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9.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0.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2.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3.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4.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5.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6.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9.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0.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21.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22.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3.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4.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5.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6.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27.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8.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9.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0.xml" ContentType="application/vnd.openxmlformats-officedocument.theme+xml"/>
  <Override PartName="/ppt/slideLayouts/slideLayout296.xml" ContentType="application/vnd.openxmlformats-officedocument.presentationml.slideLayout+xml"/>
  <Override PartName="/ppt/theme/theme31.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2.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3.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34.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5.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6.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7.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8.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9.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40.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41.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2.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3.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4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45.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7.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9.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50.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51.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theme/theme52.xml" ContentType="application/vnd.openxmlformats-officedocument.theme+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3.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4.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5.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56.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7.xml" ContentType="application/vnd.openxmlformats-officedocument.theme+xml"/>
  <Override PartName="/ppt/slideLayouts/slideLayout562.xml" ContentType="application/vnd.openxmlformats-officedocument.presentationml.slideLayout+xml"/>
  <Override PartName="/ppt/theme/theme58.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0.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6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6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64.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5.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6.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7.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8.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9.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70.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71.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72.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73.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4.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5.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6.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7.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9.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80.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81.xml" ContentType="application/vnd.openxmlformats-officedocument.theme+xml"/>
  <Override PartName="/ppt/theme/themeOverride1.xml" ContentType="application/vnd.openxmlformats-officedocument.themeOverrid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8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83.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84.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85.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86.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7.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8.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9.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90.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91.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2.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93.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94.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95.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96.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7.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8.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9.xml" ContentType="application/vnd.openxmlformats-officedocument.theme+xml"/>
  <Override PartName="/ppt/theme/theme10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1.xml" ContentType="application/vnd.openxmlformats-officedocument.presentationml.tags+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heme/themeOverride4.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5.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6.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3" r:id="rId1"/>
    <p:sldMasterId id="2147483680" r:id="rId2"/>
    <p:sldMasterId id="2147484178" r:id="rId3"/>
    <p:sldMasterId id="2147484621" r:id="rId4"/>
    <p:sldMasterId id="2147484634" r:id="rId5"/>
    <p:sldMasterId id="2147484646" r:id="rId6"/>
    <p:sldMasterId id="2147484659" r:id="rId7"/>
    <p:sldMasterId id="2147484671" r:id="rId8"/>
    <p:sldMasterId id="2147484673" r:id="rId9"/>
    <p:sldMasterId id="2147484685" r:id="rId10"/>
    <p:sldMasterId id="2147484697" r:id="rId11"/>
    <p:sldMasterId id="2147484709" r:id="rId12"/>
    <p:sldMasterId id="2147485220" r:id="rId13"/>
    <p:sldMasterId id="2147485232" r:id="rId14"/>
    <p:sldMasterId id="2147485236" r:id="rId15"/>
    <p:sldMasterId id="2147485248" r:id="rId16"/>
    <p:sldMasterId id="2147485260" r:id="rId17"/>
    <p:sldMasterId id="2147485271" r:id="rId18"/>
    <p:sldMasterId id="2147485283" r:id="rId19"/>
    <p:sldMasterId id="2147485295" r:id="rId20"/>
    <p:sldMasterId id="2147485307" r:id="rId21"/>
    <p:sldMasterId id="2147485319" r:id="rId22"/>
    <p:sldMasterId id="2147485331" r:id="rId23"/>
    <p:sldMasterId id="2147485811" r:id="rId24"/>
    <p:sldMasterId id="2147485823" r:id="rId25"/>
    <p:sldMasterId id="2147485835" r:id="rId26"/>
    <p:sldMasterId id="2147485839" r:id="rId27"/>
    <p:sldMasterId id="2147485851" r:id="rId28"/>
    <p:sldMasterId id="2147485863" r:id="rId29"/>
    <p:sldMasterId id="2147485875" r:id="rId30"/>
    <p:sldMasterId id="2147485889" r:id="rId31"/>
    <p:sldMasterId id="2147485891" r:id="rId32"/>
    <p:sldMasterId id="2147485894" r:id="rId33"/>
    <p:sldMasterId id="2147485906" r:id="rId34"/>
    <p:sldMasterId id="2147485918" r:id="rId35"/>
    <p:sldMasterId id="2147485930" r:id="rId36"/>
    <p:sldMasterId id="2147485942" r:id="rId37"/>
    <p:sldMasterId id="2147485954" r:id="rId38"/>
    <p:sldMasterId id="2147485957" r:id="rId39"/>
    <p:sldMasterId id="2147485969" r:id="rId40"/>
    <p:sldMasterId id="2147485981" r:id="rId41"/>
    <p:sldMasterId id="2147485993" r:id="rId42"/>
    <p:sldMasterId id="2147486005" r:id="rId43"/>
    <p:sldMasterId id="2147486017" r:id="rId44"/>
    <p:sldMasterId id="2147486029" r:id="rId45"/>
    <p:sldMasterId id="2147486033" r:id="rId46"/>
    <p:sldMasterId id="2147486919" r:id="rId47"/>
    <p:sldMasterId id="2147489619" r:id="rId48"/>
    <p:sldMasterId id="2147490549" r:id="rId49"/>
    <p:sldMasterId id="2147490561" r:id="rId50"/>
    <p:sldMasterId id="2147490574" r:id="rId51"/>
    <p:sldMasterId id="2147493445" r:id="rId52"/>
    <p:sldMasterId id="2147494489" r:id="rId53"/>
    <p:sldMasterId id="2147494501" r:id="rId54"/>
    <p:sldMasterId id="2147494514" r:id="rId55"/>
    <p:sldMasterId id="2147494526" r:id="rId56"/>
    <p:sldMasterId id="2147494538" r:id="rId57"/>
    <p:sldMasterId id="2147494563" r:id="rId58"/>
    <p:sldMasterId id="2147494577" r:id="rId59"/>
    <p:sldMasterId id="2147494589" r:id="rId60"/>
    <p:sldMasterId id="2147494601" r:id="rId61"/>
    <p:sldMasterId id="2147494613" r:id="rId62"/>
    <p:sldMasterId id="2147494625" r:id="rId63"/>
    <p:sldMasterId id="2147494637" r:id="rId64"/>
    <p:sldMasterId id="2147494661" r:id="rId65"/>
    <p:sldMasterId id="2147494673" r:id="rId66"/>
    <p:sldMasterId id="2147494685" r:id="rId67"/>
    <p:sldMasterId id="2147494697" r:id="rId68"/>
    <p:sldMasterId id="2147494709" r:id="rId69"/>
    <p:sldMasterId id="2147494721" r:id="rId70"/>
    <p:sldMasterId id="2147494744" r:id="rId71"/>
    <p:sldMasterId id="2147494756" r:id="rId72"/>
    <p:sldMasterId id="2147494768" r:id="rId73"/>
    <p:sldMasterId id="2147494780" r:id="rId74"/>
    <p:sldMasterId id="2147494784" r:id="rId75"/>
    <p:sldMasterId id="2147494796" r:id="rId76"/>
    <p:sldMasterId id="2147494808" r:id="rId77"/>
    <p:sldMasterId id="2147494821" r:id="rId78"/>
    <p:sldMasterId id="2147494835" r:id="rId79"/>
    <p:sldMasterId id="2147494847" r:id="rId80"/>
    <p:sldMasterId id="2147494860" r:id="rId81"/>
    <p:sldMasterId id="2147494872" r:id="rId82"/>
    <p:sldMasterId id="2147494884" r:id="rId83"/>
    <p:sldMasterId id="2147494896" r:id="rId84"/>
    <p:sldMasterId id="2147494908" r:id="rId85"/>
    <p:sldMasterId id="2147494920" r:id="rId86"/>
    <p:sldMasterId id="2147494932" r:id="rId87"/>
    <p:sldMasterId id="2147494943" r:id="rId88"/>
    <p:sldMasterId id="2147494955" r:id="rId89"/>
    <p:sldMasterId id="2147494967" r:id="rId90"/>
    <p:sldMasterId id="2147494979" r:id="rId91"/>
    <p:sldMasterId id="2147494991" r:id="rId92"/>
    <p:sldMasterId id="2147495003" r:id="rId93"/>
    <p:sldMasterId id="2147495015" r:id="rId94"/>
    <p:sldMasterId id="2147495027" r:id="rId95"/>
    <p:sldMasterId id="2147495039" r:id="rId96"/>
    <p:sldMasterId id="2147495051" r:id="rId97"/>
    <p:sldMasterId id="2147495063" r:id="rId98"/>
    <p:sldMasterId id="2147495075" r:id="rId99"/>
  </p:sldMasterIdLst>
  <p:notesMasterIdLst>
    <p:notesMasterId r:id="rId514"/>
  </p:notesMasterIdLst>
  <p:sldIdLst>
    <p:sldId id="705" r:id="rId100"/>
    <p:sldId id="706" r:id="rId101"/>
    <p:sldId id="707" r:id="rId102"/>
    <p:sldId id="708" r:id="rId103"/>
    <p:sldId id="709" r:id="rId104"/>
    <p:sldId id="710" r:id="rId105"/>
    <p:sldId id="711" r:id="rId106"/>
    <p:sldId id="712" r:id="rId107"/>
    <p:sldId id="713" r:id="rId108"/>
    <p:sldId id="714" r:id="rId109"/>
    <p:sldId id="715" r:id="rId110"/>
    <p:sldId id="752" r:id="rId111"/>
    <p:sldId id="753" r:id="rId112"/>
    <p:sldId id="773" r:id="rId113"/>
    <p:sldId id="755" r:id="rId114"/>
    <p:sldId id="756" r:id="rId115"/>
    <p:sldId id="716" r:id="rId116"/>
    <p:sldId id="757" r:id="rId117"/>
    <p:sldId id="758" r:id="rId118"/>
    <p:sldId id="717" r:id="rId119"/>
    <p:sldId id="352" r:id="rId120"/>
    <p:sldId id="353" r:id="rId121"/>
    <p:sldId id="354" r:id="rId122"/>
    <p:sldId id="355" r:id="rId123"/>
    <p:sldId id="356" r:id="rId124"/>
    <p:sldId id="357" r:id="rId125"/>
    <p:sldId id="358" r:id="rId126"/>
    <p:sldId id="359" r:id="rId127"/>
    <p:sldId id="878" r:id="rId128"/>
    <p:sldId id="611" r:id="rId129"/>
    <p:sldId id="612" r:id="rId130"/>
    <p:sldId id="613" r:id="rId131"/>
    <p:sldId id="614" r:id="rId132"/>
    <p:sldId id="615" r:id="rId133"/>
    <p:sldId id="616" r:id="rId134"/>
    <p:sldId id="617" r:id="rId135"/>
    <p:sldId id="618" r:id="rId136"/>
    <p:sldId id="619" r:id="rId137"/>
    <p:sldId id="620" r:id="rId138"/>
    <p:sldId id="621" r:id="rId139"/>
    <p:sldId id="622" r:id="rId140"/>
    <p:sldId id="623" r:id="rId141"/>
    <p:sldId id="624" r:id="rId142"/>
    <p:sldId id="625" r:id="rId143"/>
    <p:sldId id="876" r:id="rId144"/>
    <p:sldId id="774" r:id="rId145"/>
    <p:sldId id="775" r:id="rId146"/>
    <p:sldId id="776" r:id="rId147"/>
    <p:sldId id="777" r:id="rId148"/>
    <p:sldId id="778" r:id="rId149"/>
    <p:sldId id="779" r:id="rId150"/>
    <p:sldId id="780" r:id="rId151"/>
    <p:sldId id="781" r:id="rId152"/>
    <p:sldId id="782" r:id="rId153"/>
    <p:sldId id="783" r:id="rId154"/>
    <p:sldId id="784" r:id="rId155"/>
    <p:sldId id="785" r:id="rId156"/>
    <p:sldId id="786" r:id="rId157"/>
    <p:sldId id="787" r:id="rId158"/>
    <p:sldId id="788" r:id="rId159"/>
    <p:sldId id="879" r:id="rId160"/>
    <p:sldId id="790" r:id="rId161"/>
    <p:sldId id="791" r:id="rId162"/>
    <p:sldId id="792" r:id="rId163"/>
    <p:sldId id="793" r:id="rId164"/>
    <p:sldId id="794" r:id="rId165"/>
    <p:sldId id="855" r:id="rId166"/>
    <p:sldId id="856" r:id="rId167"/>
    <p:sldId id="857" r:id="rId168"/>
    <p:sldId id="858" r:id="rId169"/>
    <p:sldId id="859" r:id="rId170"/>
    <p:sldId id="860" r:id="rId171"/>
    <p:sldId id="861" r:id="rId172"/>
    <p:sldId id="862" r:id="rId173"/>
    <p:sldId id="863" r:id="rId174"/>
    <p:sldId id="864" r:id="rId175"/>
    <p:sldId id="865" r:id="rId176"/>
    <p:sldId id="866" r:id="rId177"/>
    <p:sldId id="867" r:id="rId178"/>
    <p:sldId id="868" r:id="rId179"/>
    <p:sldId id="869" r:id="rId180"/>
    <p:sldId id="870" r:id="rId181"/>
    <p:sldId id="871" r:id="rId182"/>
    <p:sldId id="872" r:id="rId183"/>
    <p:sldId id="873" r:id="rId184"/>
    <p:sldId id="874" r:id="rId185"/>
    <p:sldId id="875" r:id="rId186"/>
    <p:sldId id="795" r:id="rId187"/>
    <p:sldId id="348" r:id="rId188"/>
    <p:sldId id="349" r:id="rId189"/>
    <p:sldId id="796" r:id="rId190"/>
    <p:sldId id="797" r:id="rId191"/>
    <p:sldId id="798" r:id="rId192"/>
    <p:sldId id="2426" r:id="rId193"/>
    <p:sldId id="770" r:id="rId194"/>
    <p:sldId id="369" r:id="rId195"/>
    <p:sldId id="370" r:id="rId196"/>
    <p:sldId id="371" r:id="rId197"/>
    <p:sldId id="881" r:id="rId198"/>
    <p:sldId id="882" r:id="rId199"/>
    <p:sldId id="883" r:id="rId200"/>
    <p:sldId id="375" r:id="rId201"/>
    <p:sldId id="376" r:id="rId202"/>
    <p:sldId id="1430" r:id="rId203"/>
    <p:sldId id="800" r:id="rId204"/>
    <p:sldId id="627" r:id="rId205"/>
    <p:sldId id="628" r:id="rId206"/>
    <p:sldId id="380" r:id="rId207"/>
    <p:sldId id="880" r:id="rId208"/>
    <p:sldId id="1429" r:id="rId209"/>
    <p:sldId id="801" r:id="rId210"/>
    <p:sldId id="802" r:id="rId211"/>
    <p:sldId id="385" r:id="rId212"/>
    <p:sldId id="386" r:id="rId213"/>
    <p:sldId id="387" r:id="rId214"/>
    <p:sldId id="805" r:id="rId215"/>
    <p:sldId id="806" r:id="rId216"/>
    <p:sldId id="803" r:id="rId217"/>
    <p:sldId id="804" r:id="rId218"/>
    <p:sldId id="771" r:id="rId219"/>
    <p:sldId id="877" r:id="rId220"/>
    <p:sldId id="392" r:id="rId221"/>
    <p:sldId id="393" r:id="rId222"/>
    <p:sldId id="394" r:id="rId223"/>
    <p:sldId id="395" r:id="rId224"/>
    <p:sldId id="396" r:id="rId225"/>
    <p:sldId id="397" r:id="rId226"/>
    <p:sldId id="398" r:id="rId227"/>
    <p:sldId id="399" r:id="rId228"/>
    <p:sldId id="807" r:id="rId229"/>
    <p:sldId id="343" r:id="rId230"/>
    <p:sldId id="332" r:id="rId231"/>
    <p:sldId id="333" r:id="rId232"/>
    <p:sldId id="1431" r:id="rId233"/>
    <p:sldId id="402" r:id="rId234"/>
    <p:sldId id="403" r:id="rId235"/>
    <p:sldId id="1432" r:id="rId236"/>
    <p:sldId id="405" r:id="rId237"/>
    <p:sldId id="1433" r:id="rId238"/>
    <p:sldId id="772" r:id="rId239"/>
    <p:sldId id="408" r:id="rId240"/>
    <p:sldId id="409" r:id="rId241"/>
    <p:sldId id="410" r:id="rId242"/>
    <p:sldId id="1434" r:id="rId243"/>
    <p:sldId id="412" r:id="rId244"/>
    <p:sldId id="413" r:id="rId245"/>
    <p:sldId id="414" r:id="rId246"/>
    <p:sldId id="812" r:id="rId247"/>
    <p:sldId id="416" r:id="rId248"/>
    <p:sldId id="808" r:id="rId249"/>
    <p:sldId id="809" r:id="rId250"/>
    <p:sldId id="810" r:id="rId251"/>
    <p:sldId id="811" r:id="rId252"/>
    <p:sldId id="643" r:id="rId253"/>
    <p:sldId id="644" r:id="rId254"/>
    <p:sldId id="367" r:id="rId255"/>
    <p:sldId id="718" r:id="rId256"/>
    <p:sldId id="647" r:id="rId257"/>
    <p:sldId id="648" r:id="rId258"/>
    <p:sldId id="649" r:id="rId259"/>
    <p:sldId id="813" r:id="rId260"/>
    <p:sldId id="1439" r:id="rId261"/>
    <p:sldId id="652" r:id="rId262"/>
    <p:sldId id="653" r:id="rId263"/>
    <p:sldId id="654" r:id="rId264"/>
    <p:sldId id="655" r:id="rId265"/>
    <p:sldId id="814" r:id="rId266"/>
    <p:sldId id="815" r:id="rId267"/>
    <p:sldId id="659" r:id="rId268"/>
    <p:sldId id="660" r:id="rId269"/>
    <p:sldId id="419" r:id="rId270"/>
    <p:sldId id="816" r:id="rId271"/>
    <p:sldId id="817" r:id="rId272"/>
    <p:sldId id="818" r:id="rId273"/>
    <p:sldId id="819" r:id="rId274"/>
    <p:sldId id="421" r:id="rId275"/>
    <p:sldId id="422" r:id="rId276"/>
    <p:sldId id="423" r:id="rId277"/>
    <p:sldId id="424" r:id="rId278"/>
    <p:sldId id="425" r:id="rId279"/>
    <p:sldId id="426" r:id="rId280"/>
    <p:sldId id="605" r:id="rId281"/>
    <p:sldId id="606" r:id="rId282"/>
    <p:sldId id="694" r:id="rId283"/>
    <p:sldId id="427" r:id="rId284"/>
    <p:sldId id="428" r:id="rId285"/>
    <p:sldId id="429" r:id="rId286"/>
    <p:sldId id="430" r:id="rId287"/>
    <p:sldId id="431" r:id="rId288"/>
    <p:sldId id="432" r:id="rId289"/>
    <p:sldId id="433" r:id="rId290"/>
    <p:sldId id="434" r:id="rId291"/>
    <p:sldId id="435" r:id="rId292"/>
    <p:sldId id="436" r:id="rId293"/>
    <p:sldId id="437" r:id="rId294"/>
    <p:sldId id="438" r:id="rId295"/>
    <p:sldId id="439" r:id="rId296"/>
    <p:sldId id="440" r:id="rId297"/>
    <p:sldId id="441" r:id="rId298"/>
    <p:sldId id="442" r:id="rId299"/>
    <p:sldId id="443" r:id="rId300"/>
    <p:sldId id="444" r:id="rId301"/>
    <p:sldId id="445" r:id="rId302"/>
    <p:sldId id="446" r:id="rId303"/>
    <p:sldId id="447" r:id="rId304"/>
    <p:sldId id="448" r:id="rId305"/>
    <p:sldId id="449" r:id="rId306"/>
    <p:sldId id="1436" r:id="rId307"/>
    <p:sldId id="451" r:id="rId308"/>
    <p:sldId id="452" r:id="rId309"/>
    <p:sldId id="453" r:id="rId310"/>
    <p:sldId id="454" r:id="rId311"/>
    <p:sldId id="455" r:id="rId312"/>
    <p:sldId id="456" r:id="rId313"/>
    <p:sldId id="457" r:id="rId314"/>
    <p:sldId id="458" r:id="rId315"/>
    <p:sldId id="459" r:id="rId316"/>
    <p:sldId id="460" r:id="rId317"/>
    <p:sldId id="461" r:id="rId318"/>
    <p:sldId id="462" r:id="rId319"/>
    <p:sldId id="463" r:id="rId320"/>
    <p:sldId id="464" r:id="rId321"/>
    <p:sldId id="465" r:id="rId322"/>
    <p:sldId id="466" r:id="rId323"/>
    <p:sldId id="820" r:id="rId324"/>
    <p:sldId id="696" r:id="rId325"/>
    <p:sldId id="697" r:id="rId326"/>
    <p:sldId id="821" r:id="rId327"/>
    <p:sldId id="699" r:id="rId328"/>
    <p:sldId id="700" r:id="rId329"/>
    <p:sldId id="701" r:id="rId330"/>
    <p:sldId id="702" r:id="rId331"/>
    <p:sldId id="703" r:id="rId332"/>
    <p:sldId id="704" r:id="rId333"/>
    <p:sldId id="822" r:id="rId334"/>
    <p:sldId id="485" r:id="rId335"/>
    <p:sldId id="484" r:id="rId336"/>
    <p:sldId id="486" r:id="rId337"/>
    <p:sldId id="665" r:id="rId338"/>
    <p:sldId id="478" r:id="rId339"/>
    <p:sldId id="479" r:id="rId340"/>
    <p:sldId id="480" r:id="rId341"/>
    <p:sldId id="481" r:id="rId342"/>
    <p:sldId id="482" r:id="rId343"/>
    <p:sldId id="1437" r:id="rId344"/>
    <p:sldId id="487" r:id="rId345"/>
    <p:sldId id="1438" r:id="rId346"/>
    <p:sldId id="489" r:id="rId347"/>
    <p:sldId id="490" r:id="rId348"/>
    <p:sldId id="491" r:id="rId349"/>
    <p:sldId id="492" r:id="rId350"/>
    <p:sldId id="493" r:id="rId351"/>
    <p:sldId id="494" r:id="rId352"/>
    <p:sldId id="495" r:id="rId353"/>
    <p:sldId id="496" r:id="rId354"/>
    <p:sldId id="497" r:id="rId355"/>
    <p:sldId id="498" r:id="rId356"/>
    <p:sldId id="499" r:id="rId357"/>
    <p:sldId id="500" r:id="rId358"/>
    <p:sldId id="501" r:id="rId359"/>
    <p:sldId id="502" r:id="rId360"/>
    <p:sldId id="503" r:id="rId361"/>
    <p:sldId id="504" r:id="rId362"/>
    <p:sldId id="505" r:id="rId363"/>
    <p:sldId id="506" r:id="rId364"/>
    <p:sldId id="507" r:id="rId365"/>
    <p:sldId id="508" r:id="rId366"/>
    <p:sldId id="509" r:id="rId367"/>
    <p:sldId id="511" r:id="rId368"/>
    <p:sldId id="512" r:id="rId369"/>
    <p:sldId id="513" r:id="rId370"/>
    <p:sldId id="514" r:id="rId371"/>
    <p:sldId id="825" r:id="rId372"/>
    <p:sldId id="823" r:id="rId373"/>
    <p:sldId id="824" r:id="rId374"/>
    <p:sldId id="518" r:id="rId375"/>
    <p:sldId id="519" r:id="rId376"/>
    <p:sldId id="520" r:id="rId377"/>
    <p:sldId id="521" r:id="rId378"/>
    <p:sldId id="522" r:id="rId379"/>
    <p:sldId id="523" r:id="rId380"/>
    <p:sldId id="524" r:id="rId381"/>
    <p:sldId id="525" r:id="rId382"/>
    <p:sldId id="526" r:id="rId383"/>
    <p:sldId id="527" r:id="rId384"/>
    <p:sldId id="528" r:id="rId385"/>
    <p:sldId id="529" r:id="rId386"/>
    <p:sldId id="530" r:id="rId387"/>
    <p:sldId id="531" r:id="rId388"/>
    <p:sldId id="532" r:id="rId389"/>
    <p:sldId id="533" r:id="rId390"/>
    <p:sldId id="534" r:id="rId391"/>
    <p:sldId id="535" r:id="rId392"/>
    <p:sldId id="536" r:id="rId393"/>
    <p:sldId id="826" r:id="rId394"/>
    <p:sldId id="827" r:id="rId395"/>
    <p:sldId id="539" r:id="rId396"/>
    <p:sldId id="540" r:id="rId397"/>
    <p:sldId id="542" r:id="rId398"/>
    <p:sldId id="543" r:id="rId399"/>
    <p:sldId id="544" r:id="rId400"/>
    <p:sldId id="545" r:id="rId401"/>
    <p:sldId id="546" r:id="rId402"/>
    <p:sldId id="547" r:id="rId403"/>
    <p:sldId id="548" r:id="rId404"/>
    <p:sldId id="549" r:id="rId405"/>
    <p:sldId id="550" r:id="rId406"/>
    <p:sldId id="551" r:id="rId407"/>
    <p:sldId id="552" r:id="rId408"/>
    <p:sldId id="553" r:id="rId409"/>
    <p:sldId id="554" r:id="rId410"/>
    <p:sldId id="555" r:id="rId411"/>
    <p:sldId id="556" r:id="rId412"/>
    <p:sldId id="557" r:id="rId413"/>
    <p:sldId id="558" r:id="rId414"/>
    <p:sldId id="559" r:id="rId415"/>
    <p:sldId id="560" r:id="rId416"/>
    <p:sldId id="561" r:id="rId417"/>
    <p:sldId id="562" r:id="rId418"/>
    <p:sldId id="563" r:id="rId419"/>
    <p:sldId id="564" r:id="rId420"/>
    <p:sldId id="565" r:id="rId421"/>
    <p:sldId id="566" r:id="rId422"/>
    <p:sldId id="567" r:id="rId423"/>
    <p:sldId id="568" r:id="rId424"/>
    <p:sldId id="828" r:id="rId425"/>
    <p:sldId id="829" r:id="rId426"/>
    <p:sldId id="830" r:id="rId427"/>
    <p:sldId id="571" r:id="rId428"/>
    <p:sldId id="572" r:id="rId429"/>
    <p:sldId id="573" r:id="rId430"/>
    <p:sldId id="574" r:id="rId431"/>
    <p:sldId id="575" r:id="rId432"/>
    <p:sldId id="576" r:id="rId433"/>
    <p:sldId id="577" r:id="rId434"/>
    <p:sldId id="578" r:id="rId435"/>
    <p:sldId id="579" r:id="rId436"/>
    <p:sldId id="580" r:id="rId437"/>
    <p:sldId id="581" r:id="rId438"/>
    <p:sldId id="582" r:id="rId439"/>
    <p:sldId id="583" r:id="rId440"/>
    <p:sldId id="584" r:id="rId441"/>
    <p:sldId id="585" r:id="rId442"/>
    <p:sldId id="586" r:id="rId443"/>
    <p:sldId id="587" r:id="rId444"/>
    <p:sldId id="588" r:id="rId445"/>
    <p:sldId id="589" r:id="rId446"/>
    <p:sldId id="590" r:id="rId447"/>
    <p:sldId id="591" r:id="rId448"/>
    <p:sldId id="593" r:id="rId449"/>
    <p:sldId id="594" r:id="rId450"/>
    <p:sldId id="595" r:id="rId451"/>
    <p:sldId id="596" r:id="rId452"/>
    <p:sldId id="597" r:id="rId453"/>
    <p:sldId id="598" r:id="rId454"/>
    <p:sldId id="599" r:id="rId455"/>
    <p:sldId id="600" r:id="rId456"/>
    <p:sldId id="601" r:id="rId457"/>
    <p:sldId id="602" r:id="rId458"/>
    <p:sldId id="767" r:id="rId459"/>
    <p:sldId id="831" r:id="rId460"/>
    <p:sldId id="832" r:id="rId461"/>
    <p:sldId id="833" r:id="rId462"/>
    <p:sldId id="834" r:id="rId463"/>
    <p:sldId id="769" r:id="rId464"/>
    <p:sldId id="604" r:id="rId465"/>
    <p:sldId id="835" r:id="rId466"/>
    <p:sldId id="836" r:id="rId467"/>
    <p:sldId id="837" r:id="rId468"/>
    <p:sldId id="682" r:id="rId469"/>
    <p:sldId id="838" r:id="rId470"/>
    <p:sldId id="839" r:id="rId471"/>
    <p:sldId id="840" r:id="rId472"/>
    <p:sldId id="685" r:id="rId473"/>
    <p:sldId id="841" r:id="rId474"/>
    <p:sldId id="842" r:id="rId475"/>
    <p:sldId id="674" r:id="rId476"/>
    <p:sldId id="675" r:id="rId477"/>
    <p:sldId id="676" r:id="rId478"/>
    <p:sldId id="677" r:id="rId479"/>
    <p:sldId id="678" r:id="rId480"/>
    <p:sldId id="843" r:id="rId481"/>
    <p:sldId id="844" r:id="rId482"/>
    <p:sldId id="687" r:id="rId483"/>
    <p:sldId id="689" r:id="rId484"/>
    <p:sldId id="690" r:id="rId485"/>
    <p:sldId id="691" r:id="rId486"/>
    <p:sldId id="845" r:id="rId487"/>
    <p:sldId id="846" r:id="rId488"/>
    <p:sldId id="847" r:id="rId489"/>
    <p:sldId id="693" r:id="rId490"/>
    <p:sldId id="629" r:id="rId491"/>
    <p:sldId id="630" r:id="rId492"/>
    <p:sldId id="285" r:id="rId493"/>
    <p:sldId id="346" r:id="rId494"/>
    <p:sldId id="762" r:id="rId495"/>
    <p:sldId id="848" r:id="rId496"/>
    <p:sldId id="849" r:id="rId497"/>
    <p:sldId id="850" r:id="rId498"/>
    <p:sldId id="851" r:id="rId499"/>
    <p:sldId id="852" r:id="rId500"/>
    <p:sldId id="853" r:id="rId501"/>
    <p:sldId id="854" r:id="rId502"/>
    <p:sldId id="765" r:id="rId503"/>
    <p:sldId id="766" r:id="rId504"/>
    <p:sldId id="2424" r:id="rId505"/>
    <p:sldId id="1440" r:id="rId506"/>
    <p:sldId id="5563" r:id="rId507"/>
    <p:sldId id="5564" r:id="rId508"/>
    <p:sldId id="287" r:id="rId509"/>
    <p:sldId id="288" r:id="rId510"/>
    <p:sldId id="289" r:id="rId511"/>
    <p:sldId id="608" r:id="rId512"/>
    <p:sldId id="631" r:id="rId513"/>
  </p:sldIdLst>
  <p:sldSz cx="9144000" cy="6858000" type="screen4x3"/>
  <p:notesSz cx="6858000" cy="9144000"/>
  <p:defaultTextStyle>
    <a:defPPr>
      <a:defRPr lang="en-US"/>
    </a:defPPr>
    <a:lvl1pPr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1pPr>
    <a:lvl2pPr marL="4572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2pPr>
    <a:lvl3pPr marL="9144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3pPr>
    <a:lvl4pPr marL="13716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4pPr>
    <a:lvl5pPr marL="1828800" algn="ctr" rtl="0" eaLnBrk="0" fontAlgn="base" hangingPunct="0">
      <a:spcBef>
        <a:spcPct val="0"/>
      </a:spcBef>
      <a:spcAft>
        <a:spcPct val="0"/>
      </a:spcAft>
      <a:defRPr sz="2400" kern="1200" baseline="300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baseline="300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02468C-F919-A942-B274-AFE7B27066C9}">
          <p14:sldIdLst>
            <p14:sldId id="705"/>
            <p14:sldId id="706"/>
            <p14:sldId id="707"/>
            <p14:sldId id="708"/>
            <p14:sldId id="709"/>
            <p14:sldId id="710"/>
            <p14:sldId id="711"/>
            <p14:sldId id="712"/>
            <p14:sldId id="713"/>
            <p14:sldId id="714"/>
            <p14:sldId id="715"/>
            <p14:sldId id="752"/>
            <p14:sldId id="753"/>
            <p14:sldId id="773"/>
            <p14:sldId id="755"/>
            <p14:sldId id="756"/>
            <p14:sldId id="716"/>
            <p14:sldId id="757"/>
            <p14:sldId id="758"/>
            <p14:sldId id="717"/>
          </p14:sldIdLst>
        </p14:section>
        <p14:section name="Introduction" id="{D9D2D63A-45AF-DC47-8128-C5B8DCBE4BE4}">
          <p14:sldIdLst>
            <p14:sldId id="352"/>
            <p14:sldId id="353"/>
            <p14:sldId id="354"/>
            <p14:sldId id="355"/>
            <p14:sldId id="356"/>
            <p14:sldId id="357"/>
            <p14:sldId id="358"/>
            <p14:sldId id="359"/>
            <p14:sldId id="878"/>
            <p14:sldId id="611"/>
            <p14:sldId id="612"/>
            <p14:sldId id="613"/>
            <p14:sldId id="614"/>
            <p14:sldId id="615"/>
            <p14:sldId id="616"/>
            <p14:sldId id="617"/>
            <p14:sldId id="618"/>
            <p14:sldId id="619"/>
            <p14:sldId id="620"/>
            <p14:sldId id="621"/>
            <p14:sldId id="622"/>
            <p14:sldId id="623"/>
            <p14:sldId id="624"/>
            <p14:sldId id="625"/>
          </p14:sldIdLst>
        </p14:section>
        <p14:section name="Sermon" id="{771A15B2-73DD-EF4E-A9A5-927E881F0356}">
          <p14:sldIdLst>
            <p14:sldId id="876"/>
            <p14:sldId id="774"/>
            <p14:sldId id="775"/>
            <p14:sldId id="776"/>
            <p14:sldId id="777"/>
            <p14:sldId id="778"/>
            <p14:sldId id="779"/>
            <p14:sldId id="780"/>
            <p14:sldId id="781"/>
            <p14:sldId id="782"/>
            <p14:sldId id="783"/>
            <p14:sldId id="784"/>
            <p14:sldId id="785"/>
            <p14:sldId id="786"/>
            <p14:sldId id="787"/>
            <p14:sldId id="788"/>
            <p14:sldId id="879"/>
            <p14:sldId id="790"/>
            <p14:sldId id="791"/>
            <p14:sldId id="792"/>
            <p14:sldId id="793"/>
            <p14:sldId id="794"/>
            <p14:sldId id="855"/>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Chapters" id="{BD6B4B46-9368-4044-9700-51B7776D9527}">
          <p14:sldIdLst>
            <p14:sldId id="795"/>
            <p14:sldId id="348"/>
            <p14:sldId id="349"/>
            <p14:sldId id="796"/>
            <p14:sldId id="797"/>
            <p14:sldId id="798"/>
            <p14:sldId id="2426"/>
            <p14:sldId id="770"/>
            <p14:sldId id="369"/>
            <p14:sldId id="370"/>
            <p14:sldId id="371"/>
            <p14:sldId id="881"/>
            <p14:sldId id="882"/>
            <p14:sldId id="883"/>
            <p14:sldId id="375"/>
            <p14:sldId id="376"/>
            <p14:sldId id="1430"/>
            <p14:sldId id="800"/>
            <p14:sldId id="627"/>
            <p14:sldId id="628"/>
            <p14:sldId id="380"/>
            <p14:sldId id="880"/>
            <p14:sldId id="1429"/>
            <p14:sldId id="801"/>
            <p14:sldId id="802"/>
            <p14:sldId id="385"/>
            <p14:sldId id="386"/>
            <p14:sldId id="387"/>
            <p14:sldId id="805"/>
            <p14:sldId id="806"/>
            <p14:sldId id="803"/>
            <p14:sldId id="804"/>
            <p14:sldId id="771"/>
            <p14:sldId id="877"/>
            <p14:sldId id="392"/>
            <p14:sldId id="393"/>
            <p14:sldId id="394"/>
            <p14:sldId id="395"/>
            <p14:sldId id="396"/>
            <p14:sldId id="397"/>
            <p14:sldId id="398"/>
            <p14:sldId id="399"/>
            <p14:sldId id="807"/>
            <p14:sldId id="343"/>
            <p14:sldId id="332"/>
            <p14:sldId id="333"/>
            <p14:sldId id="1431"/>
            <p14:sldId id="402"/>
            <p14:sldId id="403"/>
            <p14:sldId id="1432"/>
            <p14:sldId id="405"/>
            <p14:sldId id="1433"/>
            <p14:sldId id="772"/>
            <p14:sldId id="408"/>
            <p14:sldId id="409"/>
            <p14:sldId id="410"/>
            <p14:sldId id="1434"/>
            <p14:sldId id="412"/>
            <p14:sldId id="413"/>
            <p14:sldId id="414"/>
            <p14:sldId id="812"/>
            <p14:sldId id="416"/>
            <p14:sldId id="808"/>
            <p14:sldId id="809"/>
            <p14:sldId id="810"/>
            <p14:sldId id="811"/>
            <p14:sldId id="643"/>
            <p14:sldId id="644"/>
            <p14:sldId id="367"/>
            <p14:sldId id="718"/>
            <p14:sldId id="647"/>
            <p14:sldId id="648"/>
            <p14:sldId id="649"/>
            <p14:sldId id="813"/>
            <p14:sldId id="1439"/>
            <p14:sldId id="652"/>
            <p14:sldId id="653"/>
            <p14:sldId id="654"/>
            <p14:sldId id="655"/>
            <p14:sldId id="814"/>
            <p14:sldId id="815"/>
            <p14:sldId id="659"/>
            <p14:sldId id="660"/>
            <p14:sldId id="419"/>
            <p14:sldId id="816"/>
            <p14:sldId id="817"/>
            <p14:sldId id="818"/>
            <p14:sldId id="819"/>
            <p14:sldId id="421"/>
            <p14:sldId id="422"/>
            <p14:sldId id="423"/>
            <p14:sldId id="424"/>
            <p14:sldId id="425"/>
            <p14:sldId id="426"/>
            <p14:sldId id="605"/>
            <p14:sldId id="606"/>
            <p14:sldId id="694"/>
            <p14:sldId id="427"/>
            <p14:sldId id="428"/>
            <p14:sldId id="429"/>
            <p14:sldId id="430"/>
            <p14:sldId id="431"/>
            <p14:sldId id="432"/>
            <p14:sldId id="433"/>
            <p14:sldId id="434"/>
            <p14:sldId id="435"/>
            <p14:sldId id="436"/>
            <p14:sldId id="437"/>
            <p14:sldId id="438"/>
            <p14:sldId id="439"/>
            <p14:sldId id="440"/>
            <p14:sldId id="441"/>
            <p14:sldId id="442"/>
            <p14:sldId id="443"/>
            <p14:sldId id="444"/>
            <p14:sldId id="445"/>
            <p14:sldId id="446"/>
            <p14:sldId id="447"/>
            <p14:sldId id="448"/>
            <p14:sldId id="449"/>
            <p14:sldId id="1436"/>
            <p14:sldId id="451"/>
            <p14:sldId id="452"/>
            <p14:sldId id="453"/>
            <p14:sldId id="454"/>
            <p14:sldId id="455"/>
            <p14:sldId id="456"/>
            <p14:sldId id="457"/>
            <p14:sldId id="458"/>
            <p14:sldId id="459"/>
            <p14:sldId id="460"/>
            <p14:sldId id="461"/>
            <p14:sldId id="462"/>
            <p14:sldId id="463"/>
            <p14:sldId id="464"/>
            <p14:sldId id="465"/>
            <p14:sldId id="466"/>
            <p14:sldId id="820"/>
            <p14:sldId id="696"/>
            <p14:sldId id="697"/>
            <p14:sldId id="821"/>
            <p14:sldId id="699"/>
            <p14:sldId id="700"/>
            <p14:sldId id="701"/>
            <p14:sldId id="702"/>
            <p14:sldId id="703"/>
            <p14:sldId id="704"/>
            <p14:sldId id="822"/>
            <p14:sldId id="485"/>
            <p14:sldId id="484"/>
            <p14:sldId id="486"/>
            <p14:sldId id="665"/>
            <p14:sldId id="478"/>
            <p14:sldId id="479"/>
            <p14:sldId id="480"/>
            <p14:sldId id="481"/>
            <p14:sldId id="482"/>
            <p14:sldId id="1437"/>
            <p14:sldId id="487"/>
            <p14:sldId id="1438"/>
            <p14:sldId id="489"/>
            <p14:sldId id="490"/>
            <p14:sldId id="491"/>
            <p14:sldId id="492"/>
            <p14:sldId id="493"/>
            <p14:sldId id="494"/>
            <p14:sldId id="495"/>
            <p14:sldId id="496"/>
            <p14:sldId id="497"/>
            <p14:sldId id="498"/>
            <p14:sldId id="499"/>
            <p14:sldId id="500"/>
            <p14:sldId id="501"/>
            <p14:sldId id="502"/>
            <p14:sldId id="503"/>
            <p14:sldId id="504"/>
            <p14:sldId id="505"/>
            <p14:sldId id="506"/>
            <p14:sldId id="507"/>
            <p14:sldId id="508"/>
            <p14:sldId id="509"/>
            <p14:sldId id="511"/>
            <p14:sldId id="512"/>
            <p14:sldId id="513"/>
            <p14:sldId id="514"/>
            <p14:sldId id="825"/>
            <p14:sldId id="823"/>
            <p14:sldId id="824"/>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826"/>
            <p14:sldId id="827"/>
            <p14:sldId id="539"/>
            <p14:sldId id="540"/>
            <p14:sldId id="542"/>
            <p14:sldId id="543"/>
            <p14:sldId id="544"/>
            <p14:sldId id="545"/>
            <p14:sldId id="546"/>
            <p14:sldId id="547"/>
            <p14:sldId id="548"/>
            <p14:sldId id="549"/>
            <p14:sldId id="550"/>
            <p14:sldId id="551"/>
            <p14:sldId id="552"/>
            <p14:sldId id="553"/>
            <p14:sldId id="554"/>
            <p14:sldId id="555"/>
            <p14:sldId id="556"/>
            <p14:sldId id="557"/>
            <p14:sldId id="558"/>
            <p14:sldId id="559"/>
            <p14:sldId id="560"/>
            <p14:sldId id="561"/>
            <p14:sldId id="562"/>
            <p14:sldId id="563"/>
            <p14:sldId id="564"/>
            <p14:sldId id="565"/>
            <p14:sldId id="566"/>
            <p14:sldId id="567"/>
            <p14:sldId id="568"/>
            <p14:sldId id="828"/>
            <p14:sldId id="829"/>
            <p14:sldId id="830"/>
            <p14:sldId id="571"/>
            <p14:sldId id="572"/>
            <p14:sldId id="573"/>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3"/>
            <p14:sldId id="594"/>
            <p14:sldId id="595"/>
            <p14:sldId id="596"/>
            <p14:sldId id="597"/>
            <p14:sldId id="598"/>
            <p14:sldId id="599"/>
            <p14:sldId id="600"/>
            <p14:sldId id="601"/>
            <p14:sldId id="602"/>
            <p14:sldId id="767"/>
            <p14:sldId id="831"/>
            <p14:sldId id="832"/>
            <p14:sldId id="833"/>
            <p14:sldId id="834"/>
            <p14:sldId id="769"/>
            <p14:sldId id="604"/>
            <p14:sldId id="835"/>
            <p14:sldId id="836"/>
            <p14:sldId id="837"/>
            <p14:sldId id="682"/>
            <p14:sldId id="838"/>
            <p14:sldId id="839"/>
            <p14:sldId id="840"/>
            <p14:sldId id="685"/>
            <p14:sldId id="841"/>
            <p14:sldId id="842"/>
            <p14:sldId id="674"/>
            <p14:sldId id="675"/>
            <p14:sldId id="676"/>
            <p14:sldId id="677"/>
            <p14:sldId id="678"/>
            <p14:sldId id="843"/>
            <p14:sldId id="844"/>
            <p14:sldId id="687"/>
            <p14:sldId id="689"/>
            <p14:sldId id="690"/>
            <p14:sldId id="691"/>
            <p14:sldId id="845"/>
            <p14:sldId id="846"/>
            <p14:sldId id="847"/>
            <p14:sldId id="693"/>
            <p14:sldId id="629"/>
            <p14:sldId id="630"/>
            <p14:sldId id="285"/>
            <p14:sldId id="346"/>
            <p14:sldId id="762"/>
          </p14:sldIdLst>
        </p14:section>
        <p14:section name="Conclusion" id="{A98C01CA-F8EA-1D45-8F39-7080A51F0ECA}">
          <p14:sldIdLst>
            <p14:sldId id="848"/>
            <p14:sldId id="849"/>
            <p14:sldId id="850"/>
            <p14:sldId id="851"/>
            <p14:sldId id="852"/>
            <p14:sldId id="853"/>
            <p14:sldId id="854"/>
            <p14:sldId id="765"/>
            <p14:sldId id="766"/>
          </p14:sldIdLst>
        </p14:section>
        <p14:section name="Supplements" id="{75FECF31-233B-1C4D-9F94-000D10C77CF1}">
          <p14:sldIdLst>
            <p14:sldId id="2424"/>
            <p14:sldId id="1440"/>
            <p14:sldId id="5563"/>
            <p14:sldId id="5564"/>
            <p14:sldId id="287"/>
            <p14:sldId id="288"/>
            <p14:sldId id="289"/>
            <p14:sldId id="608"/>
            <p14:sldId id="6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FFF00"/>
    <a:srgbClr val="687379"/>
    <a:srgbClr val="66FF33"/>
    <a:srgbClr val="000000"/>
    <a:srgbClr val="B8B4A9"/>
    <a:srgbClr val="868081"/>
    <a:srgbClr val="B3EFF4"/>
    <a:srgbClr val="C085F4"/>
    <a:srgbClr val="438B2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783"/>
    <p:restoredTop sz="80963" autoAdjust="0"/>
  </p:normalViewPr>
  <p:slideViewPr>
    <p:cSldViewPr>
      <p:cViewPr varScale="1">
        <p:scale>
          <a:sx n="89" d="100"/>
          <a:sy n="89" d="100"/>
        </p:scale>
        <p:origin x="176" y="1040"/>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Lst>
  </p:outlineViewPr>
  <p:notesTextViewPr>
    <p:cViewPr>
      <p:scale>
        <a:sx n="155" d="100"/>
        <a:sy n="155" d="100"/>
      </p:scale>
      <p:origin x="0" y="-5096"/>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8.xml"/><Relationship Id="rId21" Type="http://schemas.openxmlformats.org/officeDocument/2006/relationships/slideMaster" Target="slideMasters/slideMaster21.xml"/><Relationship Id="rId324" Type="http://schemas.openxmlformats.org/officeDocument/2006/relationships/slide" Target="slides/slide225.xml"/><Relationship Id="rId170" Type="http://schemas.openxmlformats.org/officeDocument/2006/relationships/slide" Target="slides/slide71.xml"/><Relationship Id="rId226" Type="http://schemas.openxmlformats.org/officeDocument/2006/relationships/slide" Target="slides/slide127.xml"/><Relationship Id="rId433" Type="http://schemas.openxmlformats.org/officeDocument/2006/relationships/slide" Target="slides/slide334.xml"/><Relationship Id="rId268" Type="http://schemas.openxmlformats.org/officeDocument/2006/relationships/slide" Target="slides/slide169.xml"/><Relationship Id="rId475" Type="http://schemas.openxmlformats.org/officeDocument/2006/relationships/slide" Target="slides/slide37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9.xml"/><Relationship Id="rId335" Type="http://schemas.openxmlformats.org/officeDocument/2006/relationships/slide" Target="slides/slide236.xml"/><Relationship Id="rId377" Type="http://schemas.openxmlformats.org/officeDocument/2006/relationships/slide" Target="slides/slide278.xml"/><Relationship Id="rId500" Type="http://schemas.openxmlformats.org/officeDocument/2006/relationships/slide" Target="slides/slide401.xml"/><Relationship Id="rId5" Type="http://schemas.openxmlformats.org/officeDocument/2006/relationships/slideMaster" Target="slideMasters/slideMaster5.xml"/><Relationship Id="rId181" Type="http://schemas.openxmlformats.org/officeDocument/2006/relationships/slide" Target="slides/slide82.xml"/><Relationship Id="rId237" Type="http://schemas.openxmlformats.org/officeDocument/2006/relationships/slide" Target="slides/slide138.xml"/><Relationship Id="rId402" Type="http://schemas.openxmlformats.org/officeDocument/2006/relationships/slide" Target="slides/slide303.xml"/><Relationship Id="rId279" Type="http://schemas.openxmlformats.org/officeDocument/2006/relationships/slide" Target="slides/slide180.xml"/><Relationship Id="rId444" Type="http://schemas.openxmlformats.org/officeDocument/2006/relationships/slide" Target="slides/slide345.xml"/><Relationship Id="rId486" Type="http://schemas.openxmlformats.org/officeDocument/2006/relationships/slide" Target="slides/slide387.xml"/><Relationship Id="rId43" Type="http://schemas.openxmlformats.org/officeDocument/2006/relationships/slideMaster" Target="slideMasters/slideMaster43.xml"/><Relationship Id="rId139" Type="http://schemas.openxmlformats.org/officeDocument/2006/relationships/slide" Target="slides/slide40.xml"/><Relationship Id="rId290" Type="http://schemas.openxmlformats.org/officeDocument/2006/relationships/slide" Target="slides/slide191.xml"/><Relationship Id="rId304" Type="http://schemas.openxmlformats.org/officeDocument/2006/relationships/slide" Target="slides/slide205.xml"/><Relationship Id="rId346" Type="http://schemas.openxmlformats.org/officeDocument/2006/relationships/slide" Target="slides/slide247.xml"/><Relationship Id="rId388" Type="http://schemas.openxmlformats.org/officeDocument/2006/relationships/slide" Target="slides/slide289.xml"/><Relationship Id="rId511" Type="http://schemas.openxmlformats.org/officeDocument/2006/relationships/slide" Target="slides/slide412.xml"/><Relationship Id="rId85" Type="http://schemas.openxmlformats.org/officeDocument/2006/relationships/slideMaster" Target="slideMasters/slideMaster85.xml"/><Relationship Id="rId150" Type="http://schemas.openxmlformats.org/officeDocument/2006/relationships/slide" Target="slides/slide51.xml"/><Relationship Id="rId192" Type="http://schemas.openxmlformats.org/officeDocument/2006/relationships/slide" Target="slides/slide93.xml"/><Relationship Id="rId206" Type="http://schemas.openxmlformats.org/officeDocument/2006/relationships/slide" Target="slides/slide107.xml"/><Relationship Id="rId413" Type="http://schemas.openxmlformats.org/officeDocument/2006/relationships/slide" Target="slides/slide314.xml"/><Relationship Id="rId248" Type="http://schemas.openxmlformats.org/officeDocument/2006/relationships/slide" Target="slides/slide149.xml"/><Relationship Id="rId455" Type="http://schemas.openxmlformats.org/officeDocument/2006/relationships/slide" Target="slides/slide356.xml"/><Relationship Id="rId497" Type="http://schemas.openxmlformats.org/officeDocument/2006/relationships/slide" Target="slides/slide398.xml"/><Relationship Id="rId12" Type="http://schemas.openxmlformats.org/officeDocument/2006/relationships/slideMaster" Target="slideMasters/slideMaster12.xml"/><Relationship Id="rId108" Type="http://schemas.openxmlformats.org/officeDocument/2006/relationships/slide" Target="slides/slide9.xml"/><Relationship Id="rId315" Type="http://schemas.openxmlformats.org/officeDocument/2006/relationships/slide" Target="slides/slide216.xml"/><Relationship Id="rId357" Type="http://schemas.openxmlformats.org/officeDocument/2006/relationships/slide" Target="slides/slide25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2.xml"/><Relationship Id="rId217" Type="http://schemas.openxmlformats.org/officeDocument/2006/relationships/slide" Target="slides/slide118.xml"/><Relationship Id="rId399" Type="http://schemas.openxmlformats.org/officeDocument/2006/relationships/slide" Target="slides/slide300.xml"/><Relationship Id="rId259" Type="http://schemas.openxmlformats.org/officeDocument/2006/relationships/slide" Target="slides/slide160.xml"/><Relationship Id="rId424" Type="http://schemas.openxmlformats.org/officeDocument/2006/relationships/slide" Target="slides/slide325.xml"/><Relationship Id="rId466" Type="http://schemas.openxmlformats.org/officeDocument/2006/relationships/slide" Target="slides/slide367.xml"/><Relationship Id="rId23" Type="http://schemas.openxmlformats.org/officeDocument/2006/relationships/slideMaster" Target="slideMasters/slideMaster23.xml"/><Relationship Id="rId119" Type="http://schemas.openxmlformats.org/officeDocument/2006/relationships/slide" Target="slides/slide20.xml"/><Relationship Id="rId270" Type="http://schemas.openxmlformats.org/officeDocument/2006/relationships/slide" Target="slides/slide171.xml"/><Relationship Id="rId326" Type="http://schemas.openxmlformats.org/officeDocument/2006/relationships/slide" Target="slides/slide227.xml"/><Relationship Id="rId65" Type="http://schemas.openxmlformats.org/officeDocument/2006/relationships/slideMaster" Target="slideMasters/slideMaster65.xml"/><Relationship Id="rId130" Type="http://schemas.openxmlformats.org/officeDocument/2006/relationships/slide" Target="slides/slide31.xml"/><Relationship Id="rId368" Type="http://schemas.openxmlformats.org/officeDocument/2006/relationships/slide" Target="slides/slide269.xml"/><Relationship Id="rId172" Type="http://schemas.openxmlformats.org/officeDocument/2006/relationships/slide" Target="slides/slide73.xml"/><Relationship Id="rId228" Type="http://schemas.openxmlformats.org/officeDocument/2006/relationships/slide" Target="slides/slide129.xml"/><Relationship Id="rId435" Type="http://schemas.openxmlformats.org/officeDocument/2006/relationships/slide" Target="slides/slide336.xml"/><Relationship Id="rId477" Type="http://schemas.openxmlformats.org/officeDocument/2006/relationships/slide" Target="slides/slide378.xml"/><Relationship Id="rId281" Type="http://schemas.openxmlformats.org/officeDocument/2006/relationships/slide" Target="slides/slide182.xml"/><Relationship Id="rId337" Type="http://schemas.openxmlformats.org/officeDocument/2006/relationships/slide" Target="slides/slide238.xml"/><Relationship Id="rId502" Type="http://schemas.openxmlformats.org/officeDocument/2006/relationships/slide" Target="slides/slide40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2.xml"/><Relationship Id="rId379" Type="http://schemas.openxmlformats.org/officeDocument/2006/relationships/slide" Target="slides/slide280.xml"/><Relationship Id="rId7" Type="http://schemas.openxmlformats.org/officeDocument/2006/relationships/slideMaster" Target="slideMasters/slideMaster7.xml"/><Relationship Id="rId183" Type="http://schemas.openxmlformats.org/officeDocument/2006/relationships/slide" Target="slides/slide84.xml"/><Relationship Id="rId239" Type="http://schemas.openxmlformats.org/officeDocument/2006/relationships/slide" Target="slides/slide140.xml"/><Relationship Id="rId390" Type="http://schemas.openxmlformats.org/officeDocument/2006/relationships/slide" Target="slides/slide291.xml"/><Relationship Id="rId404" Type="http://schemas.openxmlformats.org/officeDocument/2006/relationships/slide" Target="slides/slide305.xml"/><Relationship Id="rId446" Type="http://schemas.openxmlformats.org/officeDocument/2006/relationships/slide" Target="slides/slide347.xml"/><Relationship Id="rId250" Type="http://schemas.openxmlformats.org/officeDocument/2006/relationships/slide" Target="slides/slide151.xml"/><Relationship Id="rId292" Type="http://schemas.openxmlformats.org/officeDocument/2006/relationships/slide" Target="slides/slide193.xml"/><Relationship Id="rId306" Type="http://schemas.openxmlformats.org/officeDocument/2006/relationships/slide" Target="slides/slide207.xml"/><Relationship Id="rId488" Type="http://schemas.openxmlformats.org/officeDocument/2006/relationships/slide" Target="slides/slide389.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1.xml"/><Relationship Id="rId348" Type="http://schemas.openxmlformats.org/officeDocument/2006/relationships/slide" Target="slides/slide249.xml"/><Relationship Id="rId513" Type="http://schemas.openxmlformats.org/officeDocument/2006/relationships/slide" Target="slides/slide414.xml"/><Relationship Id="rId152" Type="http://schemas.openxmlformats.org/officeDocument/2006/relationships/slide" Target="slides/slide53.xml"/><Relationship Id="rId194" Type="http://schemas.openxmlformats.org/officeDocument/2006/relationships/slide" Target="slides/slide95.xml"/><Relationship Id="rId208" Type="http://schemas.openxmlformats.org/officeDocument/2006/relationships/slide" Target="slides/slide109.xml"/><Relationship Id="rId415" Type="http://schemas.openxmlformats.org/officeDocument/2006/relationships/slide" Target="slides/slide316.xml"/><Relationship Id="rId457" Type="http://schemas.openxmlformats.org/officeDocument/2006/relationships/slide" Target="slides/slide358.xml"/><Relationship Id="rId261" Type="http://schemas.openxmlformats.org/officeDocument/2006/relationships/slide" Target="slides/slide162.xml"/><Relationship Id="rId499" Type="http://schemas.openxmlformats.org/officeDocument/2006/relationships/slide" Target="slides/slide40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8.xml"/><Relationship Id="rId359" Type="http://schemas.openxmlformats.org/officeDocument/2006/relationships/slide" Target="slides/slide260.xml"/><Relationship Id="rId98" Type="http://schemas.openxmlformats.org/officeDocument/2006/relationships/slideMaster" Target="slideMasters/slideMaster98.xml"/><Relationship Id="rId121" Type="http://schemas.openxmlformats.org/officeDocument/2006/relationships/slide" Target="slides/slide22.xml"/><Relationship Id="rId163" Type="http://schemas.openxmlformats.org/officeDocument/2006/relationships/slide" Target="slides/slide64.xml"/><Relationship Id="rId219" Type="http://schemas.openxmlformats.org/officeDocument/2006/relationships/slide" Target="slides/slide120.xml"/><Relationship Id="rId370" Type="http://schemas.openxmlformats.org/officeDocument/2006/relationships/slide" Target="slides/slide271.xml"/><Relationship Id="rId426" Type="http://schemas.openxmlformats.org/officeDocument/2006/relationships/slide" Target="slides/slide327.xml"/><Relationship Id="rId230" Type="http://schemas.openxmlformats.org/officeDocument/2006/relationships/slide" Target="slides/slide131.xml"/><Relationship Id="rId468" Type="http://schemas.openxmlformats.org/officeDocument/2006/relationships/slide" Target="slides/slide36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3.xml"/><Relationship Id="rId328" Type="http://schemas.openxmlformats.org/officeDocument/2006/relationships/slide" Target="slides/slide229.xml"/><Relationship Id="rId132" Type="http://schemas.openxmlformats.org/officeDocument/2006/relationships/slide" Target="slides/slide33.xml"/><Relationship Id="rId174" Type="http://schemas.openxmlformats.org/officeDocument/2006/relationships/slide" Target="slides/slide75.xml"/><Relationship Id="rId381" Type="http://schemas.openxmlformats.org/officeDocument/2006/relationships/slide" Target="slides/slide282.xml"/><Relationship Id="rId241" Type="http://schemas.openxmlformats.org/officeDocument/2006/relationships/slide" Target="slides/slide142.xml"/><Relationship Id="rId437" Type="http://schemas.openxmlformats.org/officeDocument/2006/relationships/slide" Target="slides/slide338.xml"/><Relationship Id="rId479" Type="http://schemas.openxmlformats.org/officeDocument/2006/relationships/slide" Target="slides/slide380.xml"/><Relationship Id="rId36" Type="http://schemas.openxmlformats.org/officeDocument/2006/relationships/slideMaster" Target="slideMasters/slideMaster36.xml"/><Relationship Id="rId283" Type="http://schemas.openxmlformats.org/officeDocument/2006/relationships/slide" Target="slides/slide184.xml"/><Relationship Id="rId339" Type="http://schemas.openxmlformats.org/officeDocument/2006/relationships/slide" Target="slides/slide240.xml"/><Relationship Id="rId490" Type="http://schemas.openxmlformats.org/officeDocument/2006/relationships/slide" Target="slides/slide391.xml"/><Relationship Id="rId504" Type="http://schemas.openxmlformats.org/officeDocument/2006/relationships/slide" Target="slides/slide405.xml"/><Relationship Id="rId78" Type="http://schemas.openxmlformats.org/officeDocument/2006/relationships/slideMaster" Target="slideMasters/slideMaster78.xml"/><Relationship Id="rId101" Type="http://schemas.openxmlformats.org/officeDocument/2006/relationships/slide" Target="slides/slide2.xml"/><Relationship Id="rId143" Type="http://schemas.openxmlformats.org/officeDocument/2006/relationships/slide" Target="slides/slide44.xml"/><Relationship Id="rId185" Type="http://schemas.openxmlformats.org/officeDocument/2006/relationships/slide" Target="slides/slide86.xml"/><Relationship Id="rId350" Type="http://schemas.openxmlformats.org/officeDocument/2006/relationships/slide" Target="slides/slide251.xml"/><Relationship Id="rId406" Type="http://schemas.openxmlformats.org/officeDocument/2006/relationships/slide" Target="slides/slide307.xml"/><Relationship Id="rId9" Type="http://schemas.openxmlformats.org/officeDocument/2006/relationships/slideMaster" Target="slideMasters/slideMaster9.xml"/><Relationship Id="rId210" Type="http://schemas.openxmlformats.org/officeDocument/2006/relationships/slide" Target="slides/slide111.xml"/><Relationship Id="rId392" Type="http://schemas.openxmlformats.org/officeDocument/2006/relationships/slide" Target="slides/slide293.xml"/><Relationship Id="rId448" Type="http://schemas.openxmlformats.org/officeDocument/2006/relationships/slide" Target="slides/slide349.xml"/><Relationship Id="rId252" Type="http://schemas.openxmlformats.org/officeDocument/2006/relationships/slide" Target="slides/slide153.xml"/><Relationship Id="rId294" Type="http://schemas.openxmlformats.org/officeDocument/2006/relationships/slide" Target="slides/slide195.xml"/><Relationship Id="rId308" Type="http://schemas.openxmlformats.org/officeDocument/2006/relationships/slide" Target="slides/slide209.xml"/><Relationship Id="rId515" Type="http://schemas.openxmlformats.org/officeDocument/2006/relationships/presProps" Target="presProps.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3.xml"/><Relationship Id="rId154" Type="http://schemas.openxmlformats.org/officeDocument/2006/relationships/slide" Target="slides/slide55.xml"/><Relationship Id="rId361" Type="http://schemas.openxmlformats.org/officeDocument/2006/relationships/slide" Target="slides/slide262.xml"/><Relationship Id="rId196" Type="http://schemas.openxmlformats.org/officeDocument/2006/relationships/slide" Target="slides/slide97.xml"/><Relationship Id="rId417" Type="http://schemas.openxmlformats.org/officeDocument/2006/relationships/slide" Target="slides/slide318.xml"/><Relationship Id="rId459" Type="http://schemas.openxmlformats.org/officeDocument/2006/relationships/slide" Target="slides/slide360.xml"/><Relationship Id="rId16" Type="http://schemas.openxmlformats.org/officeDocument/2006/relationships/slideMaster" Target="slideMasters/slideMaster16.xml"/><Relationship Id="rId221" Type="http://schemas.openxmlformats.org/officeDocument/2006/relationships/slide" Target="slides/slide122.xml"/><Relationship Id="rId263" Type="http://schemas.openxmlformats.org/officeDocument/2006/relationships/slide" Target="slides/slide164.xml"/><Relationship Id="rId319" Type="http://schemas.openxmlformats.org/officeDocument/2006/relationships/slide" Target="slides/slide220.xml"/><Relationship Id="rId470" Type="http://schemas.openxmlformats.org/officeDocument/2006/relationships/slide" Target="slides/slide371.xml"/><Relationship Id="rId58" Type="http://schemas.openxmlformats.org/officeDocument/2006/relationships/slideMaster" Target="slideMasters/slideMaster58.xml"/><Relationship Id="rId123" Type="http://schemas.openxmlformats.org/officeDocument/2006/relationships/slide" Target="slides/slide24.xml"/><Relationship Id="rId330" Type="http://schemas.openxmlformats.org/officeDocument/2006/relationships/slide" Target="slides/slide231.xml"/><Relationship Id="rId165" Type="http://schemas.openxmlformats.org/officeDocument/2006/relationships/slide" Target="slides/slide66.xml"/><Relationship Id="rId372" Type="http://schemas.openxmlformats.org/officeDocument/2006/relationships/slide" Target="slides/slide273.xml"/><Relationship Id="rId428" Type="http://schemas.openxmlformats.org/officeDocument/2006/relationships/slide" Target="slides/slide329.xml"/><Relationship Id="rId232" Type="http://schemas.openxmlformats.org/officeDocument/2006/relationships/slide" Target="slides/slide133.xml"/><Relationship Id="rId274" Type="http://schemas.openxmlformats.org/officeDocument/2006/relationships/slide" Target="slides/slide175.xml"/><Relationship Id="rId481" Type="http://schemas.openxmlformats.org/officeDocument/2006/relationships/slide" Target="slides/slide38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5.xml"/><Relationship Id="rId80" Type="http://schemas.openxmlformats.org/officeDocument/2006/relationships/slideMaster" Target="slideMasters/slideMaster80.xml"/><Relationship Id="rId176" Type="http://schemas.openxmlformats.org/officeDocument/2006/relationships/slide" Target="slides/slide77.xml"/><Relationship Id="rId341" Type="http://schemas.openxmlformats.org/officeDocument/2006/relationships/slide" Target="slides/slide242.xml"/><Relationship Id="rId383" Type="http://schemas.openxmlformats.org/officeDocument/2006/relationships/slide" Target="slides/slide284.xml"/><Relationship Id="rId439" Type="http://schemas.openxmlformats.org/officeDocument/2006/relationships/slide" Target="slides/slide340.xml"/><Relationship Id="rId201" Type="http://schemas.openxmlformats.org/officeDocument/2006/relationships/slide" Target="slides/slide102.xml"/><Relationship Id="rId243" Type="http://schemas.openxmlformats.org/officeDocument/2006/relationships/slide" Target="slides/slide144.xml"/><Relationship Id="rId285" Type="http://schemas.openxmlformats.org/officeDocument/2006/relationships/slide" Target="slides/slide186.xml"/><Relationship Id="rId450" Type="http://schemas.openxmlformats.org/officeDocument/2006/relationships/slide" Target="slides/slide351.xml"/><Relationship Id="rId506" Type="http://schemas.openxmlformats.org/officeDocument/2006/relationships/slide" Target="slides/slide407.xml"/><Relationship Id="rId38" Type="http://schemas.openxmlformats.org/officeDocument/2006/relationships/slideMaster" Target="slideMasters/slideMaster38.xml"/><Relationship Id="rId103" Type="http://schemas.openxmlformats.org/officeDocument/2006/relationships/slide" Target="slides/slide4.xml"/><Relationship Id="rId310" Type="http://schemas.openxmlformats.org/officeDocument/2006/relationships/slide" Target="slides/slide211.xml"/><Relationship Id="rId492" Type="http://schemas.openxmlformats.org/officeDocument/2006/relationships/slide" Target="slides/slide393.xml"/><Relationship Id="rId91" Type="http://schemas.openxmlformats.org/officeDocument/2006/relationships/slideMaster" Target="slideMasters/slideMaster91.xml"/><Relationship Id="rId145" Type="http://schemas.openxmlformats.org/officeDocument/2006/relationships/slide" Target="slides/slide46.xml"/><Relationship Id="rId187" Type="http://schemas.openxmlformats.org/officeDocument/2006/relationships/slide" Target="slides/slide88.xml"/><Relationship Id="rId352" Type="http://schemas.openxmlformats.org/officeDocument/2006/relationships/slide" Target="slides/slide253.xml"/><Relationship Id="rId394" Type="http://schemas.openxmlformats.org/officeDocument/2006/relationships/slide" Target="slides/slide295.xml"/><Relationship Id="rId408" Type="http://schemas.openxmlformats.org/officeDocument/2006/relationships/slide" Target="slides/slide309.xml"/><Relationship Id="rId212" Type="http://schemas.openxmlformats.org/officeDocument/2006/relationships/slide" Target="slides/slide113.xml"/><Relationship Id="rId254" Type="http://schemas.openxmlformats.org/officeDocument/2006/relationships/slide" Target="slides/slide155.xml"/><Relationship Id="rId49" Type="http://schemas.openxmlformats.org/officeDocument/2006/relationships/slideMaster" Target="slideMasters/slideMaster49.xml"/><Relationship Id="rId114" Type="http://schemas.openxmlformats.org/officeDocument/2006/relationships/slide" Target="slides/slide15.xml"/><Relationship Id="rId296" Type="http://schemas.openxmlformats.org/officeDocument/2006/relationships/slide" Target="slides/slide197.xml"/><Relationship Id="rId461" Type="http://schemas.openxmlformats.org/officeDocument/2006/relationships/slide" Target="slides/slide362.xml"/><Relationship Id="rId517" Type="http://schemas.openxmlformats.org/officeDocument/2006/relationships/theme" Target="theme/theme1.xml"/><Relationship Id="rId60" Type="http://schemas.openxmlformats.org/officeDocument/2006/relationships/slideMaster" Target="slideMasters/slideMaster60.xml"/><Relationship Id="rId156" Type="http://schemas.openxmlformats.org/officeDocument/2006/relationships/slide" Target="slides/slide57.xml"/><Relationship Id="rId198" Type="http://schemas.openxmlformats.org/officeDocument/2006/relationships/slide" Target="slides/slide99.xml"/><Relationship Id="rId321" Type="http://schemas.openxmlformats.org/officeDocument/2006/relationships/slide" Target="slides/slide222.xml"/><Relationship Id="rId363" Type="http://schemas.openxmlformats.org/officeDocument/2006/relationships/slide" Target="slides/slide264.xml"/><Relationship Id="rId419" Type="http://schemas.openxmlformats.org/officeDocument/2006/relationships/slide" Target="slides/slide320.xml"/><Relationship Id="rId223" Type="http://schemas.openxmlformats.org/officeDocument/2006/relationships/slide" Target="slides/slide124.xml"/><Relationship Id="rId430" Type="http://schemas.openxmlformats.org/officeDocument/2006/relationships/slide" Target="slides/slide331.xml"/><Relationship Id="rId18" Type="http://schemas.openxmlformats.org/officeDocument/2006/relationships/slideMaster" Target="slideMasters/slideMaster18.xml"/><Relationship Id="rId265" Type="http://schemas.openxmlformats.org/officeDocument/2006/relationships/slide" Target="slides/slide166.xml"/><Relationship Id="rId472" Type="http://schemas.openxmlformats.org/officeDocument/2006/relationships/slide" Target="slides/slide373.xml"/><Relationship Id="rId125" Type="http://schemas.openxmlformats.org/officeDocument/2006/relationships/slide" Target="slides/slide26.xml"/><Relationship Id="rId167" Type="http://schemas.openxmlformats.org/officeDocument/2006/relationships/slide" Target="slides/slide68.xml"/><Relationship Id="rId332" Type="http://schemas.openxmlformats.org/officeDocument/2006/relationships/slide" Target="slides/slide233.xml"/><Relationship Id="rId374" Type="http://schemas.openxmlformats.org/officeDocument/2006/relationships/slide" Target="slides/slide275.xml"/><Relationship Id="rId71" Type="http://schemas.openxmlformats.org/officeDocument/2006/relationships/slideMaster" Target="slideMasters/slideMaster71.xml"/><Relationship Id="rId234" Type="http://schemas.openxmlformats.org/officeDocument/2006/relationships/slide" Target="slides/slide13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7.xml"/><Relationship Id="rId441" Type="http://schemas.openxmlformats.org/officeDocument/2006/relationships/slide" Target="slides/slide342.xml"/><Relationship Id="rId483" Type="http://schemas.openxmlformats.org/officeDocument/2006/relationships/slide" Target="slides/slide384.xml"/><Relationship Id="rId40" Type="http://schemas.openxmlformats.org/officeDocument/2006/relationships/slideMaster" Target="slideMasters/slideMaster40.xml"/><Relationship Id="rId136" Type="http://schemas.openxmlformats.org/officeDocument/2006/relationships/slide" Target="slides/slide37.xml"/><Relationship Id="rId178" Type="http://schemas.openxmlformats.org/officeDocument/2006/relationships/slide" Target="slides/slide79.xml"/><Relationship Id="rId301" Type="http://schemas.openxmlformats.org/officeDocument/2006/relationships/slide" Target="slides/slide202.xml"/><Relationship Id="rId343" Type="http://schemas.openxmlformats.org/officeDocument/2006/relationships/slide" Target="slides/slide244.xml"/><Relationship Id="rId82" Type="http://schemas.openxmlformats.org/officeDocument/2006/relationships/slideMaster" Target="slideMasters/slideMaster82.xml"/><Relationship Id="rId203" Type="http://schemas.openxmlformats.org/officeDocument/2006/relationships/slide" Target="slides/slide104.xml"/><Relationship Id="rId385" Type="http://schemas.openxmlformats.org/officeDocument/2006/relationships/slide" Target="slides/slide286.xml"/><Relationship Id="rId245" Type="http://schemas.openxmlformats.org/officeDocument/2006/relationships/slide" Target="slides/slide146.xml"/><Relationship Id="rId287" Type="http://schemas.openxmlformats.org/officeDocument/2006/relationships/slide" Target="slides/slide188.xml"/><Relationship Id="rId410" Type="http://schemas.openxmlformats.org/officeDocument/2006/relationships/slide" Target="slides/slide311.xml"/><Relationship Id="rId452" Type="http://schemas.openxmlformats.org/officeDocument/2006/relationships/slide" Target="slides/slide353.xml"/><Relationship Id="rId494" Type="http://schemas.openxmlformats.org/officeDocument/2006/relationships/slide" Target="slides/slide395.xml"/><Relationship Id="rId508" Type="http://schemas.openxmlformats.org/officeDocument/2006/relationships/slide" Target="slides/slide409.xml"/><Relationship Id="rId105" Type="http://schemas.openxmlformats.org/officeDocument/2006/relationships/slide" Target="slides/slide6.xml"/><Relationship Id="rId147" Type="http://schemas.openxmlformats.org/officeDocument/2006/relationships/slide" Target="slides/slide48.xml"/><Relationship Id="rId312" Type="http://schemas.openxmlformats.org/officeDocument/2006/relationships/slide" Target="slides/slide213.xml"/><Relationship Id="rId354" Type="http://schemas.openxmlformats.org/officeDocument/2006/relationships/slide" Target="slides/slide25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90.xml"/><Relationship Id="rId396" Type="http://schemas.openxmlformats.org/officeDocument/2006/relationships/slide" Target="slides/slide297.xml"/><Relationship Id="rId214" Type="http://schemas.openxmlformats.org/officeDocument/2006/relationships/slide" Target="slides/slide115.xml"/><Relationship Id="rId256" Type="http://schemas.openxmlformats.org/officeDocument/2006/relationships/slide" Target="slides/slide157.xml"/><Relationship Id="rId298" Type="http://schemas.openxmlformats.org/officeDocument/2006/relationships/slide" Target="slides/slide199.xml"/><Relationship Id="rId421" Type="http://schemas.openxmlformats.org/officeDocument/2006/relationships/slide" Target="slides/slide322.xml"/><Relationship Id="rId463" Type="http://schemas.openxmlformats.org/officeDocument/2006/relationships/slide" Target="slides/slide364.xml"/><Relationship Id="rId116" Type="http://schemas.openxmlformats.org/officeDocument/2006/relationships/slide" Target="slides/slide17.xml"/><Relationship Id="rId158" Type="http://schemas.openxmlformats.org/officeDocument/2006/relationships/slide" Target="slides/slide59.xml"/><Relationship Id="rId323" Type="http://schemas.openxmlformats.org/officeDocument/2006/relationships/slide" Target="slides/slide224.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66.xml"/><Relationship Id="rId225" Type="http://schemas.openxmlformats.org/officeDocument/2006/relationships/slide" Target="slides/slide126.xml"/><Relationship Id="rId267" Type="http://schemas.openxmlformats.org/officeDocument/2006/relationships/slide" Target="slides/slide168.xml"/><Relationship Id="rId432" Type="http://schemas.openxmlformats.org/officeDocument/2006/relationships/slide" Target="slides/slide333.xml"/><Relationship Id="rId474" Type="http://schemas.openxmlformats.org/officeDocument/2006/relationships/slide" Target="slides/slide375.xml"/><Relationship Id="rId127" Type="http://schemas.openxmlformats.org/officeDocument/2006/relationships/slide" Target="slides/slide2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70.xml"/><Relationship Id="rId334" Type="http://schemas.openxmlformats.org/officeDocument/2006/relationships/slide" Target="slides/slide235.xml"/><Relationship Id="rId376" Type="http://schemas.openxmlformats.org/officeDocument/2006/relationships/slide" Target="slides/slide277.xml"/><Relationship Id="rId4" Type="http://schemas.openxmlformats.org/officeDocument/2006/relationships/slideMaster" Target="slideMasters/slideMaster4.xml"/><Relationship Id="rId180" Type="http://schemas.openxmlformats.org/officeDocument/2006/relationships/slide" Target="slides/slide81.xml"/><Relationship Id="rId236" Type="http://schemas.openxmlformats.org/officeDocument/2006/relationships/slide" Target="slides/slide137.xml"/><Relationship Id="rId278" Type="http://schemas.openxmlformats.org/officeDocument/2006/relationships/slide" Target="slides/slide179.xml"/><Relationship Id="rId401" Type="http://schemas.openxmlformats.org/officeDocument/2006/relationships/slide" Target="slides/slide302.xml"/><Relationship Id="rId443" Type="http://schemas.openxmlformats.org/officeDocument/2006/relationships/slide" Target="slides/slide344.xml"/><Relationship Id="rId303" Type="http://schemas.openxmlformats.org/officeDocument/2006/relationships/slide" Target="slides/slide204.xml"/><Relationship Id="rId485" Type="http://schemas.openxmlformats.org/officeDocument/2006/relationships/slide" Target="slides/slide38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9.xml"/><Relationship Id="rId345" Type="http://schemas.openxmlformats.org/officeDocument/2006/relationships/slide" Target="slides/slide246.xml"/><Relationship Id="rId387" Type="http://schemas.openxmlformats.org/officeDocument/2006/relationships/slide" Target="slides/slide288.xml"/><Relationship Id="rId510" Type="http://schemas.openxmlformats.org/officeDocument/2006/relationships/slide" Target="slides/slide411.xml"/><Relationship Id="rId191" Type="http://schemas.openxmlformats.org/officeDocument/2006/relationships/slide" Target="slides/slide92.xml"/><Relationship Id="rId205" Type="http://schemas.openxmlformats.org/officeDocument/2006/relationships/slide" Target="slides/slide106.xml"/><Relationship Id="rId247" Type="http://schemas.openxmlformats.org/officeDocument/2006/relationships/slide" Target="slides/slide148.xml"/><Relationship Id="rId412" Type="http://schemas.openxmlformats.org/officeDocument/2006/relationships/slide" Target="slides/slide313.xml"/><Relationship Id="rId107" Type="http://schemas.openxmlformats.org/officeDocument/2006/relationships/slide" Target="slides/slide8.xml"/><Relationship Id="rId289" Type="http://schemas.openxmlformats.org/officeDocument/2006/relationships/slide" Target="slides/slide190.xml"/><Relationship Id="rId454" Type="http://schemas.openxmlformats.org/officeDocument/2006/relationships/slide" Target="slides/slide355.xml"/><Relationship Id="rId496" Type="http://schemas.openxmlformats.org/officeDocument/2006/relationships/slide" Target="slides/slide397.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0.xml"/><Relationship Id="rId314" Type="http://schemas.openxmlformats.org/officeDocument/2006/relationships/slide" Target="slides/slide215.xml"/><Relationship Id="rId356" Type="http://schemas.openxmlformats.org/officeDocument/2006/relationships/slide" Target="slides/slide257.xml"/><Relationship Id="rId398" Type="http://schemas.openxmlformats.org/officeDocument/2006/relationships/slide" Target="slides/slide299.xml"/><Relationship Id="rId95" Type="http://schemas.openxmlformats.org/officeDocument/2006/relationships/slideMaster" Target="slideMasters/slideMaster95.xml"/><Relationship Id="rId160" Type="http://schemas.openxmlformats.org/officeDocument/2006/relationships/slide" Target="slides/slide61.xml"/><Relationship Id="rId216" Type="http://schemas.openxmlformats.org/officeDocument/2006/relationships/slide" Target="slides/slide117.xml"/><Relationship Id="rId423" Type="http://schemas.openxmlformats.org/officeDocument/2006/relationships/slide" Target="slides/slide324.xml"/><Relationship Id="rId258" Type="http://schemas.openxmlformats.org/officeDocument/2006/relationships/slide" Target="slides/slide159.xml"/><Relationship Id="rId465" Type="http://schemas.openxmlformats.org/officeDocument/2006/relationships/slide" Target="slides/slide36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9.xml"/><Relationship Id="rId325" Type="http://schemas.openxmlformats.org/officeDocument/2006/relationships/slide" Target="slides/slide226.xml"/><Relationship Id="rId367" Type="http://schemas.openxmlformats.org/officeDocument/2006/relationships/slide" Target="slides/slide268.xml"/><Relationship Id="rId171" Type="http://schemas.openxmlformats.org/officeDocument/2006/relationships/slide" Target="slides/slide72.xml"/><Relationship Id="rId227" Type="http://schemas.openxmlformats.org/officeDocument/2006/relationships/slide" Target="slides/slide128.xml"/><Relationship Id="rId269" Type="http://schemas.openxmlformats.org/officeDocument/2006/relationships/slide" Target="slides/slide170.xml"/><Relationship Id="rId434" Type="http://schemas.openxmlformats.org/officeDocument/2006/relationships/slide" Target="slides/slide335.xml"/><Relationship Id="rId476" Type="http://schemas.openxmlformats.org/officeDocument/2006/relationships/slide" Target="slides/slide377.xml"/><Relationship Id="rId33" Type="http://schemas.openxmlformats.org/officeDocument/2006/relationships/slideMaster" Target="slideMasters/slideMaster33.xml"/><Relationship Id="rId129" Type="http://schemas.openxmlformats.org/officeDocument/2006/relationships/slide" Target="slides/slide30.xml"/><Relationship Id="rId280" Type="http://schemas.openxmlformats.org/officeDocument/2006/relationships/slide" Target="slides/slide181.xml"/><Relationship Id="rId336" Type="http://schemas.openxmlformats.org/officeDocument/2006/relationships/slide" Target="slides/slide237.xml"/><Relationship Id="rId501" Type="http://schemas.openxmlformats.org/officeDocument/2006/relationships/slide" Target="slides/slide402.xml"/><Relationship Id="rId75" Type="http://schemas.openxmlformats.org/officeDocument/2006/relationships/slideMaster" Target="slideMasters/slideMaster75.xml"/><Relationship Id="rId140" Type="http://schemas.openxmlformats.org/officeDocument/2006/relationships/slide" Target="slides/slide41.xml"/><Relationship Id="rId182" Type="http://schemas.openxmlformats.org/officeDocument/2006/relationships/slide" Target="slides/slide83.xml"/><Relationship Id="rId378" Type="http://schemas.openxmlformats.org/officeDocument/2006/relationships/slide" Target="slides/slide279.xml"/><Relationship Id="rId403" Type="http://schemas.openxmlformats.org/officeDocument/2006/relationships/slide" Target="slides/slide304.xml"/><Relationship Id="rId6" Type="http://schemas.openxmlformats.org/officeDocument/2006/relationships/slideMaster" Target="slideMasters/slideMaster6.xml"/><Relationship Id="rId238" Type="http://schemas.openxmlformats.org/officeDocument/2006/relationships/slide" Target="slides/slide139.xml"/><Relationship Id="rId445" Type="http://schemas.openxmlformats.org/officeDocument/2006/relationships/slide" Target="slides/slide346.xml"/><Relationship Id="rId487" Type="http://schemas.openxmlformats.org/officeDocument/2006/relationships/slide" Target="slides/slide388.xml"/><Relationship Id="rId291" Type="http://schemas.openxmlformats.org/officeDocument/2006/relationships/slide" Target="slides/slide192.xml"/><Relationship Id="rId305" Type="http://schemas.openxmlformats.org/officeDocument/2006/relationships/slide" Target="slides/slide206.xml"/><Relationship Id="rId347" Type="http://schemas.openxmlformats.org/officeDocument/2006/relationships/slide" Target="slides/slide248.xml"/><Relationship Id="rId512" Type="http://schemas.openxmlformats.org/officeDocument/2006/relationships/slide" Target="slides/slide41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2.xml"/><Relationship Id="rId389" Type="http://schemas.openxmlformats.org/officeDocument/2006/relationships/slide" Target="slides/slide290.xml"/><Relationship Id="rId193" Type="http://schemas.openxmlformats.org/officeDocument/2006/relationships/slide" Target="slides/slide94.xml"/><Relationship Id="rId207" Type="http://schemas.openxmlformats.org/officeDocument/2006/relationships/slide" Target="slides/slide108.xml"/><Relationship Id="rId249" Type="http://schemas.openxmlformats.org/officeDocument/2006/relationships/slide" Target="slides/slide150.xml"/><Relationship Id="rId414" Type="http://schemas.openxmlformats.org/officeDocument/2006/relationships/slide" Target="slides/slide315.xml"/><Relationship Id="rId456" Type="http://schemas.openxmlformats.org/officeDocument/2006/relationships/slide" Target="slides/slide357.xml"/><Relationship Id="rId498" Type="http://schemas.openxmlformats.org/officeDocument/2006/relationships/slide" Target="slides/slide399.xml"/><Relationship Id="rId13" Type="http://schemas.openxmlformats.org/officeDocument/2006/relationships/slideMaster" Target="slideMasters/slideMaster13.xml"/><Relationship Id="rId109" Type="http://schemas.openxmlformats.org/officeDocument/2006/relationships/slide" Target="slides/slide10.xml"/><Relationship Id="rId260" Type="http://schemas.openxmlformats.org/officeDocument/2006/relationships/slide" Target="slides/slide161.xml"/><Relationship Id="rId316" Type="http://schemas.openxmlformats.org/officeDocument/2006/relationships/slide" Target="slides/slide21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1.xml"/><Relationship Id="rId358" Type="http://schemas.openxmlformats.org/officeDocument/2006/relationships/slide" Target="slides/slide259.xml"/><Relationship Id="rId162" Type="http://schemas.openxmlformats.org/officeDocument/2006/relationships/slide" Target="slides/slide63.xml"/><Relationship Id="rId218" Type="http://schemas.openxmlformats.org/officeDocument/2006/relationships/slide" Target="slides/slide119.xml"/><Relationship Id="rId425" Type="http://schemas.openxmlformats.org/officeDocument/2006/relationships/slide" Target="slides/slide326.xml"/><Relationship Id="rId467" Type="http://schemas.openxmlformats.org/officeDocument/2006/relationships/slide" Target="slides/slide368.xml"/><Relationship Id="rId271" Type="http://schemas.openxmlformats.org/officeDocument/2006/relationships/slide" Target="slides/slide17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2.xml"/><Relationship Id="rId327" Type="http://schemas.openxmlformats.org/officeDocument/2006/relationships/slide" Target="slides/slide228.xml"/><Relationship Id="rId369" Type="http://schemas.openxmlformats.org/officeDocument/2006/relationships/slide" Target="slides/slide270.xml"/><Relationship Id="rId173" Type="http://schemas.openxmlformats.org/officeDocument/2006/relationships/slide" Target="slides/slide74.xml"/><Relationship Id="rId229" Type="http://schemas.openxmlformats.org/officeDocument/2006/relationships/slide" Target="slides/slide130.xml"/><Relationship Id="rId380" Type="http://schemas.openxmlformats.org/officeDocument/2006/relationships/slide" Target="slides/slide281.xml"/><Relationship Id="rId436" Type="http://schemas.openxmlformats.org/officeDocument/2006/relationships/slide" Target="slides/slide337.xml"/><Relationship Id="rId240" Type="http://schemas.openxmlformats.org/officeDocument/2006/relationships/slide" Target="slides/slide141.xml"/><Relationship Id="rId478" Type="http://schemas.openxmlformats.org/officeDocument/2006/relationships/slide" Target="slides/slide37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xml"/><Relationship Id="rId282" Type="http://schemas.openxmlformats.org/officeDocument/2006/relationships/slide" Target="slides/slide183.xml"/><Relationship Id="rId338" Type="http://schemas.openxmlformats.org/officeDocument/2006/relationships/slide" Target="slides/slide239.xml"/><Relationship Id="rId503" Type="http://schemas.openxmlformats.org/officeDocument/2006/relationships/slide" Target="slides/slide404.xml"/><Relationship Id="rId8" Type="http://schemas.openxmlformats.org/officeDocument/2006/relationships/slideMaster" Target="slideMasters/slideMaster8.xml"/><Relationship Id="rId142" Type="http://schemas.openxmlformats.org/officeDocument/2006/relationships/slide" Target="slides/slide43.xml"/><Relationship Id="rId184" Type="http://schemas.openxmlformats.org/officeDocument/2006/relationships/slide" Target="slides/slide85.xml"/><Relationship Id="rId391" Type="http://schemas.openxmlformats.org/officeDocument/2006/relationships/slide" Target="slides/slide292.xml"/><Relationship Id="rId405" Type="http://schemas.openxmlformats.org/officeDocument/2006/relationships/slide" Target="slides/slide306.xml"/><Relationship Id="rId447" Type="http://schemas.openxmlformats.org/officeDocument/2006/relationships/slide" Target="slides/slide348.xml"/><Relationship Id="rId251" Type="http://schemas.openxmlformats.org/officeDocument/2006/relationships/slide" Target="slides/slide152.xml"/><Relationship Id="rId489" Type="http://schemas.openxmlformats.org/officeDocument/2006/relationships/slide" Target="slides/slide390.xml"/><Relationship Id="rId46" Type="http://schemas.openxmlformats.org/officeDocument/2006/relationships/slideMaster" Target="slideMasters/slideMaster46.xml"/><Relationship Id="rId293" Type="http://schemas.openxmlformats.org/officeDocument/2006/relationships/slide" Target="slides/slide194.xml"/><Relationship Id="rId307" Type="http://schemas.openxmlformats.org/officeDocument/2006/relationships/slide" Target="slides/slide208.xml"/><Relationship Id="rId349" Type="http://schemas.openxmlformats.org/officeDocument/2006/relationships/slide" Target="slides/slide250.xml"/><Relationship Id="rId514" Type="http://schemas.openxmlformats.org/officeDocument/2006/relationships/notesMaster" Target="notesMasters/notesMaster1.xml"/><Relationship Id="rId88" Type="http://schemas.openxmlformats.org/officeDocument/2006/relationships/slideMaster" Target="slideMasters/slideMaster88.xml"/><Relationship Id="rId111" Type="http://schemas.openxmlformats.org/officeDocument/2006/relationships/slide" Target="slides/slide12.xml"/><Relationship Id="rId153" Type="http://schemas.openxmlformats.org/officeDocument/2006/relationships/slide" Target="slides/slide54.xml"/><Relationship Id="rId195" Type="http://schemas.openxmlformats.org/officeDocument/2006/relationships/slide" Target="slides/slide96.xml"/><Relationship Id="rId209" Type="http://schemas.openxmlformats.org/officeDocument/2006/relationships/slide" Target="slides/slide110.xml"/><Relationship Id="rId360" Type="http://schemas.openxmlformats.org/officeDocument/2006/relationships/slide" Target="slides/slide261.xml"/><Relationship Id="rId416" Type="http://schemas.openxmlformats.org/officeDocument/2006/relationships/slide" Target="slides/slide317.xml"/><Relationship Id="rId220" Type="http://schemas.openxmlformats.org/officeDocument/2006/relationships/slide" Target="slides/slide121.xml"/><Relationship Id="rId458" Type="http://schemas.openxmlformats.org/officeDocument/2006/relationships/slide" Target="slides/slide35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3.xml"/><Relationship Id="rId318" Type="http://schemas.openxmlformats.org/officeDocument/2006/relationships/slide" Target="slides/slide219.xml"/><Relationship Id="rId99" Type="http://schemas.openxmlformats.org/officeDocument/2006/relationships/slideMaster" Target="slideMasters/slideMaster99.xml"/><Relationship Id="rId122" Type="http://schemas.openxmlformats.org/officeDocument/2006/relationships/slide" Target="slides/slide23.xml"/><Relationship Id="rId164" Type="http://schemas.openxmlformats.org/officeDocument/2006/relationships/slide" Target="slides/slide65.xml"/><Relationship Id="rId371" Type="http://schemas.openxmlformats.org/officeDocument/2006/relationships/slide" Target="slides/slide272.xml"/><Relationship Id="rId427" Type="http://schemas.openxmlformats.org/officeDocument/2006/relationships/slide" Target="slides/slide328.xml"/><Relationship Id="rId469" Type="http://schemas.openxmlformats.org/officeDocument/2006/relationships/slide" Target="slides/slide370.xml"/><Relationship Id="rId26" Type="http://schemas.openxmlformats.org/officeDocument/2006/relationships/slideMaster" Target="slideMasters/slideMaster26.xml"/><Relationship Id="rId231" Type="http://schemas.openxmlformats.org/officeDocument/2006/relationships/slide" Target="slides/slide132.xml"/><Relationship Id="rId273" Type="http://schemas.openxmlformats.org/officeDocument/2006/relationships/slide" Target="slides/slide174.xml"/><Relationship Id="rId329" Type="http://schemas.openxmlformats.org/officeDocument/2006/relationships/slide" Target="slides/slide230.xml"/><Relationship Id="rId480" Type="http://schemas.openxmlformats.org/officeDocument/2006/relationships/slide" Target="slides/slide381.xml"/><Relationship Id="rId68" Type="http://schemas.openxmlformats.org/officeDocument/2006/relationships/slideMaster" Target="slideMasters/slideMaster68.xml"/><Relationship Id="rId133" Type="http://schemas.openxmlformats.org/officeDocument/2006/relationships/slide" Target="slides/slide34.xml"/><Relationship Id="rId175" Type="http://schemas.openxmlformats.org/officeDocument/2006/relationships/slide" Target="slides/slide76.xml"/><Relationship Id="rId340" Type="http://schemas.openxmlformats.org/officeDocument/2006/relationships/slide" Target="slides/slide241.xml"/><Relationship Id="rId200" Type="http://schemas.openxmlformats.org/officeDocument/2006/relationships/slide" Target="slides/slide101.xml"/><Relationship Id="rId382" Type="http://schemas.openxmlformats.org/officeDocument/2006/relationships/slide" Target="slides/slide283.xml"/><Relationship Id="rId438" Type="http://schemas.openxmlformats.org/officeDocument/2006/relationships/slide" Target="slides/slide339.xml"/><Relationship Id="rId242" Type="http://schemas.openxmlformats.org/officeDocument/2006/relationships/slide" Target="slides/slide143.xml"/><Relationship Id="rId284" Type="http://schemas.openxmlformats.org/officeDocument/2006/relationships/slide" Target="slides/slide185.xml"/><Relationship Id="rId491" Type="http://schemas.openxmlformats.org/officeDocument/2006/relationships/slide" Target="slides/slide392.xml"/><Relationship Id="rId505" Type="http://schemas.openxmlformats.org/officeDocument/2006/relationships/slide" Target="slides/slide40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3.xml"/><Relationship Id="rId144" Type="http://schemas.openxmlformats.org/officeDocument/2006/relationships/slide" Target="slides/slide45.xml"/><Relationship Id="rId90" Type="http://schemas.openxmlformats.org/officeDocument/2006/relationships/slideMaster" Target="slideMasters/slideMaster90.xml"/><Relationship Id="rId186" Type="http://schemas.openxmlformats.org/officeDocument/2006/relationships/slide" Target="slides/slide87.xml"/><Relationship Id="rId351" Type="http://schemas.openxmlformats.org/officeDocument/2006/relationships/slide" Target="slides/slide252.xml"/><Relationship Id="rId393" Type="http://schemas.openxmlformats.org/officeDocument/2006/relationships/slide" Target="slides/slide294.xml"/><Relationship Id="rId407" Type="http://schemas.openxmlformats.org/officeDocument/2006/relationships/slide" Target="slides/slide308.xml"/><Relationship Id="rId449" Type="http://schemas.openxmlformats.org/officeDocument/2006/relationships/slide" Target="slides/slide350.xml"/><Relationship Id="rId211" Type="http://schemas.openxmlformats.org/officeDocument/2006/relationships/slide" Target="slides/slide112.xml"/><Relationship Id="rId253" Type="http://schemas.openxmlformats.org/officeDocument/2006/relationships/slide" Target="slides/slide154.xml"/><Relationship Id="rId295" Type="http://schemas.openxmlformats.org/officeDocument/2006/relationships/slide" Target="slides/slide196.xml"/><Relationship Id="rId309" Type="http://schemas.openxmlformats.org/officeDocument/2006/relationships/slide" Target="slides/slide210.xml"/><Relationship Id="rId460" Type="http://schemas.openxmlformats.org/officeDocument/2006/relationships/slide" Target="slides/slide361.xml"/><Relationship Id="rId516" Type="http://schemas.openxmlformats.org/officeDocument/2006/relationships/viewProps" Target="viewProps.xml"/><Relationship Id="rId48" Type="http://schemas.openxmlformats.org/officeDocument/2006/relationships/slideMaster" Target="slideMasters/slideMaster48.xml"/><Relationship Id="rId113" Type="http://schemas.openxmlformats.org/officeDocument/2006/relationships/slide" Target="slides/slide14.xml"/><Relationship Id="rId320" Type="http://schemas.openxmlformats.org/officeDocument/2006/relationships/slide" Target="slides/slide221.xml"/><Relationship Id="rId155" Type="http://schemas.openxmlformats.org/officeDocument/2006/relationships/slide" Target="slides/slide56.xml"/><Relationship Id="rId197" Type="http://schemas.openxmlformats.org/officeDocument/2006/relationships/slide" Target="slides/slide98.xml"/><Relationship Id="rId362" Type="http://schemas.openxmlformats.org/officeDocument/2006/relationships/slide" Target="slides/slide263.xml"/><Relationship Id="rId418" Type="http://schemas.openxmlformats.org/officeDocument/2006/relationships/slide" Target="slides/slide319.xml"/><Relationship Id="rId222" Type="http://schemas.openxmlformats.org/officeDocument/2006/relationships/slide" Target="slides/slide123.xml"/><Relationship Id="rId264" Type="http://schemas.openxmlformats.org/officeDocument/2006/relationships/slide" Target="slides/slide165.xml"/><Relationship Id="rId471" Type="http://schemas.openxmlformats.org/officeDocument/2006/relationships/slide" Target="slides/slide37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5.xml"/><Relationship Id="rId70" Type="http://schemas.openxmlformats.org/officeDocument/2006/relationships/slideMaster" Target="slideMasters/slideMaster70.xml"/><Relationship Id="rId166" Type="http://schemas.openxmlformats.org/officeDocument/2006/relationships/slide" Target="slides/slide67.xml"/><Relationship Id="rId331" Type="http://schemas.openxmlformats.org/officeDocument/2006/relationships/slide" Target="slides/slide232.xml"/><Relationship Id="rId373" Type="http://schemas.openxmlformats.org/officeDocument/2006/relationships/slide" Target="slides/slide274.xml"/><Relationship Id="rId429" Type="http://schemas.openxmlformats.org/officeDocument/2006/relationships/slide" Target="slides/slide330.xml"/><Relationship Id="rId1" Type="http://schemas.openxmlformats.org/officeDocument/2006/relationships/slideMaster" Target="slideMasters/slideMaster1.xml"/><Relationship Id="rId233" Type="http://schemas.openxmlformats.org/officeDocument/2006/relationships/slide" Target="slides/slide134.xml"/><Relationship Id="rId440" Type="http://schemas.openxmlformats.org/officeDocument/2006/relationships/slide" Target="slides/slide341.xml"/><Relationship Id="rId28" Type="http://schemas.openxmlformats.org/officeDocument/2006/relationships/slideMaster" Target="slideMasters/slideMaster28.xml"/><Relationship Id="rId275" Type="http://schemas.openxmlformats.org/officeDocument/2006/relationships/slide" Target="slides/slide176.xml"/><Relationship Id="rId300" Type="http://schemas.openxmlformats.org/officeDocument/2006/relationships/slide" Target="slides/slide201.xml"/><Relationship Id="rId482" Type="http://schemas.openxmlformats.org/officeDocument/2006/relationships/slide" Target="slides/slide383.xml"/><Relationship Id="rId81" Type="http://schemas.openxmlformats.org/officeDocument/2006/relationships/slideMaster" Target="slideMasters/slideMaster81.xml"/><Relationship Id="rId135" Type="http://schemas.openxmlformats.org/officeDocument/2006/relationships/slide" Target="slides/slide36.xml"/><Relationship Id="rId177" Type="http://schemas.openxmlformats.org/officeDocument/2006/relationships/slide" Target="slides/slide78.xml"/><Relationship Id="rId342" Type="http://schemas.openxmlformats.org/officeDocument/2006/relationships/slide" Target="slides/slide243.xml"/><Relationship Id="rId384" Type="http://schemas.openxmlformats.org/officeDocument/2006/relationships/slide" Target="slides/slide285.xml"/><Relationship Id="rId202" Type="http://schemas.openxmlformats.org/officeDocument/2006/relationships/slide" Target="slides/slide103.xml"/><Relationship Id="rId244" Type="http://schemas.openxmlformats.org/officeDocument/2006/relationships/slide" Target="slides/slide145.xml"/><Relationship Id="rId39" Type="http://schemas.openxmlformats.org/officeDocument/2006/relationships/slideMaster" Target="slideMasters/slideMaster39.xml"/><Relationship Id="rId286" Type="http://schemas.openxmlformats.org/officeDocument/2006/relationships/slide" Target="slides/slide187.xml"/><Relationship Id="rId451" Type="http://schemas.openxmlformats.org/officeDocument/2006/relationships/slide" Target="slides/slide352.xml"/><Relationship Id="rId493" Type="http://schemas.openxmlformats.org/officeDocument/2006/relationships/slide" Target="slides/slide394.xml"/><Relationship Id="rId507" Type="http://schemas.openxmlformats.org/officeDocument/2006/relationships/slide" Target="slides/slide408.xml"/><Relationship Id="rId50" Type="http://schemas.openxmlformats.org/officeDocument/2006/relationships/slideMaster" Target="slideMasters/slideMaster50.xml"/><Relationship Id="rId104" Type="http://schemas.openxmlformats.org/officeDocument/2006/relationships/slide" Target="slides/slide5.xml"/><Relationship Id="rId146" Type="http://schemas.openxmlformats.org/officeDocument/2006/relationships/slide" Target="slides/slide47.xml"/><Relationship Id="rId188" Type="http://schemas.openxmlformats.org/officeDocument/2006/relationships/slide" Target="slides/slide89.xml"/><Relationship Id="rId311" Type="http://schemas.openxmlformats.org/officeDocument/2006/relationships/slide" Target="slides/slide212.xml"/><Relationship Id="rId353" Type="http://schemas.openxmlformats.org/officeDocument/2006/relationships/slide" Target="slides/slide254.xml"/><Relationship Id="rId395" Type="http://schemas.openxmlformats.org/officeDocument/2006/relationships/slide" Target="slides/slide296.xml"/><Relationship Id="rId409" Type="http://schemas.openxmlformats.org/officeDocument/2006/relationships/slide" Target="slides/slide310.xml"/><Relationship Id="rId92" Type="http://schemas.openxmlformats.org/officeDocument/2006/relationships/slideMaster" Target="slideMasters/slideMaster92.xml"/><Relationship Id="rId213" Type="http://schemas.openxmlformats.org/officeDocument/2006/relationships/slide" Target="slides/slide114.xml"/><Relationship Id="rId420" Type="http://schemas.openxmlformats.org/officeDocument/2006/relationships/slide" Target="slides/slide321.xml"/><Relationship Id="rId255" Type="http://schemas.openxmlformats.org/officeDocument/2006/relationships/slide" Target="slides/slide156.xml"/><Relationship Id="rId297" Type="http://schemas.openxmlformats.org/officeDocument/2006/relationships/slide" Target="slides/slide198.xml"/><Relationship Id="rId462" Type="http://schemas.openxmlformats.org/officeDocument/2006/relationships/slide" Target="slides/slide363.xml"/><Relationship Id="rId518" Type="http://schemas.openxmlformats.org/officeDocument/2006/relationships/tableStyles" Target="tableStyles.xml"/><Relationship Id="rId115" Type="http://schemas.openxmlformats.org/officeDocument/2006/relationships/slide" Target="slides/slide16.xml"/><Relationship Id="rId157" Type="http://schemas.openxmlformats.org/officeDocument/2006/relationships/slide" Target="slides/slide58.xml"/><Relationship Id="rId322" Type="http://schemas.openxmlformats.org/officeDocument/2006/relationships/slide" Target="slides/slide223.xml"/><Relationship Id="rId364" Type="http://schemas.openxmlformats.org/officeDocument/2006/relationships/slide" Target="slides/slide265.xml"/><Relationship Id="rId61" Type="http://schemas.openxmlformats.org/officeDocument/2006/relationships/slideMaster" Target="slideMasters/slideMaster61.xml"/><Relationship Id="rId199" Type="http://schemas.openxmlformats.org/officeDocument/2006/relationships/slide" Target="slides/slide100.xml"/><Relationship Id="rId19" Type="http://schemas.openxmlformats.org/officeDocument/2006/relationships/slideMaster" Target="slideMasters/slideMaster19.xml"/><Relationship Id="rId224" Type="http://schemas.openxmlformats.org/officeDocument/2006/relationships/slide" Target="slides/slide125.xml"/><Relationship Id="rId266" Type="http://schemas.openxmlformats.org/officeDocument/2006/relationships/slide" Target="slides/slide167.xml"/><Relationship Id="rId431" Type="http://schemas.openxmlformats.org/officeDocument/2006/relationships/slide" Target="slides/slide332.xml"/><Relationship Id="rId473" Type="http://schemas.openxmlformats.org/officeDocument/2006/relationships/slide" Target="slides/slide374.xml"/><Relationship Id="rId30" Type="http://schemas.openxmlformats.org/officeDocument/2006/relationships/slideMaster" Target="slideMasters/slideMaster30.xml"/><Relationship Id="rId126" Type="http://schemas.openxmlformats.org/officeDocument/2006/relationships/slide" Target="slides/slide27.xml"/><Relationship Id="rId168" Type="http://schemas.openxmlformats.org/officeDocument/2006/relationships/slide" Target="slides/slide69.xml"/><Relationship Id="rId333" Type="http://schemas.openxmlformats.org/officeDocument/2006/relationships/slide" Target="slides/slide234.xml"/><Relationship Id="rId72" Type="http://schemas.openxmlformats.org/officeDocument/2006/relationships/slideMaster" Target="slideMasters/slideMaster72.xml"/><Relationship Id="rId375" Type="http://schemas.openxmlformats.org/officeDocument/2006/relationships/slide" Target="slides/slide276.xml"/><Relationship Id="rId3" Type="http://schemas.openxmlformats.org/officeDocument/2006/relationships/slideMaster" Target="slideMasters/slideMaster3.xml"/><Relationship Id="rId235" Type="http://schemas.openxmlformats.org/officeDocument/2006/relationships/slide" Target="slides/slide136.xml"/><Relationship Id="rId277" Type="http://schemas.openxmlformats.org/officeDocument/2006/relationships/slide" Target="slides/slide178.xml"/><Relationship Id="rId400" Type="http://schemas.openxmlformats.org/officeDocument/2006/relationships/slide" Target="slides/slide301.xml"/><Relationship Id="rId442" Type="http://schemas.openxmlformats.org/officeDocument/2006/relationships/slide" Target="slides/slide343.xml"/><Relationship Id="rId484" Type="http://schemas.openxmlformats.org/officeDocument/2006/relationships/slide" Target="slides/slide385.xml"/><Relationship Id="rId137" Type="http://schemas.openxmlformats.org/officeDocument/2006/relationships/slide" Target="slides/slide38.xml"/><Relationship Id="rId302" Type="http://schemas.openxmlformats.org/officeDocument/2006/relationships/slide" Target="slides/slide203.xml"/><Relationship Id="rId344" Type="http://schemas.openxmlformats.org/officeDocument/2006/relationships/slide" Target="slides/slide24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0.xml"/><Relationship Id="rId386" Type="http://schemas.openxmlformats.org/officeDocument/2006/relationships/slide" Target="slides/slide287.xml"/><Relationship Id="rId190" Type="http://schemas.openxmlformats.org/officeDocument/2006/relationships/slide" Target="slides/slide91.xml"/><Relationship Id="rId204" Type="http://schemas.openxmlformats.org/officeDocument/2006/relationships/slide" Target="slides/slide105.xml"/><Relationship Id="rId246" Type="http://schemas.openxmlformats.org/officeDocument/2006/relationships/slide" Target="slides/slide147.xml"/><Relationship Id="rId288" Type="http://schemas.openxmlformats.org/officeDocument/2006/relationships/slide" Target="slides/slide189.xml"/><Relationship Id="rId411" Type="http://schemas.openxmlformats.org/officeDocument/2006/relationships/slide" Target="slides/slide312.xml"/><Relationship Id="rId453" Type="http://schemas.openxmlformats.org/officeDocument/2006/relationships/slide" Target="slides/slide354.xml"/><Relationship Id="rId509" Type="http://schemas.openxmlformats.org/officeDocument/2006/relationships/slide" Target="slides/slide410.xml"/><Relationship Id="rId106" Type="http://schemas.openxmlformats.org/officeDocument/2006/relationships/slide" Target="slides/slide7.xml"/><Relationship Id="rId313" Type="http://schemas.openxmlformats.org/officeDocument/2006/relationships/slide" Target="slides/slide214.xml"/><Relationship Id="rId495" Type="http://schemas.openxmlformats.org/officeDocument/2006/relationships/slide" Target="slides/slide39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49.xml"/><Relationship Id="rId355" Type="http://schemas.openxmlformats.org/officeDocument/2006/relationships/slide" Target="slides/slide256.xml"/><Relationship Id="rId397" Type="http://schemas.openxmlformats.org/officeDocument/2006/relationships/slide" Target="slides/slide298.xml"/><Relationship Id="rId215" Type="http://schemas.openxmlformats.org/officeDocument/2006/relationships/slide" Target="slides/slide116.xml"/><Relationship Id="rId257" Type="http://schemas.openxmlformats.org/officeDocument/2006/relationships/slide" Target="slides/slide158.xml"/><Relationship Id="rId422" Type="http://schemas.openxmlformats.org/officeDocument/2006/relationships/slide" Target="slides/slide323.xml"/><Relationship Id="rId464" Type="http://schemas.openxmlformats.org/officeDocument/2006/relationships/slide" Target="slides/slide365.xml"/><Relationship Id="rId299" Type="http://schemas.openxmlformats.org/officeDocument/2006/relationships/slide" Target="slides/slide200.xml"/><Relationship Id="rId63" Type="http://schemas.openxmlformats.org/officeDocument/2006/relationships/slideMaster" Target="slideMasters/slideMaster63.xml"/><Relationship Id="rId159" Type="http://schemas.openxmlformats.org/officeDocument/2006/relationships/slide" Target="slides/slide60.xml"/><Relationship Id="rId366" Type="http://schemas.openxmlformats.org/officeDocument/2006/relationships/slide" Target="slides/slide267.xml"/></Relationships>
</file>

<file path=ppt/_rels/viewProps.xml.rels><?xml version="1.0" encoding="UTF-8" standalone="yes"?>
<Relationships xmlns="http://schemas.openxmlformats.org/package/2006/relationships"><Relationship Id="rId3" Type="http://schemas.openxmlformats.org/officeDocument/2006/relationships/slide" Target="slides/slide391.xml"/><Relationship Id="rId2" Type="http://schemas.openxmlformats.org/officeDocument/2006/relationships/slide" Target="slides/slide36.xml"/><Relationship Id="rId1" Type="http://schemas.openxmlformats.org/officeDocument/2006/relationships/slide" Target="slides/slide25.xml"/><Relationship Id="rId5" Type="http://schemas.openxmlformats.org/officeDocument/2006/relationships/slide" Target="slides/slide393.xml"/><Relationship Id="rId4" Type="http://schemas.openxmlformats.org/officeDocument/2006/relationships/slide" Target="slides/slide39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hdr" sz="quarter"/>
          </p:nvPr>
        </p:nvSpPr>
        <p:spPr bwMode="auto">
          <a:xfrm>
            <a:off x="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5" name="Rectangle 3"/>
          <p:cNvSpPr>
            <a:spLocks noGrp="1" noChangeArrowheads="1"/>
          </p:cNvSpPr>
          <p:nvPr>
            <p:ph type="dt" idx="1"/>
          </p:nvPr>
        </p:nvSpPr>
        <p:spPr bwMode="auto">
          <a:xfrm>
            <a:off x="3886200" y="0"/>
            <a:ext cx="2971800" cy="4572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aseline="0">
                <a:latin typeface="Times New Roman" pitchFamily="24" charset="0"/>
                <a:ea typeface="+mn-ea"/>
                <a:cs typeface="+mn-cs"/>
              </a:defRPr>
            </a:lvl1pPr>
          </a:lstStyle>
          <a:p>
            <a:pPr>
              <a:defRPr/>
            </a:pPr>
            <a:endParaRPr lang="en-US"/>
          </a:p>
        </p:txBody>
      </p:sp>
      <p:sp>
        <p:nvSpPr>
          <p:cNvPr id="55910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5237" name="Rectangle 5"/>
          <p:cNvSpPr>
            <a:spLocks noGrp="1" noChangeArrowheads="1"/>
          </p:cNvSpPr>
          <p:nvPr>
            <p:ph type="body" sz="quarter" idx="3"/>
          </p:nvPr>
        </p:nvSpPr>
        <p:spPr bwMode="auto">
          <a:xfrm>
            <a:off x="914400" y="4343400"/>
            <a:ext cx="5029200" cy="4114800"/>
          </a:xfrm>
          <a:prstGeom prst="rect">
            <a:avLst/>
          </a:prstGeom>
          <a:noFill/>
          <a:ln w="12700">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5238" name="Rectangle 6"/>
          <p:cNvSpPr>
            <a:spLocks noGrp="1" noChangeArrowheads="1"/>
          </p:cNvSpPr>
          <p:nvPr>
            <p:ph type="ftr" sz="quarter" idx="4"/>
          </p:nvPr>
        </p:nvSpPr>
        <p:spPr bwMode="auto">
          <a:xfrm>
            <a:off x="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l">
              <a:defRPr sz="1200" baseline="0">
                <a:latin typeface="Times New Roman" pitchFamily="24" charset="0"/>
                <a:ea typeface="+mn-ea"/>
                <a:cs typeface="+mn-cs"/>
              </a:defRPr>
            </a:lvl1pPr>
          </a:lstStyle>
          <a:p>
            <a:pPr>
              <a:defRPr/>
            </a:pPr>
            <a:endParaRPr lang="en-US"/>
          </a:p>
        </p:txBody>
      </p:sp>
      <p:sp>
        <p:nvSpPr>
          <p:cNvPr id="95239" name="Rectangle 7"/>
          <p:cNvSpPr>
            <a:spLocks noGrp="1" noChangeArrowheads="1"/>
          </p:cNvSpPr>
          <p:nvPr>
            <p:ph type="sldNum" sz="quarter" idx="5"/>
          </p:nvPr>
        </p:nvSpPr>
        <p:spPr bwMode="auto">
          <a:xfrm>
            <a:off x="3886200" y="8686800"/>
            <a:ext cx="2971800" cy="457200"/>
          </a:xfrm>
          <a:prstGeom prst="rect">
            <a:avLst/>
          </a:prstGeom>
          <a:noFill/>
          <a:ln w="12700">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aseline="0"/>
            </a:lvl1pPr>
          </a:lstStyle>
          <a:p>
            <a:pPr>
              <a:defRPr/>
            </a:pPr>
            <a:fld id="{FE46B428-4E60-094B-BF34-DBC99BD29E97}" type="slidenum">
              <a:rPr lang="en-US"/>
              <a:pPr>
                <a:defRPr/>
              </a:pPr>
              <a:t>‹#›</a:t>
            </a:fld>
            <a:endParaRPr lang="en-US"/>
          </a:p>
        </p:txBody>
      </p:sp>
    </p:spTree>
    <p:extLst>
      <p:ext uri="{BB962C8B-B14F-4D97-AF65-F5344CB8AC3E}">
        <p14:creationId xmlns:p14="http://schemas.microsoft.com/office/powerpoint/2010/main" val="102358257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24" charset="0"/>
        <a:ea typeface="ＭＳ Ｐゴシック" pitchFamily="-112" charset="-128"/>
        <a:cs typeface="ＭＳ Ｐゴシック" pitchFamily="-112" charset="-128"/>
      </a:defRPr>
    </a:lvl1pPr>
    <a:lvl2pPr marL="4572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24" charset="0"/>
        <a:ea typeface="ＭＳ Ｐゴシック" pitchFamily="2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3" Type="http://schemas.openxmlformats.org/officeDocument/2006/relationships/hyperlink" Target="http://www.msnbc.msn.com/id/9034284/" TargetMode="External"/><Relationship Id="rId2" Type="http://schemas.openxmlformats.org/officeDocument/2006/relationships/slide" Target="../slides/slide254.xml"/><Relationship Id="rId1" Type="http://schemas.openxmlformats.org/officeDocument/2006/relationships/notesMaster" Target="../notesMasters/notesMaster1.xml"/><Relationship Id="rId4" Type="http://schemas.openxmlformats.org/officeDocument/2006/relationships/hyperlink" Target="http://www.worldbank.org/" TargetMode="Externa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3" Type="http://schemas.openxmlformats.org/officeDocument/2006/relationships/hyperlink" Target="https://www.goodreads.com/work/quotes/204099"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7C9F70-B5B7-9047-9783-E137E94D9C4C}" type="slidenum">
              <a:rPr lang="en-US" sz="1200" baseline="0">
                <a:solidFill>
                  <a:prstClr val="black"/>
                </a:solidFill>
              </a:rPr>
              <a:pPr/>
              <a:t>1</a:t>
            </a:fld>
            <a:endParaRPr lang="en-US" sz="1200" baseline="0">
              <a:solidFill>
                <a:prstClr val="black"/>
              </a:solidFill>
            </a:endParaRPr>
          </a:p>
        </p:txBody>
      </p:sp>
      <p:sp>
        <p:nvSpPr>
          <p:cNvPr id="561154" name="Rectangle 1026"/>
          <p:cNvSpPr>
            <a:spLocks noGrp="1" noRot="1" noChangeAspect="1" noChangeArrowheads="1" noTextEdit="1"/>
          </p:cNvSpPr>
          <p:nvPr>
            <p:ph type="sldImg"/>
          </p:nvPr>
        </p:nvSpPr>
        <p:spPr>
          <a:ln/>
        </p:spPr>
      </p:sp>
      <p:sp>
        <p:nvSpPr>
          <p:cNvPr id="5611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By the time we get to Nehemiah in the OT chronology, the Second Temple had been in use for over 70 years. But it still had no wall around it! This showed that the people themselves needed reforming, for they had left the wall unprotected into the third generation.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10</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first section provided the physical structure to protect the people. The second part shows how they also needed to protect their hearts spiritually.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7" name="Rectangle 1026"/>
          <p:cNvSpPr>
            <a:spLocks noGrp="1" noRot="1" noChangeAspect="1" noChangeArrowheads="1"/>
          </p:cNvSpPr>
          <p:nvPr>
            <p:ph type="sldImg"/>
          </p:nvPr>
        </p:nvSpPr>
        <p:spPr>
          <a:solidFill>
            <a:srgbClr val="FFFFFF"/>
          </a:solidFill>
          <a:ln/>
        </p:spPr>
      </p:sp>
      <p:sp>
        <p:nvSpPr>
          <p:cNvPr id="68505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Well, the physical climate </a:t>
            </a:r>
            <a:r>
              <a:rPr lang="en-US" dirty="0" err="1">
                <a:latin typeface="Times New Roman" charset="0"/>
                <a:ea typeface="ＭＳ Ｐゴシック" charset="0"/>
                <a:cs typeface="ＭＳ Ｐゴシック" charset="0"/>
              </a:rPr>
              <a:t>hasn</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changed––but the spiritual climate sure has!</a:t>
            </a:r>
          </a:p>
          <a:p>
            <a:r>
              <a:rPr lang="en-US" dirty="0">
                <a:latin typeface="Times New Roman" charset="0"/>
                <a:ea typeface="ＭＳ Ｐゴシック" charset="0"/>
                <a:cs typeface="ＭＳ Ｐゴシック" charset="0"/>
              </a:rPr>
              <a:t>On my first trip to teach preaching there in 1997, three of my 34 students volunteered to preach in the class.  All three have become pastors, come to SBC to earn their master degree, and returned to train hundreds more pastors.</a:t>
            </a:r>
          </a:p>
          <a:p>
            <a:r>
              <a:rPr lang="en-US" dirty="0">
                <a:latin typeface="Times New Roman" charset="0"/>
                <a:ea typeface="ＭＳ Ｐゴシック" charset="0"/>
                <a:cs typeface="ＭＳ Ｐゴシック" charset="0"/>
              </a:rPr>
              <a:t>One was involved here at CIC—Budmaa Mongol, who directs Evangelism Explosion throughout Mongolia.</a:t>
            </a:r>
          </a:p>
          <a:p>
            <a:r>
              <a:rPr lang="en-US" dirty="0">
                <a:latin typeface="Times New Roman" charset="0"/>
                <a:ea typeface="ＭＳ Ｐゴシック" charset="0"/>
                <a:cs typeface="ＭＳ Ｐゴシック" charset="0"/>
              </a:rPr>
              <a:t>We have had 11 Mongols graduate from SBC with their masters or doctorate degrees!</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1FCAF87-D9C8-6A43-8F1F-78EE0D433F2A}" type="slidenum">
              <a:rPr lang="en-US" sz="1200" b="1" baseline="0">
                <a:solidFill>
                  <a:srgbClr val="000000"/>
                </a:solidFill>
                <a:latin typeface="Arial" panose="020B0604020202020204" pitchFamily="34" charset="0"/>
              </a:rPr>
              <a:pPr/>
              <a:t>123</a:t>
            </a:fld>
            <a:endParaRPr lang="en-US" sz="1200" b="1" baseline="0" dirty="0">
              <a:solidFill>
                <a:srgbClr val="000000"/>
              </a:solidFill>
              <a:latin typeface="Arial" panose="020B0604020202020204" pitchFamily="34" charset="0"/>
            </a:endParaRPr>
          </a:p>
        </p:txBody>
      </p:sp>
      <p:sp>
        <p:nvSpPr>
          <p:cNvPr id="687106" name="Rectangle 2"/>
          <p:cNvSpPr>
            <a:spLocks noGrp="1" noRot="1" noChangeAspect="1" noChangeArrowheads="1"/>
          </p:cNvSpPr>
          <p:nvPr>
            <p:ph type="sldImg"/>
          </p:nvPr>
        </p:nvSpPr>
        <p:spPr>
          <a:solidFill>
            <a:srgbClr val="FFFFFF"/>
          </a:solidFill>
          <a:ln/>
        </p:spPr>
      </p:sp>
      <p:sp>
        <p:nvSpPr>
          <p:cNvPr id="687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From 1997-2021 God has seen fit to grant me the privilege to train pastors in 12 other countries on 73 trips.</a:t>
            </a: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F43041-BC24-AB4B-8430-B0BAA08E0E87}" type="slidenum">
              <a:rPr lang="en-US" sz="1200" b="1" baseline="0">
                <a:solidFill>
                  <a:srgbClr val="000000"/>
                </a:solidFill>
                <a:latin typeface="Arial" panose="020B0604020202020204" pitchFamily="34" charset="0"/>
              </a:rPr>
              <a:pPr algn="r"/>
              <a:t>124</a:t>
            </a:fld>
            <a:endParaRPr lang="en-US" sz="1200" b="1" baseline="0" dirty="0">
              <a:solidFill>
                <a:srgbClr val="000000"/>
              </a:solidFill>
              <a:latin typeface="Arial" panose="020B0604020202020204" pitchFamily="34" charset="0"/>
            </a:endParaRPr>
          </a:p>
        </p:txBody>
      </p:sp>
      <p:sp>
        <p:nvSpPr>
          <p:cNvPr id="689154" name="Rectangle 2"/>
          <p:cNvSpPr>
            <a:spLocks noGrp="1" noRot="1" noChangeAspect="1" noChangeArrowheads="1"/>
          </p:cNvSpPr>
          <p:nvPr>
            <p:ph type="sldImg"/>
          </p:nvPr>
        </p:nvSpPr>
        <p:spPr>
          <a:solidFill>
            <a:srgbClr val="FFFFFF"/>
          </a:solidFill>
          <a:ln/>
        </p:spPr>
      </p:sp>
      <p:sp>
        <p:nvSpPr>
          <p:cNvPr id="689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1" name="Rectangle 1026"/>
          <p:cNvSpPr>
            <a:spLocks noGrp="1" noRot="1" noChangeAspect="1" noChangeArrowheads="1"/>
          </p:cNvSpPr>
          <p:nvPr>
            <p:ph type="sldImg"/>
          </p:nvPr>
        </p:nvSpPr>
        <p:spPr>
          <a:solidFill>
            <a:srgbClr val="FFFFFF"/>
          </a:solidFill>
          <a:ln/>
        </p:spPr>
      </p:sp>
      <p:sp>
        <p:nvSpPr>
          <p:cNvPr id="6912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OS-16-Nehemiah-126, 162</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7" name="Rectangle 1026"/>
          <p:cNvSpPr>
            <a:spLocks noGrp="1" noRot="1" noChangeAspect="1" noChangeArrowheads="1"/>
          </p:cNvSpPr>
          <p:nvPr>
            <p:ph type="sldImg"/>
          </p:nvPr>
        </p:nvSpPr>
        <p:spPr>
          <a:solidFill>
            <a:srgbClr val="FFFFFF"/>
          </a:solidFill>
          <a:ln/>
        </p:spPr>
      </p:sp>
      <p:sp>
        <p:nvSpPr>
          <p:cNvPr id="695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1026"/>
          <p:cNvSpPr>
            <a:spLocks noGrp="1" noRot="1" noChangeAspect="1" noChangeArrowheads="1"/>
          </p:cNvSpPr>
          <p:nvPr>
            <p:ph type="sldImg"/>
          </p:nvPr>
        </p:nvSpPr>
        <p:spPr>
          <a:solidFill>
            <a:srgbClr val="FFFFFF"/>
          </a:solidFill>
          <a:ln/>
        </p:spPr>
      </p:sp>
      <p:sp>
        <p:nvSpPr>
          <p:cNvPr id="697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3" name="Rectangle 1026"/>
          <p:cNvSpPr>
            <a:spLocks noGrp="1" noRot="1" noChangeAspect="1" noChangeArrowheads="1"/>
          </p:cNvSpPr>
          <p:nvPr>
            <p:ph type="sldImg"/>
          </p:nvPr>
        </p:nvSpPr>
        <p:spPr>
          <a:solidFill>
            <a:srgbClr val="FFFFFF"/>
          </a:solidFill>
          <a:ln/>
        </p:spPr>
      </p:sp>
      <p:sp>
        <p:nvSpPr>
          <p:cNvPr id="699394"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In 2009 Evan shared with me his vision to set up a coffee station at the door.  He</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in banking and this is below his abilities, but he had the vision to do it.  He only asked me for the position of influence, so I said, “You</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re hired!”  We have had our coffee and tea and snacks table ever since then, even though Evan now serves in Hong Kong.  But it started with a vision.</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1" name="Rectangle 1026"/>
          <p:cNvSpPr>
            <a:spLocks noGrp="1" noRot="1" noChangeAspect="1" noChangeArrowheads="1"/>
          </p:cNvSpPr>
          <p:nvPr>
            <p:ph type="sldImg"/>
          </p:nvPr>
        </p:nvSpPr>
        <p:spPr>
          <a:solidFill>
            <a:srgbClr val="FFFFFF"/>
          </a:solidFill>
          <a:ln/>
        </p:spPr>
      </p:sp>
      <p:sp>
        <p:nvSpPr>
          <p:cNvPr id="701442" name="Rectangle 1027"/>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What knowledge, faith, and place of influence has He given </a:t>
            </a:r>
            <a:r>
              <a:rPr lang="en-US" i="1">
                <a:latin typeface="Times New Roman" charset="0"/>
                <a:ea typeface="ＭＳ Ｐゴシック" charset="0"/>
                <a:cs typeface="ＭＳ Ｐゴシック" charset="0"/>
              </a:rPr>
              <a:t>you</a:t>
            </a:r>
            <a:r>
              <a:rPr lang="en-US">
                <a:latin typeface="Times New Roman" charset="0"/>
                <a:ea typeface="ＭＳ Ｐゴシック" charset="0"/>
                <a:cs typeface="ＭＳ Ｐゴシック" charset="0"/>
              </a:rPr>
              <a:t>?  What does God want you to do with it?  What burden has the Lord placed on your heart?  Soul care?  How can we help you achieve this vision so you have all you need to do His will </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005981-F859-EC4E-824B-2487C13A673D}" type="slidenum">
              <a:rPr lang="en-US" sz="1200" baseline="0"/>
              <a:pPr/>
              <a:t>131</a:t>
            </a:fld>
            <a:endParaRPr lang="en-US" sz="1200" baseline="0"/>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acronym, "Jerusalem Wall" has the same number of letters in English (that is, 13 letters) as the 13 chapters in Nehemiah. It also helps us recall Nehemiah's main calling to provide the barrier around God's people to protect them.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11</a:t>
            </a:fld>
            <a:endParaRPr lang="en-US"/>
          </a:p>
        </p:txBody>
      </p:sp>
    </p:spTree>
    <p:extLst>
      <p:ext uri="{BB962C8B-B14F-4D97-AF65-F5344CB8AC3E}">
        <p14:creationId xmlns:p14="http://schemas.microsoft.com/office/powerpoint/2010/main" val="244996832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7A7BB81-26E3-1C49-A6B7-0F83171C2FC1}" type="slidenum">
              <a:rPr lang="en-US" sz="1200" baseline="0"/>
              <a:pPr/>
              <a:t>132</a:t>
            </a:fld>
            <a:endParaRPr lang="en-US" sz="1200" baseline="0"/>
          </a:p>
        </p:txBody>
      </p:sp>
      <p:sp>
        <p:nvSpPr>
          <p:cNvPr id="707586" name="Rectangle 2"/>
          <p:cNvSpPr>
            <a:spLocks noGrp="1" noRot="1" noChangeAspect="1" noChangeArrowheads="1"/>
          </p:cNvSpPr>
          <p:nvPr>
            <p:ph type="sldImg"/>
          </p:nvPr>
        </p:nvSpPr>
        <p:spPr>
          <a:solidFill>
            <a:srgbClr val="FFFFFF"/>
          </a:solidFill>
          <a:ln/>
        </p:spPr>
      </p:sp>
      <p:sp>
        <p:nvSpPr>
          <p:cNvPr id="707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A292985-84E5-C54B-B7D6-330B614AB264}" type="slidenum">
              <a:rPr lang="en-US" sz="1200" baseline="0"/>
              <a:pPr/>
              <a:t>133</a:t>
            </a:fld>
            <a:endParaRPr lang="en-US" sz="1200" baseline="0"/>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2"/>
          <p:cNvSpPr>
            <a:spLocks noGrp="1" noRot="1" noChangeAspect="1" noChangeArrowheads="1" noTextEdit="1"/>
          </p:cNvSpPr>
          <p:nvPr>
            <p:ph type="sldImg"/>
          </p:nvPr>
        </p:nvSpPr>
        <p:spPr>
          <a:ln/>
        </p:spPr>
      </p:sp>
      <p:sp>
        <p:nvSpPr>
          <p:cNvPr id="71168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2"/>
          <p:cNvSpPr>
            <a:spLocks noGrp="1" noRot="1" noChangeAspect="1" noChangeArrowheads="1" noTextEdit="1"/>
          </p:cNvSpPr>
          <p:nvPr>
            <p:ph type="sldImg"/>
          </p:nvPr>
        </p:nvSpPr>
        <p:spPr>
          <a:ln/>
        </p:spPr>
      </p:sp>
      <p:sp>
        <p:nvSpPr>
          <p:cNvPr id="71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2"/>
          <p:cNvSpPr>
            <a:spLocks noGrp="1" noRot="1" noChangeAspect="1" noChangeArrowheads="1" noTextEdit="1"/>
          </p:cNvSpPr>
          <p:nvPr>
            <p:ph type="sldImg"/>
          </p:nvPr>
        </p:nvSpPr>
        <p:spPr>
          <a:ln/>
        </p:spPr>
      </p:sp>
      <p:sp>
        <p:nvSpPr>
          <p:cNvPr id="716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2"/>
          <p:cNvSpPr>
            <a:spLocks noGrp="1" noRot="1" noChangeAspect="1" noChangeArrowheads="1" noTextEdit="1"/>
          </p:cNvSpPr>
          <p:nvPr>
            <p:ph type="sldImg"/>
          </p:nvPr>
        </p:nvSpPr>
        <p:spPr>
          <a:ln/>
        </p:spPr>
      </p:sp>
      <p:sp>
        <p:nvSpPr>
          <p:cNvPr id="7188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2"/>
          <p:cNvSpPr>
            <a:spLocks noGrp="1" noRot="1" noChangeAspect="1" noChangeArrowheads="1" noTextEdit="1"/>
          </p:cNvSpPr>
          <p:nvPr>
            <p:ph type="sldImg"/>
          </p:nvPr>
        </p:nvSpPr>
        <p:spPr>
          <a:ln/>
        </p:spPr>
      </p:sp>
      <p:sp>
        <p:nvSpPr>
          <p:cNvPr id="72089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2"/>
          <p:cNvSpPr>
            <a:spLocks noGrp="1" noRot="1" noChangeAspect="1" noChangeArrowheads="1"/>
          </p:cNvSpPr>
          <p:nvPr>
            <p:ph type="sldImg"/>
          </p:nvPr>
        </p:nvSpPr>
        <p:spPr>
          <a:solidFill>
            <a:srgbClr val="FFFFFF"/>
          </a:solidFill>
          <a:ln/>
        </p:spPr>
      </p:sp>
      <p:sp>
        <p:nvSpPr>
          <p:cNvPr id="724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2"/>
          <p:cNvSpPr>
            <a:spLocks noGrp="1" noRot="1" noChangeAspect="1" noChangeArrowheads="1" noTextEdit="1"/>
          </p:cNvSpPr>
          <p:nvPr>
            <p:ph type="sldImg"/>
          </p:nvPr>
        </p:nvSpPr>
        <p:spPr>
          <a:ln/>
        </p:spPr>
      </p:sp>
      <p:sp>
        <p:nvSpPr>
          <p:cNvPr id="72704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Laziness is not only possible for God's people, but it is all too common. Yet God calls us to be active in serving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2"/>
          <p:cNvSpPr>
            <a:spLocks noGrp="1" noRot="1" noChangeAspect="1" noChangeArrowheads="1" noTextEdit="1"/>
          </p:cNvSpPr>
          <p:nvPr>
            <p:ph type="sldImg"/>
          </p:nvPr>
        </p:nvSpPr>
        <p:spPr>
          <a:ln/>
        </p:spPr>
      </p:sp>
      <p:sp>
        <p:nvSpPr>
          <p:cNvPr id="72909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235582-9E0B-684F-BCD8-56EA43FB761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31138" name="Rectangle 2"/>
          <p:cNvSpPr>
            <a:spLocks noGrp="1" noRot="1" noChangeAspect="1" noChangeArrowheads="1"/>
          </p:cNvSpPr>
          <p:nvPr>
            <p:ph type="sldImg"/>
          </p:nvPr>
        </p:nvSpPr>
        <p:spPr>
          <a:solidFill>
            <a:srgbClr val="FFFFFF"/>
          </a:solidFill>
          <a:ln/>
        </p:spPr>
      </p:sp>
      <p:sp>
        <p:nvSpPr>
          <p:cNvPr id="73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143052D-6ECB-884A-A3BC-2B6C055AFE5B}" type="slidenum">
              <a:rPr lang="en-US" sz="1200" baseline="0">
                <a:solidFill>
                  <a:srgbClr val="000000"/>
                </a:solidFill>
              </a:rPr>
              <a:pPr/>
              <a:t>145</a:t>
            </a:fld>
            <a:endParaRPr lang="en-US" sz="1200" baseline="0">
              <a:solidFill>
                <a:srgbClr val="000000"/>
              </a:solidFill>
            </a:endParaRPr>
          </a:p>
        </p:txBody>
      </p:sp>
      <p:sp>
        <p:nvSpPr>
          <p:cNvPr id="733186" name="Rectangle 1026"/>
          <p:cNvSpPr>
            <a:spLocks noGrp="1" noRot="1" noChangeAspect="1" noChangeArrowheads="1" noTextEdit="1"/>
          </p:cNvSpPr>
          <p:nvPr>
            <p:ph type="sldImg"/>
          </p:nvPr>
        </p:nvSpPr>
        <p:spPr>
          <a:ln/>
        </p:spPr>
      </p:sp>
      <p:sp>
        <p:nvSpPr>
          <p:cNvPr id="73318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0CDB2A55-4349-EA43-91B8-BAB28E989C7C}" type="slidenum">
              <a:rPr lang="en-US" sz="1200" b="1" baseline="0">
                <a:solidFill>
                  <a:srgbClr val="000000"/>
                </a:solidFill>
                <a:latin typeface="Arial" panose="020B0604020202020204" pitchFamily="34" charset="0"/>
              </a:rPr>
              <a:pPr algn="r"/>
              <a:t>146</a:t>
            </a:fld>
            <a:endParaRPr lang="en-US" sz="1200" b="1" baseline="0" dirty="0">
              <a:solidFill>
                <a:srgbClr val="000000"/>
              </a:solidFill>
              <a:latin typeface="Arial" panose="020B0604020202020204" pitchFamily="34" charset="0"/>
            </a:endParaRPr>
          </a:p>
        </p:txBody>
      </p:sp>
      <p:sp>
        <p:nvSpPr>
          <p:cNvPr id="735234" name="Rectangle 2"/>
          <p:cNvSpPr>
            <a:spLocks noGrp="1" noRot="1" noChangeAspect="1" noChangeArrowheads="1"/>
          </p:cNvSpPr>
          <p:nvPr>
            <p:ph type="sldImg"/>
          </p:nvPr>
        </p:nvSpPr>
        <p:spPr>
          <a:solidFill>
            <a:srgbClr val="FFFFFF"/>
          </a:solidFill>
          <a:ln/>
        </p:spPr>
      </p:sp>
      <p:sp>
        <p:nvSpPr>
          <p:cNvPr id="73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1" baseline="0">
                <a:solidFill>
                  <a:srgbClr val="000000"/>
                </a:solidFill>
                <a:latin typeface="Arial" panose="020B0604020202020204" pitchFamily="34" charset="0"/>
              </a:rPr>
              <a:pPr algn="r"/>
              <a:t>147</a:t>
            </a:fld>
            <a:endParaRPr lang="en-US" sz="1200" b="1" baseline="0" dirty="0">
              <a:solidFill>
                <a:srgbClr val="000000"/>
              </a:solidFill>
              <a:latin typeface="Arial" panose="020B0604020202020204" pitchFamily="34"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Six decades later Ezra himself restored</a:t>
            </a:r>
            <a:r>
              <a:rPr lang="en-US" b="1" baseline="0" dirty="0">
                <a:latin typeface="Arial" panose="020B0604020202020204" pitchFamily="34" charset="0"/>
                <a:ea typeface="ＭＳ Ｐゴシック" charset="0"/>
                <a:cs typeface="Arial" panose="020B0604020202020204" pitchFamily="34" charset="0"/>
              </a:rPr>
              <a:t> the people in an amazing </a:t>
            </a:r>
            <a:r>
              <a:rPr lang="en-GB" sz="1200" b="1" baseline="0" dirty="0">
                <a:latin typeface="Arial" panose="020B0604020202020204" pitchFamily="34" charset="0"/>
                <a:ea typeface="ＭＳ Ｐゴシック" charset="0"/>
                <a:cs typeface="Arial" panose="020B0604020202020204" pitchFamily="34" charset="0"/>
              </a:rPr>
              <a:t>revival (Ezra 8).</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1" baseline="0">
                <a:solidFill>
                  <a:srgbClr val="000000"/>
                </a:solidFill>
                <a:latin typeface="Arial" panose="020B0604020202020204" pitchFamily="34" charset="0"/>
              </a:rPr>
              <a:pPr algn="r"/>
              <a:t>149</a:t>
            </a:fld>
            <a:endParaRPr lang="en-US" sz="1200" b="1" baseline="0" dirty="0">
              <a:solidFill>
                <a:srgbClr val="000000"/>
              </a:solidFill>
              <a:latin typeface="Arial" panose="020B0604020202020204" pitchFamily="34"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2"/>
          <p:cNvSpPr>
            <a:spLocks noGrp="1" noRot="1" noChangeAspect="1" noChangeArrowheads="1"/>
          </p:cNvSpPr>
          <p:nvPr>
            <p:ph type="sldImg"/>
          </p:nvPr>
        </p:nvSpPr>
        <p:spPr>
          <a:solidFill>
            <a:srgbClr val="FFFFFF"/>
          </a:solidFill>
          <a:ln/>
        </p:spPr>
      </p:sp>
      <p:sp>
        <p:nvSpPr>
          <p:cNvPr id="7434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So </a:t>
            </a:r>
            <a:r>
              <a:rPr lang="en-US" b="1" dirty="0" err="1">
                <a:latin typeface="Arial" panose="020B0604020202020204" pitchFamily="34" charset="0"/>
                <a:ea typeface="ＭＳ Ｐゴシック" charset="0"/>
                <a:cs typeface="Arial" panose="020B0604020202020204" pitchFamily="34" charset="0"/>
              </a:rPr>
              <a:t>Gof</a:t>
            </a:r>
            <a:r>
              <a:rPr lang="en-US" b="1" dirty="0">
                <a:latin typeface="Arial" panose="020B0604020202020204" pitchFamily="34" charset="0"/>
                <a:ea typeface="ＭＳ Ｐゴシック" charset="0"/>
                <a:cs typeface="Arial" panose="020B0604020202020204" pitchFamily="34" charset="0"/>
              </a:rPr>
              <a:t> gave Nehemiah the heart to do his will, and the man</a:t>
            </a:r>
            <a:r>
              <a:rPr lang="en-US" b="1" baseline="0" dirty="0">
                <a:latin typeface="Arial" panose="020B0604020202020204" pitchFamily="34" charset="0"/>
                <a:ea typeface="ＭＳ Ｐゴシック" charset="0"/>
                <a:cs typeface="Arial" panose="020B0604020202020204" pitchFamily="34" charset="0"/>
              </a:rPr>
              <a:t> responded.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2"/>
          <p:cNvSpPr>
            <a:spLocks noGrp="1" noRot="1" noChangeAspect="1" noChangeArrowheads="1" noTextEdit="1"/>
          </p:cNvSpPr>
          <p:nvPr>
            <p:ph type="sldImg"/>
          </p:nvPr>
        </p:nvSpPr>
        <p:spPr>
          <a:ln/>
        </p:spPr>
      </p:sp>
      <p:sp>
        <p:nvSpPr>
          <p:cNvPr id="74547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Then God opened the doors that he needed.</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In Jerusalem, Nehemiah prepared to reconstruct the wall by inspecting the project, encouraging the people, and rebuffing his critics (2:9-20).</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152</a:t>
            </a:fld>
            <a:endParaRPr lang="en-US">
              <a:solidFill>
                <a:prstClr val="black"/>
              </a:solidFill>
              <a:latin typeface="Calibri"/>
            </a:endParaRPr>
          </a:p>
        </p:txBody>
      </p:sp>
    </p:spTree>
    <p:extLst>
      <p:ext uri="{BB962C8B-B14F-4D97-AF65-F5344CB8AC3E}">
        <p14:creationId xmlns:p14="http://schemas.microsoft.com/office/powerpoint/2010/main" val="1575416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26"/>
          <p:cNvSpPr>
            <a:spLocks noGrp="1" noRot="1" noChangeAspect="1" noChangeArrowheads="1"/>
          </p:cNvSpPr>
          <p:nvPr>
            <p:ph type="sldImg"/>
          </p:nvPr>
        </p:nvSpPr>
        <p:spPr>
          <a:solidFill>
            <a:srgbClr val="FFFFFF"/>
          </a:solidFill>
          <a:ln/>
        </p:spPr>
      </p:sp>
      <p:sp>
        <p:nvSpPr>
          <p:cNvPr id="10752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is dishonored in many ways today:</a:t>
            </a:r>
          </a:p>
          <a:p>
            <a:r>
              <a:rPr lang="en-US" dirty="0"/>
              <a:t>• OMG really means to take his name in vain</a:t>
            </a:r>
          </a:p>
          <a:p>
            <a:r>
              <a:rPr lang="en-US" dirty="0"/>
              <a:t>• Those who claim to follow Jesus actually dishonor him when they teach the opposite of what he said</a:t>
            </a:r>
          </a:p>
          <a:p>
            <a:r>
              <a:rPr lang="en-US" dirty="0"/>
              <a:t>• Marriage has been dishonored and redefined to include same sex, polygamy, and living together.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154</a:t>
            </a:fld>
            <a:endParaRPr lang="en-US"/>
          </a:p>
        </p:txBody>
      </p:sp>
    </p:spTree>
    <p:extLst>
      <p:ext uri="{BB962C8B-B14F-4D97-AF65-F5344CB8AC3E}">
        <p14:creationId xmlns:p14="http://schemas.microsoft.com/office/powerpoint/2010/main" val="210431517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1026"/>
          <p:cNvSpPr>
            <a:spLocks noGrp="1" noRot="1" noChangeAspect="1" noChangeArrowheads="1"/>
          </p:cNvSpPr>
          <p:nvPr>
            <p:ph type="sldImg"/>
          </p:nvPr>
        </p:nvSpPr>
        <p:spPr>
          <a:solidFill>
            <a:srgbClr val="FFFFFF"/>
          </a:solidFill>
          <a:ln/>
        </p:spPr>
      </p:sp>
      <p:sp>
        <p:nvSpPr>
          <p:cNvPr id="63590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 Post-Exilic Era had three separate periods: </a:t>
            </a:r>
            <a:br>
              <a:rPr lang="en-US" b="1" dirty="0">
                <a:latin typeface="Arial" panose="020B0604020202020204" pitchFamily="34" charset="0"/>
                <a:ea typeface="ＭＳ Ｐゴシック" charset="0"/>
                <a:cs typeface="Arial" panose="020B0604020202020204" pitchFamily="34" charset="0"/>
              </a:rPr>
            </a:br>
            <a:r>
              <a:rPr lang="en-US" b="1" dirty="0">
                <a:latin typeface="Arial" panose="020B0604020202020204" pitchFamily="34" charset="0"/>
                <a:ea typeface="ＭＳ Ｐゴシック" charset="0"/>
                <a:cs typeface="Arial" panose="020B0604020202020204" pitchFamily="34" charset="0"/>
              </a:rPr>
              <a:t>(1) Temple rebuilding led by Zerubbabel, Haggai, and Zechariah in two parts under Cyrus and Darius, </a:t>
            </a:r>
          </a:p>
          <a:p>
            <a:pPr eaLnBrk="1" hangingPunct="1"/>
            <a:r>
              <a:rPr lang="en-US" b="1" dirty="0">
                <a:latin typeface="Arial" panose="020B0604020202020204" pitchFamily="34" charset="0"/>
                <a:ea typeface="ＭＳ Ｐゴシック" charset="0"/>
                <a:cs typeface="Arial" panose="020B0604020202020204" pitchFamily="34" charset="0"/>
              </a:rPr>
              <a:t>(2) The saving of the nation from destruction by Esther about 30 years</a:t>
            </a:r>
            <a:r>
              <a:rPr lang="en-US" b="1" baseline="0" dirty="0">
                <a:latin typeface="Arial" panose="020B0604020202020204" pitchFamily="34" charset="0"/>
                <a:ea typeface="ＭＳ Ｐゴシック" charset="0"/>
                <a:cs typeface="Arial" panose="020B0604020202020204" pitchFamily="34" charset="0"/>
              </a:rPr>
              <a:t> later under Xerxes, and </a:t>
            </a:r>
          </a:p>
          <a:p>
            <a:pPr eaLnBrk="1" hangingPunct="1"/>
            <a:r>
              <a:rPr lang="en-US" b="1" baseline="0" dirty="0">
                <a:latin typeface="Arial" panose="020B0604020202020204" pitchFamily="34" charset="0"/>
                <a:ea typeface="ＭＳ Ｐゴシック" charset="0"/>
                <a:cs typeface="Arial" panose="020B0604020202020204" pitchFamily="34" charset="0"/>
              </a:rPr>
              <a:t>(3) The restoration of Jerusalem’s walls and gates by Nehemiah another 70 years after that under Artaxerxes.</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9316283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baseline="30000">
                <a:latin typeface="Times New Roman" charset="0"/>
                <a:ea typeface="ＭＳ Ｐゴシック" charset="0"/>
                <a:cs typeface="ＭＳ Ｐゴシック" charset="0"/>
              </a:rPr>
              <a:t>4</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When I heard this, I sat down and wept. In fact, for days I mourned, fasted, and prayed to the God of heaven. </a:t>
            </a:r>
            <a:r>
              <a:rPr lang="en-US" baseline="30000">
                <a:latin typeface="Times New Roman" charset="0"/>
                <a:ea typeface="ＭＳ Ｐゴシック" charset="0"/>
                <a:cs typeface="ＭＳ Ｐゴシック" charset="0"/>
              </a:rPr>
              <a:t>5</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said,</a:t>
            </a:r>
          </a:p>
          <a:p>
            <a:pPr lvl="2">
              <a:spcBef>
                <a:spcPts val="900"/>
              </a:spcBef>
            </a:pPr>
            <a:r>
              <a:rPr lang="ja-JP" altLang="en-US">
                <a:latin typeface="Times New Roman" charset="0"/>
                <a:ea typeface="ＭＳ Ｐゴシック" charset="0"/>
              </a:rPr>
              <a:t>“</a:t>
            </a:r>
            <a:r>
              <a:rPr lang="en-US" altLang="ja-JP">
                <a:latin typeface="Times New Roman" charset="0"/>
                <a:ea typeface="ＭＳ Ｐゴシック" charset="0"/>
              </a:rPr>
              <a:t>O Lord, God of heaven, the great and awesome God who keeps his covenant of unfailing love with those who love him and obey his commands, </a:t>
            </a:r>
            <a:r>
              <a:rPr lang="en-US" altLang="ja-JP" baseline="30000">
                <a:latin typeface="Times New Roman" charset="0"/>
                <a:ea typeface="ＭＳ Ｐゴシック" charset="0"/>
              </a:rPr>
              <a:t>6</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listen to my prayer! Look down and see me praying night and day for your people Israel. I confess that we have sinned against you. Yes, even my own family and I have sinned! </a:t>
            </a:r>
            <a:r>
              <a:rPr lang="en-US" altLang="ja-JP" baseline="30000">
                <a:latin typeface="Times New Roman" charset="0"/>
                <a:ea typeface="ＭＳ Ｐゴシック" charset="0"/>
              </a:rPr>
              <a:t>7</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We have sinned terribly by not obeying the commands, decrees, and regulations that you gave us through your servant Moses.</a:t>
            </a:r>
          </a:p>
          <a:p>
            <a:pPr lvl="2"/>
            <a:r>
              <a:rPr lang="en-US" baseline="30000">
                <a:latin typeface="Times New Roman" charset="0"/>
                <a:ea typeface="ＭＳ Ｐゴシック" charset="0"/>
              </a:rPr>
              <a:t>8</a:t>
            </a:r>
            <a:r>
              <a:rPr lang="en-US" baseline="30000">
                <a:latin typeface="Lucida Grande" charset="0"/>
                <a:ea typeface="ＭＳ Ｐゴシック" charset="0"/>
              </a:rPr>
              <a:t>�</a:t>
            </a:r>
            <a:r>
              <a:rPr lang="en-US" baseline="30000">
                <a:latin typeface="Times New Roman" charset="0"/>
                <a:ea typeface="ＭＳ Ｐゴシック" charset="0"/>
              </a:rPr>
              <a:t> </a:t>
            </a:r>
            <a:r>
              <a:rPr lang="ja-JP" altLang="en-US">
                <a:latin typeface="Times New Roman" charset="0"/>
                <a:ea typeface="ＭＳ Ｐゴシック" charset="0"/>
              </a:rPr>
              <a:t>“</a:t>
            </a:r>
            <a:r>
              <a:rPr lang="en-US" altLang="ja-JP">
                <a:latin typeface="Times New Roman" charset="0"/>
                <a:ea typeface="ＭＳ Ｐゴシック" charset="0"/>
              </a:rPr>
              <a:t>Please remember what you told your servant Moses: </a:t>
            </a:r>
            <a:r>
              <a:rPr lang="mr-IN" altLang="ja-JP">
                <a:latin typeface="Times New Roman" charset="0"/>
                <a:ea typeface="ＭＳ Ｐゴシック" charset="0"/>
              </a:rPr>
              <a:t>'</a:t>
            </a:r>
            <a:r>
              <a:rPr lang="en-US" altLang="ja-JP">
                <a:latin typeface="Times New Roman" charset="0"/>
                <a:ea typeface="ＭＳ Ｐゴシック" charset="0"/>
              </a:rPr>
              <a:t>If you are unfaithful to me, I will scatter you among the nations. </a:t>
            </a:r>
            <a:r>
              <a:rPr lang="en-US" altLang="ja-JP" baseline="30000">
                <a:latin typeface="Times New Roman" charset="0"/>
                <a:ea typeface="ＭＳ Ｐゴシック" charset="0"/>
              </a:rPr>
              <a:t>9</a:t>
            </a:r>
            <a:r>
              <a:rPr lang="en-US" altLang="ja-JP" baseline="30000">
                <a:latin typeface="Lucida Grande" charset="0"/>
                <a:ea typeface="ＭＳ Ｐゴシック" charset="0"/>
              </a:rPr>
              <a:t>�</a:t>
            </a:r>
            <a:r>
              <a:rPr lang="en-US" altLang="ja-JP" baseline="30000">
                <a:latin typeface="Times New Roman" charset="0"/>
                <a:ea typeface="ＭＳ Ｐゴシック" charset="0"/>
              </a:rPr>
              <a:t> </a:t>
            </a:r>
            <a:r>
              <a:rPr lang="en-US" altLang="ja-JP">
                <a:latin typeface="Times New Roman" charset="0"/>
                <a:ea typeface="ＭＳ Ｐゴシック" charset="0"/>
              </a:rPr>
              <a:t>But if you return to me and obey my commands and live by them, then even if you are exiled to the ends of the earth, I will bring you back to the place I have chosen for my name to be honored.</a:t>
            </a:r>
            <a:r>
              <a:rPr lang="mr-IN" altLang="ja-JP">
                <a:latin typeface="Times New Roman" charset="0"/>
                <a:ea typeface="ＭＳ Ｐゴシック" charset="0"/>
              </a:rPr>
              <a:t>'</a:t>
            </a:r>
            <a:endParaRPr lang="en-US" altLang="ja-JP">
              <a:latin typeface="Times New Roman" charset="0"/>
              <a:ea typeface="ＭＳ Ｐゴシック" charset="0"/>
            </a:endParaRPr>
          </a:p>
          <a:p>
            <a:r>
              <a:rPr lang="en-US" baseline="30000">
                <a:latin typeface="Times New Roman" charset="0"/>
                <a:ea typeface="ＭＳ Ｐゴシック" charset="0"/>
                <a:cs typeface="ＭＳ Ｐゴシック" charset="0"/>
              </a:rPr>
              <a:t>10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ja-JP" altLang="en-US">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The people you rescued by your great power and strong hand are your servants. </a:t>
            </a:r>
            <a:r>
              <a:rPr lang="en-US" altLang="ja-JP" baseline="30000">
                <a:latin typeface="Times New Roman" charset="0"/>
                <a:ea typeface="ＭＳ Ｐゴシック" charset="0"/>
                <a:cs typeface="ＭＳ Ｐゴシック" charset="0"/>
              </a:rPr>
              <a:t>11</a:t>
            </a:r>
            <a:r>
              <a:rPr lang="en-US" altLang="ja-JP" baseline="30000">
                <a:latin typeface="Lucida Grande" charset="0"/>
                <a:ea typeface="ＭＳ Ｐゴシック" charset="0"/>
                <a:cs typeface="ＭＳ Ｐゴシック" charset="0"/>
              </a:rPr>
              <a:t>�</a:t>
            </a:r>
            <a:r>
              <a:rPr lang="en-US" altLang="ja-JP" baseline="30000">
                <a:latin typeface="Times New Roman" charset="0"/>
                <a:ea typeface="ＭＳ Ｐゴシック" charset="0"/>
                <a:cs typeface="ＭＳ Ｐゴシック" charset="0"/>
              </a:rPr>
              <a:t> </a:t>
            </a:r>
            <a:r>
              <a:rPr lang="en-US" altLang="ja-JP">
                <a:latin typeface="Times New Roman" charset="0"/>
                <a:ea typeface="ＭＳ Ｐゴシック" charset="0"/>
                <a:cs typeface="ＭＳ Ｐゴシック" charset="0"/>
              </a:rPr>
              <a:t>O Lord, please hear my prayer! Listen to the prayers of those of us who delight in honoring you. Please grant me success today by making the king favorable to me.</a:t>
            </a:r>
            <a:r>
              <a:rPr lang="en-US" altLang="ja-JP" baseline="30000">
                <a:solidFill>
                  <a:srgbClr val="008000"/>
                </a:solidFill>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Put it into his heart to be kind to me.</a:t>
            </a:r>
            <a:r>
              <a:rPr lang="ja-JP" altLang="en-US">
                <a:latin typeface="Times New Roman" charset="0"/>
                <a:ea typeface="ＭＳ Ｐゴシック" charset="0"/>
                <a:cs typeface="ＭＳ Ｐゴシック" charset="0"/>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1026"/>
          <p:cNvSpPr>
            <a:spLocks noGrp="1" noRot="1" noChangeAspect="1" noChangeArrowheads="1"/>
          </p:cNvSpPr>
          <p:nvPr>
            <p:ph type="sldImg"/>
          </p:nvPr>
        </p:nvSpPr>
        <p:spPr>
          <a:solidFill>
            <a:srgbClr val="FFFFFF"/>
          </a:solidFill>
          <a:ln/>
        </p:spPr>
      </p:sp>
      <p:sp>
        <p:nvSpPr>
          <p:cNvPr id="149506"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26"/>
          <p:cNvSpPr>
            <a:spLocks noGrp="1" noRot="1" noChangeAspect="1" noChangeArrowheads="1"/>
          </p:cNvSpPr>
          <p:nvPr>
            <p:ph type="sldImg"/>
          </p:nvPr>
        </p:nvSpPr>
        <p:spPr>
          <a:solidFill>
            <a:srgbClr val="FFFFFF"/>
          </a:solidFill>
          <a:ln/>
        </p:spPr>
      </p:sp>
      <p:sp>
        <p:nvSpPr>
          <p:cNvPr id="19661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a:spcBef>
                <a:spcPts val="900"/>
              </a:spcBef>
            </a:pPr>
            <a:endParaRPr lang="en-US" b="1" dirty="0">
              <a:latin typeface="Arial" panose="020B0604020202020204" pitchFamily="34" charset="0"/>
              <a:ea typeface="ＭＳ Ｐゴシック" charset="0"/>
              <a:cs typeface="Arial" panose="020B0604020202020204" pitchFamily="34" charset="0"/>
            </a:endParaRPr>
          </a:p>
          <a:p>
            <a:pPr>
              <a:spcBef>
                <a:spcPts val="900"/>
              </a:spcBef>
            </a:pPr>
            <a:r>
              <a:rPr lang="en-US" b="1" dirty="0">
                <a:latin typeface="Arial" panose="020B0604020202020204" pitchFamily="34" charset="0"/>
                <a:ea typeface="ＭＳ Ｐゴシック" charset="0"/>
                <a:cs typeface="Arial" panose="020B0604020202020204" pitchFamily="34" charset="0"/>
              </a:rPr>
              <a:t>Nehemiah</a:t>
            </a:r>
            <a:r>
              <a:rPr lang="en-US" b="1" baseline="0" dirty="0">
                <a:latin typeface="Arial" panose="020B0604020202020204" pitchFamily="34" charset="0"/>
                <a:ea typeface="ＭＳ Ｐゴシック" charset="0"/>
                <a:cs typeface="Arial" panose="020B0604020202020204" pitchFamily="34" charset="0"/>
              </a:rPr>
              <a:t> was a man of the marble-floored palace—but he willingly became a man of the dirt.</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OS-16-Nehemiah-126, 162</a:t>
            </a:r>
          </a:p>
        </p:txBody>
      </p:sp>
    </p:spTree>
    <p:extLst>
      <p:ext uri="{BB962C8B-B14F-4D97-AF65-F5344CB8AC3E}">
        <p14:creationId xmlns:p14="http://schemas.microsoft.com/office/powerpoint/2010/main" val="35859326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Too</a:t>
            </a:r>
            <a:r>
              <a:rPr lang="en-US" b="1"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1" baseline="0" dirty="0">
                <a:latin typeface="Arial" panose="020B0604020202020204" pitchFamily="34" charset="0"/>
                <a:ea typeface="ＭＳ Ｐゴシック" charset="0"/>
                <a:cs typeface="Arial" panose="020B0604020202020204" pitchFamily="34" charset="0"/>
              </a:rPr>
              <a:t>Even Nehemiah himself focuses on God.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57021B-C2A5-0343-84B2-CFCC6DA91AD0}" type="slidenum">
              <a:rPr lang="nl-NL" sz="1200">
                <a:solidFill>
                  <a:prstClr val="black"/>
                </a:solidFill>
              </a:rPr>
              <a:pPr eaLnBrk="1" hangingPunct="1"/>
              <a:t>166</a:t>
            </a:fld>
            <a:endParaRPr lang="nl-NL" sz="1200">
              <a:solidFill>
                <a:prstClr val="black"/>
              </a:solidFill>
            </a:endParaRPr>
          </a:p>
        </p:txBody>
      </p:sp>
      <p:sp>
        <p:nvSpPr>
          <p:cNvPr id="117763" name="Rectangle 2"/>
          <p:cNvSpPr>
            <a:spLocks noGrp="1" noRot="1" noChangeAspect="1" noChangeArrowheads="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nl-NL"/>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1026"/>
          <p:cNvSpPr>
            <a:spLocks noGrp="1" noRot="1" noChangeAspect="1" noChangeArrowheads="1"/>
          </p:cNvSpPr>
          <p:nvPr>
            <p:ph type="sldImg"/>
          </p:nvPr>
        </p:nvSpPr>
        <p:spPr>
          <a:solidFill>
            <a:srgbClr val="FFFFFF"/>
          </a:solidFill>
          <a:ln/>
        </p:spPr>
      </p:sp>
      <p:sp>
        <p:nvSpPr>
          <p:cNvPr id="1433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52BDC7FE-4D7B-884B-A6FA-C0670E5DE956}" type="slidenum">
              <a:rPr lang="en-US" sz="1200" b="1" baseline="0">
                <a:solidFill>
                  <a:srgbClr val="000000"/>
                </a:solidFill>
                <a:latin typeface="Arial" panose="020B0604020202020204" pitchFamily="34" charset="0"/>
              </a:rPr>
              <a:pPr algn="r"/>
              <a:t>171</a:t>
            </a:fld>
            <a:endParaRPr lang="en-US" sz="1200" b="1" baseline="0" dirty="0">
              <a:solidFill>
                <a:srgbClr val="000000"/>
              </a:solidFill>
              <a:latin typeface="Arial" panose="020B0604020202020204" pitchFamily="34" charset="0"/>
            </a:endParaRPr>
          </a:p>
        </p:txBody>
      </p:sp>
      <p:sp>
        <p:nvSpPr>
          <p:cNvPr id="747522" name="Rectangle 2"/>
          <p:cNvSpPr>
            <a:spLocks noGrp="1" noRot="1" noChangeAspect="1" noChangeArrowheads="1"/>
          </p:cNvSpPr>
          <p:nvPr>
            <p:ph type="sldImg"/>
          </p:nvPr>
        </p:nvSpPr>
        <p:spPr>
          <a:solidFill>
            <a:srgbClr val="FFFFFF"/>
          </a:solidFill>
          <a:ln/>
        </p:spPr>
      </p:sp>
      <p:sp>
        <p:nvSpPr>
          <p:cNvPr id="74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wisely delegated the rebuilding project to workers who constructed the wall near their homes as incentive to do quality work (Neh 3).</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174</a:t>
            </a:fld>
            <a:endParaRPr lang="en-US">
              <a:solidFill>
                <a:prstClr val="black"/>
              </a:solidFill>
              <a:latin typeface="Calibri"/>
            </a:endParaRPr>
          </a:p>
        </p:txBody>
      </p:sp>
    </p:spTree>
    <p:extLst>
      <p:ext uri="{BB962C8B-B14F-4D97-AF65-F5344CB8AC3E}">
        <p14:creationId xmlns:p14="http://schemas.microsoft.com/office/powerpoint/2010/main" val="240624929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F3C3BBD-F0FE-8C46-8127-512E47FAFE70}" type="slidenum">
              <a:rPr lang="en-US" sz="1200" b="1" baseline="0">
                <a:solidFill>
                  <a:srgbClr val="000000"/>
                </a:solidFill>
                <a:latin typeface="Arial" panose="020B0604020202020204" pitchFamily="34" charset="0"/>
              </a:rPr>
              <a:pPr algn="r"/>
              <a:t>175</a:t>
            </a:fld>
            <a:endParaRPr lang="en-US" sz="1200" b="1" baseline="0" dirty="0">
              <a:solidFill>
                <a:srgbClr val="000000"/>
              </a:solidFill>
              <a:latin typeface="Arial" panose="020B0604020202020204" pitchFamily="34"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r>
              <a:rPr lang="en-US" sz="2400" b="1" dirty="0">
                <a:latin typeface="Arial" panose="020B0604020202020204" pitchFamily="34" charset="0"/>
                <a:ea typeface="ＭＳ Ｐゴシック" charset="0"/>
                <a:cs typeface="ＭＳ Ｐゴシック" charset="0"/>
              </a:rPr>
              <a:t>OS-19-Nehemiah-175, 245</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1" baseline="0">
                <a:solidFill>
                  <a:srgbClr val="000000"/>
                </a:solidFill>
                <a:latin typeface="Arial" panose="020B0604020202020204" pitchFamily="34" charset="0"/>
              </a:rPr>
              <a:pPr/>
              <a:t>177</a:t>
            </a:fld>
            <a:endParaRPr lang="en-US" sz="1200" b="1" baseline="0" dirty="0">
              <a:solidFill>
                <a:srgbClr val="000000"/>
              </a:solidFill>
              <a:latin typeface="Arial" panose="020B0604020202020204" pitchFamily="34"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F9D1F5-4516-3E4D-99CF-42F59FA6F72E}" type="slidenum">
              <a:rPr lang="en-US" sz="1200" b="1" baseline="0">
                <a:solidFill>
                  <a:srgbClr val="000000"/>
                </a:solidFill>
                <a:latin typeface="Arial" panose="020B0604020202020204" pitchFamily="34" charset="0"/>
              </a:rPr>
              <a:pPr/>
              <a:t>178</a:t>
            </a:fld>
            <a:endParaRPr lang="en-US" sz="1200" b="1" baseline="0" dirty="0">
              <a:solidFill>
                <a:srgbClr val="000000"/>
              </a:solidFill>
              <a:latin typeface="Arial" panose="020B0604020202020204" pitchFamily="34"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054E012-7D0F-2440-B5AF-7739B3BF1452}" type="slidenum">
              <a:rPr lang="en-US" sz="1200" b="1" baseline="0">
                <a:solidFill>
                  <a:srgbClr val="000000"/>
                </a:solidFill>
                <a:latin typeface="Arial" panose="020B0604020202020204" pitchFamily="34" charset="0"/>
              </a:rPr>
              <a:pPr/>
              <a:t>179</a:t>
            </a:fld>
            <a:endParaRPr lang="en-US" sz="1200" b="1" baseline="0" dirty="0">
              <a:solidFill>
                <a:srgbClr val="000000"/>
              </a:solidFill>
              <a:latin typeface="Arial" panose="020B0604020202020204" pitchFamily="34" charset="0"/>
            </a:endParaRPr>
          </a:p>
        </p:txBody>
      </p:sp>
      <p:sp>
        <p:nvSpPr>
          <p:cNvPr id="756738" name="Rectangle 2"/>
          <p:cNvSpPr>
            <a:spLocks noGrp="1" noRot="1" noChangeAspect="1" noChangeArrowheads="1" noTextEdit="1"/>
          </p:cNvSpPr>
          <p:nvPr>
            <p:ph type="sldImg"/>
          </p:nvPr>
        </p:nvSpPr>
        <p:spPr>
          <a:ln/>
        </p:spPr>
      </p:sp>
      <p:sp>
        <p:nvSpPr>
          <p:cNvPr id="756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1" baseline="0">
                <a:solidFill>
                  <a:srgbClr val="000000"/>
                </a:solidFill>
                <a:latin typeface="Arial" panose="020B0604020202020204" pitchFamily="34" charset="0"/>
              </a:rPr>
              <a:pPr/>
              <a:t>180</a:t>
            </a:fld>
            <a:endParaRPr lang="en-US" sz="1200" b="1" baseline="0" dirty="0">
              <a:solidFill>
                <a:srgbClr val="000000"/>
              </a:solidFill>
              <a:latin typeface="Arial" panose="020B0604020202020204" pitchFamily="34"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2"/>
          <p:cNvSpPr>
            <a:spLocks noGrp="1" noRot="1" noChangeAspect="1" noChangeArrowheads="1"/>
          </p:cNvSpPr>
          <p:nvPr>
            <p:ph type="sldImg"/>
          </p:nvPr>
        </p:nvSpPr>
        <p:spPr>
          <a:solidFill>
            <a:srgbClr val="FFFFFF"/>
          </a:solidFill>
          <a:ln/>
        </p:spPr>
      </p:sp>
      <p:sp>
        <p:nvSpPr>
          <p:cNvPr id="762882"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A section of the Broad Wall built by Hezekiah around 721 BC to the west of the Temple Mount and the City of David. This wall was built over the Central Valley and up onto the Western Hill to enclose homes in the part of the city that expanded when the Assyrians invaded Israel to the north. Many people from the northern kingdom of Israel fled their country and moved into Judah and Jerusalem in order to escape the Assyrian invasion. Hezekiah protected them with this wall. The remains of the wall in this photo measure 22 feet wide and 213 feet long…Another view of the same portion of the remains of the 2,700 year old Broad Wall, which today sits below street level in the Jewish Quarter. It was uncovered in 1970 during the excavations that took place in the Old City after the Six-Day War won by Israel in 1967" (http://www.generationword.com/jerusalem101/24-broad-wall.html accessed 19 Octo 2013).</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2"/>
          <p:cNvSpPr>
            <a:spLocks noGrp="1" noRot="1" noChangeAspect="1" noChangeArrowheads="1"/>
          </p:cNvSpPr>
          <p:nvPr>
            <p:ph type="sldImg"/>
          </p:nvPr>
        </p:nvSpPr>
        <p:spPr>
          <a:solidFill>
            <a:srgbClr val="FFFFFF"/>
          </a:solidFill>
          <a:ln/>
        </p:spPr>
      </p:sp>
      <p:sp>
        <p:nvSpPr>
          <p:cNvPr id="7649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1" baseline="0">
                <a:solidFill>
                  <a:srgbClr val="000000"/>
                </a:solidFill>
                <a:latin typeface="Arial" panose="020B0604020202020204" pitchFamily="34" charset="0"/>
              </a:rPr>
              <a:pPr/>
              <a:t>184</a:t>
            </a:fld>
            <a:endParaRPr lang="en-US" sz="1200" b="1" baseline="0" dirty="0">
              <a:solidFill>
                <a:srgbClr val="000000"/>
              </a:solidFill>
              <a:latin typeface="Arial" panose="020B0604020202020204" pitchFamily="34"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9893A60-BA1E-D04C-BE2F-6F9829229DC0}" type="slidenum">
              <a:rPr lang="en-US" sz="1200" b="1" baseline="0">
                <a:solidFill>
                  <a:srgbClr val="000000"/>
                </a:solidFill>
                <a:latin typeface="Arial" panose="020B0604020202020204" pitchFamily="34" charset="0"/>
              </a:rPr>
              <a:pPr/>
              <a:t>185</a:t>
            </a:fld>
            <a:endParaRPr lang="en-US" sz="1200" b="1" baseline="0" dirty="0">
              <a:solidFill>
                <a:srgbClr val="000000"/>
              </a:solidFill>
              <a:latin typeface="Arial" panose="020B0604020202020204" pitchFamily="34" charset="0"/>
            </a:endParaRPr>
          </a:p>
        </p:txBody>
      </p:sp>
      <p:sp>
        <p:nvSpPr>
          <p:cNvPr id="766978" name="Rectangle 2"/>
          <p:cNvSpPr>
            <a:spLocks noGrp="1" noRot="1" noChangeAspect="1" noChangeArrowheads="1" noTextEdit="1"/>
          </p:cNvSpPr>
          <p:nvPr>
            <p:ph type="sldImg"/>
          </p:nvPr>
        </p:nvSpPr>
        <p:spPr>
          <a:ln/>
        </p:spPr>
      </p:sp>
      <p:sp>
        <p:nvSpPr>
          <p:cNvPr id="766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BBDD0DD-0014-D248-8209-685834CD8851}" type="slidenum">
              <a:rPr lang="en-US" sz="1200" b="1" baseline="0">
                <a:solidFill>
                  <a:srgbClr val="000000"/>
                </a:solidFill>
                <a:latin typeface="Arial" panose="020B0604020202020204" pitchFamily="34" charset="0"/>
              </a:rPr>
              <a:pPr/>
              <a:t>186</a:t>
            </a:fld>
            <a:endParaRPr lang="en-US" sz="1200" b="1" baseline="0" dirty="0">
              <a:solidFill>
                <a:srgbClr val="000000"/>
              </a:solidFill>
              <a:latin typeface="Arial" panose="020B0604020202020204" pitchFamily="34" charset="0"/>
            </a:endParaRPr>
          </a:p>
        </p:txBody>
      </p:sp>
      <p:sp>
        <p:nvSpPr>
          <p:cNvPr id="769026" name="Rectangle 2"/>
          <p:cNvSpPr>
            <a:spLocks noGrp="1" noRot="1" noChangeAspect="1" noChangeArrowheads="1" noTextEdit="1"/>
          </p:cNvSpPr>
          <p:nvPr>
            <p:ph type="sldImg"/>
          </p:nvPr>
        </p:nvSpPr>
        <p:spPr>
          <a:ln/>
        </p:spPr>
      </p:sp>
      <p:sp>
        <p:nvSpPr>
          <p:cNvPr id="76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9849319-4CE7-0D49-9E97-AED61D270431}" type="slidenum">
              <a:rPr lang="en-US" sz="1200" b="1" baseline="0">
                <a:solidFill>
                  <a:srgbClr val="000000"/>
                </a:solidFill>
                <a:latin typeface="Arial" panose="020B0604020202020204" pitchFamily="34" charset="0"/>
              </a:rPr>
              <a:pPr/>
              <a:t>187</a:t>
            </a:fld>
            <a:endParaRPr lang="en-US" sz="1200" b="1" baseline="0" dirty="0">
              <a:solidFill>
                <a:srgbClr val="000000"/>
              </a:solidFill>
              <a:latin typeface="Arial" panose="020B0604020202020204" pitchFamily="34" charset="0"/>
            </a:endParaRPr>
          </a:p>
        </p:txBody>
      </p:sp>
      <p:sp>
        <p:nvSpPr>
          <p:cNvPr id="771074"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4B0227-9748-C14D-BEF5-3E85F33992C0}" type="slidenum">
              <a:rPr lang="en-US" sz="1200" b="1" baseline="0">
                <a:solidFill>
                  <a:srgbClr val="000000"/>
                </a:solidFill>
                <a:latin typeface="Arial" panose="020B0604020202020204" pitchFamily="34" charset="0"/>
              </a:rPr>
              <a:pPr/>
              <a:t>188</a:t>
            </a:fld>
            <a:endParaRPr lang="en-US" sz="1200" b="1" baseline="0" dirty="0">
              <a:solidFill>
                <a:srgbClr val="000000"/>
              </a:solidFill>
              <a:latin typeface="Arial" panose="020B0604020202020204" pitchFamily="34" charset="0"/>
            </a:endParaRPr>
          </a:p>
        </p:txBody>
      </p:sp>
      <p:sp>
        <p:nvSpPr>
          <p:cNvPr id="773122"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8445EB3-BFD2-8B46-8354-011AF51FE9E9}" type="slidenum">
              <a:rPr lang="en-US" sz="1200" b="1" baseline="0">
                <a:solidFill>
                  <a:srgbClr val="000000"/>
                </a:solidFill>
                <a:latin typeface="Arial" panose="020B0604020202020204" pitchFamily="34" charset="0"/>
              </a:rPr>
              <a:pPr/>
              <a:t>189</a:t>
            </a:fld>
            <a:endParaRPr lang="en-US" sz="1200" b="1" baseline="0" dirty="0">
              <a:solidFill>
                <a:srgbClr val="000000"/>
              </a:solidFill>
              <a:latin typeface="Arial" panose="020B0604020202020204" pitchFamily="34" charset="0"/>
            </a:endParaRPr>
          </a:p>
        </p:txBody>
      </p:sp>
      <p:sp>
        <p:nvSpPr>
          <p:cNvPr id="775170" name="Rectangle 2"/>
          <p:cNvSpPr>
            <a:spLocks noGrp="1" noRot="1" noChangeAspect="1" noChangeArrowheads="1"/>
          </p:cNvSpPr>
          <p:nvPr>
            <p:ph type="sldImg"/>
          </p:nvPr>
        </p:nvSpPr>
        <p:spPr>
          <a:solidFill>
            <a:srgbClr val="FFFFFF"/>
          </a:solidFill>
          <a:ln/>
        </p:spPr>
      </p:sp>
      <p:sp>
        <p:nvSpPr>
          <p:cNvPr id="77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1" baseline="0">
                <a:solidFill>
                  <a:srgbClr val="000000"/>
                </a:solidFill>
                <a:latin typeface="Arial" panose="020B0604020202020204" pitchFamily="34" charset="0"/>
              </a:rPr>
              <a:pPr/>
              <a:t>190</a:t>
            </a:fld>
            <a:endParaRPr lang="en-US" sz="1200" b="1" baseline="0" dirty="0">
              <a:solidFill>
                <a:srgbClr val="000000"/>
              </a:solidFill>
              <a:latin typeface="Arial" panose="020B0604020202020204" pitchFamily="34"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1" baseline="0">
                <a:solidFill>
                  <a:srgbClr val="000000"/>
                </a:solidFill>
                <a:latin typeface="Arial" panose="020B0604020202020204" pitchFamily="34" charset="0"/>
              </a:rPr>
              <a:pPr/>
              <a:t>191</a:t>
            </a:fld>
            <a:endParaRPr lang="en-US" sz="1200" b="1" baseline="0" dirty="0">
              <a:solidFill>
                <a:srgbClr val="000000"/>
              </a:solidFill>
              <a:latin typeface="Arial" panose="020B0604020202020204" pitchFamily="34"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E331118-96D2-9645-B0E5-B4AF43E9EDE2}" type="slidenum">
              <a:rPr lang="en-US" sz="1200" b="1" baseline="0">
                <a:solidFill>
                  <a:srgbClr val="000000"/>
                </a:solidFill>
                <a:latin typeface="Arial" panose="020B0604020202020204" pitchFamily="34" charset="0"/>
              </a:rPr>
              <a:pPr/>
              <a:t>192</a:t>
            </a:fld>
            <a:endParaRPr lang="en-US" sz="1200" b="1" baseline="0" dirty="0">
              <a:solidFill>
                <a:srgbClr val="000000"/>
              </a:solidFill>
              <a:latin typeface="Arial" panose="020B0604020202020204" pitchFamily="34" charset="0"/>
            </a:endParaRPr>
          </a:p>
        </p:txBody>
      </p:sp>
      <p:sp>
        <p:nvSpPr>
          <p:cNvPr id="781314" name="Rectangle 2"/>
          <p:cNvSpPr>
            <a:spLocks noGrp="1" noRot="1" noChangeAspect="1" noChangeArrowheads="1" noTextEdit="1"/>
          </p:cNvSpPr>
          <p:nvPr>
            <p:ph type="sldImg"/>
          </p:nvPr>
        </p:nvSpPr>
        <p:spPr>
          <a:ln/>
        </p:spPr>
      </p:sp>
      <p:sp>
        <p:nvSpPr>
          <p:cNvPr id="7813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1001164-2DFC-5649-AB7B-EE642C92EAFB}" type="slidenum">
              <a:rPr lang="en-US" sz="1200" b="1" baseline="0">
                <a:solidFill>
                  <a:srgbClr val="000000"/>
                </a:solidFill>
                <a:latin typeface="Arial" panose="020B0604020202020204" pitchFamily="34" charset="0"/>
              </a:rPr>
              <a:pPr/>
              <a:t>193</a:t>
            </a:fld>
            <a:endParaRPr lang="en-US" sz="1200" b="1" baseline="0" dirty="0">
              <a:solidFill>
                <a:srgbClr val="000000"/>
              </a:solidFill>
              <a:latin typeface="Arial" panose="020B0604020202020204" pitchFamily="34" charset="0"/>
            </a:endParaRPr>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AD54C78-B29C-C145-A89E-A0B680AACE75}" type="slidenum">
              <a:rPr lang="en-US" sz="1200" b="1" baseline="0">
                <a:solidFill>
                  <a:srgbClr val="000000"/>
                </a:solidFill>
                <a:latin typeface="Arial" panose="020B0604020202020204" pitchFamily="34" charset="0"/>
              </a:rPr>
              <a:pPr/>
              <a:t>194</a:t>
            </a:fld>
            <a:endParaRPr lang="en-US" sz="1200" b="1" baseline="0" dirty="0">
              <a:solidFill>
                <a:srgbClr val="000000"/>
              </a:solidFill>
              <a:latin typeface="Arial" panose="020B0604020202020204" pitchFamily="34" charset="0"/>
            </a:endParaRPr>
          </a:p>
        </p:txBody>
      </p:sp>
      <p:sp>
        <p:nvSpPr>
          <p:cNvPr id="785410" name="Rectangle 2"/>
          <p:cNvSpPr>
            <a:spLocks noGrp="1" noRot="1" noChangeAspect="1" noChangeArrowheads="1" noTextEdit="1"/>
          </p:cNvSpPr>
          <p:nvPr>
            <p:ph type="sldImg"/>
          </p:nvPr>
        </p:nvSpPr>
        <p:spPr>
          <a:ln/>
        </p:spPr>
      </p:sp>
      <p:sp>
        <p:nvSpPr>
          <p:cNvPr id="7854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9360961-CC53-B641-8C91-5FD3F16C7E3A}" type="slidenum">
              <a:rPr lang="en-US" sz="1200" b="1" baseline="0">
                <a:solidFill>
                  <a:srgbClr val="000000"/>
                </a:solidFill>
                <a:latin typeface="Arial" panose="020B0604020202020204" pitchFamily="34" charset="0"/>
              </a:rPr>
              <a:pPr/>
              <a:t>195</a:t>
            </a:fld>
            <a:endParaRPr lang="en-US" sz="1200" b="1" baseline="0" dirty="0">
              <a:solidFill>
                <a:srgbClr val="000000"/>
              </a:solidFill>
              <a:latin typeface="Arial" panose="020B0604020202020204" pitchFamily="34" charset="0"/>
            </a:endParaRPr>
          </a:p>
        </p:txBody>
      </p:sp>
      <p:sp>
        <p:nvSpPr>
          <p:cNvPr id="787458" name="Rectangle 2"/>
          <p:cNvSpPr>
            <a:spLocks noGrp="1" noRot="1" noChangeAspect="1" noChangeArrowheads="1" noTextEdit="1"/>
          </p:cNvSpPr>
          <p:nvPr>
            <p:ph type="sldImg"/>
          </p:nvPr>
        </p:nvSpPr>
        <p:spPr>
          <a:ln/>
        </p:spPr>
      </p:sp>
      <p:sp>
        <p:nvSpPr>
          <p:cNvPr id="7874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5" name="Rectangle 2"/>
          <p:cNvSpPr>
            <a:spLocks noGrp="1" noRot="1" noChangeAspect="1" noChangeArrowheads="1" noTextEdit="1"/>
          </p:cNvSpPr>
          <p:nvPr>
            <p:ph type="sldImg"/>
          </p:nvPr>
        </p:nvSpPr>
        <p:spPr>
          <a:ln/>
        </p:spPr>
      </p:sp>
      <p:sp>
        <p:nvSpPr>
          <p:cNvPr id="7895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7C57F19E-A370-034A-89B4-C14F0F435660}" type="slidenum">
              <a:rPr lang="en-US" sz="1200" b="1" baseline="0">
                <a:solidFill>
                  <a:srgbClr val="000000"/>
                </a:solidFill>
                <a:latin typeface="Arial" panose="020B0604020202020204" pitchFamily="34" charset="0"/>
              </a:rPr>
              <a:pPr algn="r"/>
              <a:t>198</a:t>
            </a:fld>
            <a:endParaRPr lang="en-US" sz="1200" b="1" baseline="0" dirty="0">
              <a:solidFill>
                <a:srgbClr val="000000"/>
              </a:solidFill>
              <a:latin typeface="Arial" panose="020B0604020202020204" pitchFamily="34" charset="0"/>
            </a:endParaRPr>
          </a:p>
        </p:txBody>
      </p:sp>
      <p:sp>
        <p:nvSpPr>
          <p:cNvPr id="793602" name="Rectangle 2"/>
          <p:cNvSpPr>
            <a:spLocks noGrp="1" noRot="1" noChangeAspect="1" noChangeArrowheads="1"/>
          </p:cNvSpPr>
          <p:nvPr>
            <p:ph type="sldImg"/>
          </p:nvPr>
        </p:nvSpPr>
        <p:spPr>
          <a:solidFill>
            <a:srgbClr val="FFFFFF"/>
          </a:solidFill>
          <a:ln/>
        </p:spPr>
      </p:sp>
      <p:sp>
        <p:nvSpPr>
          <p:cNvPr id="79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Each of us plays an important part in God's work—whether leading or following.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17</a:t>
            </a:fld>
            <a:endParaRPr lang="en-US"/>
          </a:p>
        </p:txBody>
      </p:sp>
    </p:spTree>
    <p:extLst>
      <p:ext uri="{BB962C8B-B14F-4D97-AF65-F5344CB8AC3E}">
        <p14:creationId xmlns:p14="http://schemas.microsoft.com/office/powerpoint/2010/main" val="266882253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4D0412F2-1EA2-D445-9C4F-177622A7E4A8}" type="slidenum">
              <a:rPr lang="en-US" sz="1200" baseline="0">
                <a:solidFill>
                  <a:srgbClr val="000000"/>
                </a:solidFill>
              </a:rPr>
              <a:pPr algn="r" eaLnBrk="1" hangingPunct="1"/>
              <a:t>199</a:t>
            </a:fld>
            <a:endParaRPr lang="en-US" sz="1200" baseline="0">
              <a:solidFill>
                <a:srgbClr val="000000"/>
              </a:solidFill>
            </a:endParaRPr>
          </a:p>
        </p:txBody>
      </p:sp>
      <p:sp>
        <p:nvSpPr>
          <p:cNvPr id="795650" name="Rectangle 1026"/>
          <p:cNvSpPr>
            <a:spLocks noGrp="1" noRot="1" noChangeAspect="1" noChangeArrowheads="1"/>
          </p:cNvSpPr>
          <p:nvPr>
            <p:ph type="sldImg"/>
          </p:nvPr>
        </p:nvSpPr>
        <p:spPr>
          <a:solidFill>
            <a:srgbClr val="FFFFFF"/>
          </a:solidFill>
          <a:ln/>
        </p:spPr>
      </p:sp>
      <p:sp>
        <p:nvSpPr>
          <p:cNvPr id="79565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0C7D7BF-64D3-6242-AE5A-9E06501E2C49}" type="slidenum">
              <a:rPr lang="en-US" sz="1200" b="1" baseline="0">
                <a:solidFill>
                  <a:srgbClr val="000000"/>
                </a:solidFill>
                <a:latin typeface="Arial" panose="020B0604020202020204" pitchFamily="34" charset="0"/>
              </a:rPr>
              <a:pPr algn="r"/>
              <a:t>200</a:t>
            </a:fld>
            <a:endParaRPr lang="en-US" sz="1200" b="1" baseline="0" dirty="0">
              <a:solidFill>
                <a:srgbClr val="000000"/>
              </a:solidFill>
              <a:latin typeface="Arial" panose="020B0604020202020204" pitchFamily="34" charset="0"/>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3C21110-A45D-274B-9F53-8A7271338508}" type="slidenum">
              <a:rPr lang="en-US" sz="1200" b="1" baseline="0">
                <a:solidFill>
                  <a:srgbClr val="000000"/>
                </a:solidFill>
                <a:latin typeface="Arial" panose="020B0604020202020204" pitchFamily="34" charset="0"/>
              </a:rPr>
              <a:pPr algn="r"/>
              <a:t>201</a:t>
            </a:fld>
            <a:endParaRPr lang="en-US" sz="1200" b="1" baseline="0" dirty="0">
              <a:solidFill>
                <a:srgbClr val="000000"/>
              </a:solidFill>
              <a:latin typeface="Arial" panose="020B0604020202020204" pitchFamily="34" charset="0"/>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A1EAC4B6-2AF8-7149-A353-55D090C47E76}" type="slidenum">
              <a:rPr lang="en-US" sz="1200" baseline="0">
                <a:solidFill>
                  <a:srgbClr val="000000"/>
                </a:solidFill>
              </a:rPr>
              <a:pPr algn="r" eaLnBrk="1" hangingPunct="1"/>
              <a:t>202</a:t>
            </a:fld>
            <a:endParaRPr lang="en-US" sz="1200" baseline="0">
              <a:solidFill>
                <a:srgbClr val="000000"/>
              </a:solidFill>
            </a:endParaRPr>
          </a:p>
        </p:txBody>
      </p:sp>
      <p:sp>
        <p:nvSpPr>
          <p:cNvPr id="801794" name="Rectangle 1026"/>
          <p:cNvSpPr>
            <a:spLocks noGrp="1" noRot="1" noChangeAspect="1" noChangeArrowheads="1"/>
          </p:cNvSpPr>
          <p:nvPr>
            <p:ph type="sldImg"/>
          </p:nvPr>
        </p:nvSpPr>
        <p:spPr>
          <a:solidFill>
            <a:srgbClr val="FFFFFF"/>
          </a:solidFill>
          <a:ln/>
        </p:spPr>
      </p:sp>
      <p:sp>
        <p:nvSpPr>
          <p:cNvPr id="801795"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1" name="Rectangle 2"/>
          <p:cNvSpPr>
            <a:spLocks noGrp="1" noRot="1" noChangeAspect="1" noChangeArrowheads="1"/>
          </p:cNvSpPr>
          <p:nvPr>
            <p:ph type="sldImg"/>
          </p:nvPr>
        </p:nvSpPr>
        <p:spPr>
          <a:solidFill>
            <a:srgbClr val="FFFFFF"/>
          </a:solidFill>
          <a:ln/>
        </p:spPr>
      </p:sp>
      <p:sp>
        <p:nvSpPr>
          <p:cNvPr id="8038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Rectangle 2"/>
          <p:cNvSpPr>
            <a:spLocks noGrp="1" noRot="1" noChangeAspect="1" noChangeArrowheads="1"/>
          </p:cNvSpPr>
          <p:nvPr>
            <p:ph type="sldImg"/>
          </p:nvPr>
        </p:nvSpPr>
        <p:spPr>
          <a:solidFill>
            <a:srgbClr val="FFFFFF"/>
          </a:solidFill>
          <a:ln/>
        </p:spPr>
      </p:sp>
      <p:sp>
        <p:nvSpPr>
          <p:cNvPr id="8058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Rectangle 2"/>
          <p:cNvSpPr>
            <a:spLocks noGrp="1" noRot="1" noChangeAspect="1" noChangeArrowheads="1"/>
          </p:cNvSpPr>
          <p:nvPr>
            <p:ph type="sldImg"/>
          </p:nvPr>
        </p:nvSpPr>
        <p:spPr>
          <a:solidFill>
            <a:srgbClr val="FFFFFF"/>
          </a:solidFill>
          <a:ln/>
        </p:spPr>
      </p:sp>
      <p:sp>
        <p:nvSpPr>
          <p:cNvPr id="80793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Rectangle 2"/>
          <p:cNvSpPr>
            <a:spLocks noGrp="1" noRot="1" noChangeAspect="1" noChangeArrowheads="1"/>
          </p:cNvSpPr>
          <p:nvPr>
            <p:ph type="sldImg"/>
          </p:nvPr>
        </p:nvSpPr>
        <p:spPr>
          <a:solidFill>
            <a:srgbClr val="FFFFFF"/>
          </a:solidFill>
          <a:ln/>
        </p:spPr>
      </p:sp>
      <p:sp>
        <p:nvSpPr>
          <p:cNvPr id="80998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Rectangle 2"/>
          <p:cNvSpPr>
            <a:spLocks noGrp="1" noRot="1" noChangeAspect="1" noChangeArrowheads="1"/>
          </p:cNvSpPr>
          <p:nvPr>
            <p:ph type="sldImg"/>
          </p:nvPr>
        </p:nvSpPr>
        <p:spPr>
          <a:solidFill>
            <a:srgbClr val="FFFFFF"/>
          </a:solidFill>
          <a:ln/>
        </p:spPr>
      </p:sp>
      <p:sp>
        <p:nvSpPr>
          <p:cNvPr id="8120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Grp="1" noRot="1" noChangeAspect="1" noChangeArrowheads="1"/>
          </p:cNvSpPr>
          <p:nvPr>
            <p:ph type="sldImg"/>
          </p:nvPr>
        </p:nvSpPr>
        <p:spPr>
          <a:solidFill>
            <a:srgbClr val="FFFFFF"/>
          </a:solidFill>
          <a:ln/>
        </p:spPr>
      </p:sp>
      <p:sp>
        <p:nvSpPr>
          <p:cNvPr id="8140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works</a:t>
            </a:r>
            <a:r>
              <a:rPr lang="en-US" b="1" baseline="0" dirty="0">
                <a:latin typeface="Arial" panose="020B0604020202020204" pitchFamily="34" charset="0"/>
                <a:cs typeface="Arial" panose="020B0604020202020204" pitchFamily="34" charset="0"/>
              </a:rPr>
              <a:t> so much for us!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work for him?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honor him?</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Rectangle 2"/>
          <p:cNvSpPr>
            <a:spLocks noGrp="1" noRot="1" noChangeAspect="1" noChangeArrowheads="1" noTextEdit="1"/>
          </p:cNvSpPr>
          <p:nvPr>
            <p:ph type="sldImg"/>
          </p:nvPr>
        </p:nvSpPr>
        <p:spPr>
          <a:ln/>
        </p:spPr>
      </p:sp>
      <p:sp>
        <p:nvSpPr>
          <p:cNvPr id="81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Rectangle 2"/>
          <p:cNvSpPr>
            <a:spLocks noGrp="1" noRot="1" noChangeAspect="1" noChangeArrowheads="1" noTextEdit="1"/>
          </p:cNvSpPr>
          <p:nvPr>
            <p:ph type="sldImg"/>
          </p:nvPr>
        </p:nvSpPr>
        <p:spPr>
          <a:ln/>
        </p:spPr>
      </p:sp>
      <p:sp>
        <p:nvSpPr>
          <p:cNvPr id="81817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C8C7FB5-8880-A44D-BEA1-A50663851467}" type="slidenum">
              <a:rPr lang="en-US" sz="1200" b="1" baseline="0">
                <a:solidFill>
                  <a:srgbClr val="000000"/>
                </a:solidFill>
                <a:latin typeface="Arial" panose="020B0604020202020204" pitchFamily="34" charset="0"/>
              </a:rPr>
              <a:pPr/>
              <a:t>211</a:t>
            </a:fld>
            <a:endParaRPr lang="en-US" sz="1200" b="1" baseline="0" dirty="0">
              <a:solidFill>
                <a:srgbClr val="000000"/>
              </a:solidFill>
              <a:latin typeface="Arial" panose="020B0604020202020204" pitchFamily="34" charset="0"/>
            </a:endParaRPr>
          </a:p>
        </p:txBody>
      </p:sp>
      <p:sp>
        <p:nvSpPr>
          <p:cNvPr id="820226" name="Rectangle 2"/>
          <p:cNvSpPr>
            <a:spLocks noGrp="1" noRot="1" noChangeAspect="1" noChangeArrowheads="1"/>
          </p:cNvSpPr>
          <p:nvPr>
            <p:ph type="sldImg"/>
          </p:nvPr>
        </p:nvSpPr>
        <p:spPr>
          <a:solidFill>
            <a:srgbClr val="FFFFFF"/>
          </a:solidFill>
          <a:ln/>
        </p:spPr>
      </p:sp>
      <p:sp>
        <p:nvSpPr>
          <p:cNvPr id="82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32EBA3D9-DC95-144F-9D94-C7CAD5EE4DAA}" type="slidenum">
              <a:rPr lang="en-US" sz="1200" b="1" baseline="0">
                <a:solidFill>
                  <a:srgbClr val="000000"/>
                </a:solidFill>
                <a:latin typeface="Arial" panose="020B0604020202020204" pitchFamily="34" charset="0"/>
              </a:rPr>
              <a:pPr algn="r"/>
              <a:t>212</a:t>
            </a:fld>
            <a:endParaRPr lang="en-US" sz="1200" b="1" baseline="0" dirty="0">
              <a:solidFill>
                <a:srgbClr val="000000"/>
              </a:solidFill>
              <a:latin typeface="Arial" panose="020B0604020202020204" pitchFamily="34" charset="0"/>
            </a:endParaRPr>
          </a:p>
        </p:txBody>
      </p:sp>
      <p:sp>
        <p:nvSpPr>
          <p:cNvPr id="822274" name="Rectangle 2"/>
          <p:cNvSpPr>
            <a:spLocks noGrp="1" noRot="1" noChangeAspect="1" noChangeArrowheads="1"/>
          </p:cNvSpPr>
          <p:nvPr>
            <p:ph type="sldImg"/>
          </p:nvPr>
        </p:nvSpPr>
        <p:spPr>
          <a:solidFill>
            <a:srgbClr val="FFFFFF"/>
          </a:solidFill>
          <a:ln/>
        </p:spPr>
      </p:sp>
      <p:sp>
        <p:nvSpPr>
          <p:cNvPr id="8222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31863">
              <a:defRPr sz="2400" baseline="30000">
                <a:solidFill>
                  <a:schemeClr val="tx1"/>
                </a:solidFill>
                <a:latin typeface="Times New Roman" charset="0"/>
                <a:ea typeface="ＭＳ Ｐゴシック" charset="0"/>
                <a:cs typeface="ＭＳ Ｐゴシック" charset="0"/>
              </a:defRPr>
            </a:lvl1pPr>
            <a:lvl2pPr marL="742950" indent="-285750" defTabSz="931863">
              <a:defRPr sz="2400" baseline="30000">
                <a:solidFill>
                  <a:schemeClr val="tx1"/>
                </a:solidFill>
                <a:latin typeface="Times New Roman" charset="0"/>
                <a:ea typeface="ＭＳ Ｐゴシック" charset="0"/>
              </a:defRPr>
            </a:lvl2pPr>
            <a:lvl3pPr marL="1143000" indent="-228600" defTabSz="931863">
              <a:defRPr sz="2400" baseline="30000">
                <a:solidFill>
                  <a:schemeClr val="tx1"/>
                </a:solidFill>
                <a:latin typeface="Times New Roman" charset="0"/>
                <a:ea typeface="ＭＳ Ｐゴシック" charset="0"/>
              </a:defRPr>
            </a:lvl3pPr>
            <a:lvl4pPr marL="1600200" indent="-228600" defTabSz="931863">
              <a:defRPr sz="2400" baseline="30000">
                <a:solidFill>
                  <a:schemeClr val="tx1"/>
                </a:solidFill>
                <a:latin typeface="Times New Roman" charset="0"/>
                <a:ea typeface="ＭＳ Ｐゴシック" charset="0"/>
              </a:defRPr>
            </a:lvl4pPr>
            <a:lvl5pPr marL="2057400" indent="-228600" defTabSz="931863">
              <a:defRPr sz="2400" baseline="30000">
                <a:solidFill>
                  <a:schemeClr val="tx1"/>
                </a:solidFill>
                <a:latin typeface="Times New Roman" charset="0"/>
                <a:ea typeface="ＭＳ Ｐゴシック" charset="0"/>
              </a:defRPr>
            </a:lvl5pPr>
            <a:lvl6pPr marL="25146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defTabSz="931863"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buClr>
                <a:srgbClr val="1F497D"/>
              </a:buClr>
            </a:pPr>
            <a:fld id="{5B7CE35E-B4DF-3345-8CFE-CFEB30F0B5C8}" type="slidenum">
              <a:rPr lang="en-US" sz="1200" baseline="0">
                <a:solidFill>
                  <a:srgbClr val="000000"/>
                </a:solidFill>
              </a:rPr>
              <a:pPr eaLnBrk="1" hangingPunct="1">
                <a:buClr>
                  <a:srgbClr val="1F497D"/>
                </a:buClr>
              </a:pPr>
              <a:t>213</a:t>
            </a:fld>
            <a:endParaRPr lang="en-US" sz="1200" baseline="0">
              <a:solidFill>
                <a:srgbClr val="000000"/>
              </a:solidFill>
            </a:endParaRPr>
          </a:p>
        </p:txBody>
      </p:sp>
      <p:sp>
        <p:nvSpPr>
          <p:cNvPr id="824322" name="Rectangle 2"/>
          <p:cNvSpPr>
            <a:spLocks noGrp="1" noRot="1" noChangeAspect="1" noChangeArrowheads="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BD433D29-76C2-2C47-8BBD-110292789F6C}" type="slidenum">
              <a:rPr lang="en-US" sz="1200" b="1" baseline="0">
                <a:solidFill>
                  <a:srgbClr val="000000"/>
                </a:solidFill>
                <a:latin typeface="Arial" panose="020B0604020202020204" pitchFamily="34" charset="0"/>
              </a:rPr>
              <a:pPr algn="r"/>
              <a:t>214</a:t>
            </a:fld>
            <a:endParaRPr lang="en-US" sz="1200" b="1" baseline="0" dirty="0">
              <a:solidFill>
                <a:srgbClr val="000000"/>
              </a:solidFill>
              <a:latin typeface="Arial" panose="020B0604020202020204" pitchFamily="34"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2"/>
          <p:cNvSpPr>
            <a:spLocks noGrp="1" noRot="1" noChangeAspect="1" noChangeArrowheads="1"/>
          </p:cNvSpPr>
          <p:nvPr>
            <p:ph type="sldImg"/>
          </p:nvPr>
        </p:nvSpPr>
        <p:spPr>
          <a:solidFill>
            <a:srgbClr val="FFFFFF"/>
          </a:solidFill>
          <a:ln/>
        </p:spPr>
      </p:sp>
      <p:sp>
        <p:nvSpPr>
          <p:cNvPr id="828418"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2"/>
          <p:cNvSpPr>
            <a:spLocks noGrp="1" noRot="1" noChangeAspect="1" noChangeArrowheads="1"/>
          </p:cNvSpPr>
          <p:nvPr>
            <p:ph type="sldImg"/>
          </p:nvPr>
        </p:nvSpPr>
        <p:spPr>
          <a:solidFill>
            <a:srgbClr val="FFFFFF"/>
          </a:solidFill>
          <a:ln/>
        </p:spPr>
      </p:sp>
      <p:sp>
        <p:nvSpPr>
          <p:cNvPr id="830466"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2"/>
          <p:cNvSpPr>
            <a:spLocks noGrp="1" noRot="1" noChangeAspect="1" noChangeArrowheads="1" noTextEdit="1"/>
          </p:cNvSpPr>
          <p:nvPr>
            <p:ph type="sldImg"/>
          </p:nvPr>
        </p:nvSpPr>
        <p:spPr>
          <a:ln/>
        </p:spPr>
      </p:sp>
      <p:sp>
        <p:nvSpPr>
          <p:cNvPr id="832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2"/>
          <p:cNvSpPr>
            <a:spLocks noGrp="1" noRot="1" noChangeAspect="1" noChangeArrowheads="1" noTextEdit="1"/>
          </p:cNvSpPr>
          <p:nvPr>
            <p:ph type="sldImg"/>
          </p:nvPr>
        </p:nvSpPr>
        <p:spPr>
          <a:ln/>
        </p:spPr>
      </p:sp>
      <p:sp>
        <p:nvSpPr>
          <p:cNvPr id="834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Building the wall together are 19 of us in leadership.  Not bad considering that our church has 32 adults!  Yet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m an idealist so I</a:t>
            </a:r>
            <a:r>
              <a:rPr lang="mr-IN"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d like to see 100% involvement though!</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2013: 19 of 32</a:t>
            </a:r>
          </a:p>
          <a:p>
            <a:r>
              <a:rPr lang="en-US">
                <a:latin typeface="Times New Roman" charset="0"/>
                <a:ea typeface="ＭＳ Ｐゴシック" charset="0"/>
                <a:cs typeface="ＭＳ Ｐゴシック" charset="0"/>
              </a:rPr>
              <a:t>2009: 28 of 46 </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change for you if you saw Jesus clearly?</a:t>
            </a:r>
          </a:p>
          <a:p>
            <a:r>
              <a:rPr lang="en-US" b="1" dirty="0">
                <a:latin typeface="Arial" panose="020B0604020202020204" pitchFamily="34" charset="0"/>
                <a:cs typeface="Arial" panose="020B0604020202020204" pitchFamily="34" charset="0"/>
              </a:rPr>
              <a:t>____________</a:t>
            </a:r>
          </a:p>
          <a:p>
            <a:r>
              <a:rPr lang="en-US" b="1" dirty="0">
                <a:latin typeface="Arial" panose="020B0604020202020204" pitchFamily="34" charset="0"/>
                <a:cs typeface="Arial" panose="020B0604020202020204" pitchFamily="34" charset="0"/>
              </a:rPr>
              <a:t>OS-16-Nehemiah-19, 401</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89C3A84-31C3-F743-BECA-581C3718D3CF}" type="slidenum">
              <a:rPr lang="en-US" sz="1200" b="1" baseline="0">
                <a:solidFill>
                  <a:srgbClr val="000000"/>
                </a:solidFill>
                <a:latin typeface="Arial" panose="020B0604020202020204" pitchFamily="34" charset="0"/>
              </a:rPr>
              <a:pPr/>
              <a:t>219</a:t>
            </a:fld>
            <a:endParaRPr lang="en-US" sz="1200" b="1" baseline="0" dirty="0">
              <a:solidFill>
                <a:srgbClr val="000000"/>
              </a:solidFill>
              <a:latin typeface="Arial" panose="020B0604020202020204" pitchFamily="34" charset="0"/>
            </a:endParaRPr>
          </a:p>
        </p:txBody>
      </p:sp>
      <p:sp>
        <p:nvSpPr>
          <p:cNvPr id="836610" name="Rectangle 2"/>
          <p:cNvSpPr>
            <a:spLocks noGrp="1" noRot="1" noChangeAspect="1" noChangeArrowheads="1"/>
          </p:cNvSpPr>
          <p:nvPr>
            <p:ph type="sldImg"/>
          </p:nvPr>
        </p:nvSpPr>
        <p:spPr>
          <a:solidFill>
            <a:srgbClr val="FFFFFF"/>
          </a:solidFill>
          <a:ln/>
        </p:spPr>
      </p:sp>
      <p:sp>
        <p:nvSpPr>
          <p:cNvPr id="83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2"/>
          <p:cNvSpPr>
            <a:spLocks noGrp="1" noRot="1" noChangeAspect="1" noChangeArrowheads="1"/>
          </p:cNvSpPr>
          <p:nvPr>
            <p:ph type="sldImg"/>
          </p:nvPr>
        </p:nvSpPr>
        <p:spPr>
          <a:solidFill>
            <a:srgbClr val="FFFFFF"/>
          </a:solidFill>
          <a:ln/>
        </p:spPr>
      </p:sp>
      <p:sp>
        <p:nvSpPr>
          <p:cNvPr id="83865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5" name="Rectangle 2"/>
          <p:cNvSpPr>
            <a:spLocks noGrp="1" noRot="1" noChangeAspect="1" noChangeArrowheads="1"/>
          </p:cNvSpPr>
          <p:nvPr>
            <p:ph type="sldImg"/>
          </p:nvPr>
        </p:nvSpPr>
        <p:spPr>
          <a:solidFill>
            <a:srgbClr val="FFFFFF"/>
          </a:solidFill>
          <a:ln/>
        </p:spPr>
      </p:sp>
      <p:sp>
        <p:nvSpPr>
          <p:cNvPr id="840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2"/>
          <p:cNvSpPr>
            <a:spLocks noGrp="1" noRot="1" noChangeAspect="1" noChangeArrowheads="1"/>
          </p:cNvSpPr>
          <p:nvPr>
            <p:ph type="sldImg"/>
          </p:nvPr>
        </p:nvSpPr>
        <p:spPr>
          <a:solidFill>
            <a:srgbClr val="FFFFFF"/>
          </a:solidFill>
          <a:ln/>
        </p:spPr>
      </p:sp>
      <p:sp>
        <p:nvSpPr>
          <p:cNvPr id="842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2"/>
          <p:cNvSpPr>
            <a:spLocks noGrp="1" noRot="1" noChangeAspect="1" noChangeArrowheads="1"/>
          </p:cNvSpPr>
          <p:nvPr>
            <p:ph type="sldImg"/>
          </p:nvPr>
        </p:nvSpPr>
        <p:spPr>
          <a:solidFill>
            <a:srgbClr val="FFFFFF"/>
          </a:solidFill>
          <a:ln/>
        </p:spPr>
      </p:sp>
      <p:sp>
        <p:nvSpPr>
          <p:cNvPr id="844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2"/>
          <p:cNvSpPr>
            <a:spLocks noGrp="1" noRot="1" noChangeAspect="1" noChangeArrowheads="1"/>
          </p:cNvSpPr>
          <p:nvPr>
            <p:ph type="sldImg"/>
          </p:nvPr>
        </p:nvSpPr>
        <p:spPr>
          <a:solidFill>
            <a:srgbClr val="FFFFFF"/>
          </a:solidFill>
          <a:ln/>
        </p:spPr>
      </p:sp>
      <p:sp>
        <p:nvSpPr>
          <p:cNvPr id="846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Rot="1" noChangeAspect="1" noChangeArrowheads="1" noTextEdit="1"/>
          </p:cNvSpPr>
          <p:nvPr>
            <p:ph type="sldImg"/>
          </p:nvPr>
        </p:nvSpPr>
        <p:spPr>
          <a:ln/>
        </p:spPr>
      </p:sp>
      <p:sp>
        <p:nvSpPr>
          <p:cNvPr id="3143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 young boy wanted to show his strength in front of the class by breaking a bunch of 20 small, thin sticks tied together. He tried hard to break these sticks tied together, but even after several attempts he failed. He gave up. Then the teacher called him and told him to untie the bunch of sticks and break them one by one. The boy found it very easy to break them. It </a:t>
            </a:r>
            <a:r>
              <a:rPr lang="en-US" sz="1200" b="1" kern="1200" dirty="0" err="1">
                <a:solidFill>
                  <a:schemeClr val="tx1"/>
                </a:solidFill>
                <a:effectLst/>
                <a:latin typeface="Arial" panose="020B0604020202020204" pitchFamily="34" charset="0"/>
                <a:ea typeface="ＭＳ Ｐゴシック" pitchFamily="-108" charset="-128"/>
                <a:cs typeface="Arial" panose="020B0604020202020204" pitchFamily="34" charset="0"/>
              </a:rPr>
              <a:t>wasn</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 that difficult after all. Once the bunch of sticks was untied the sticks lost their strength. “United we stand, divided we fall.”</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Our church has 10 nationalities and many professions represented.  That was the original vision that kick-started this church into being.</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are you performing your role in unity in your given area?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people of Jerusalem each built and repaired their portion.  They did it seeing the bigger picture of the whole wall––how their portion helped the entire nation in unity.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about us?  Are we seeing the bigger picture of God</a:t>
            </a:r>
            <a:r>
              <a:rPr lang="mr-IN" b="1" dirty="0">
                <a:latin typeface="Arial" panose="020B0604020202020204" pitchFamily="34" charset="0"/>
                <a:cs typeface="Arial"/>
              </a:rPr>
              <a:t>'</a:t>
            </a:r>
            <a:r>
              <a:rPr lang="en-US" b="1" dirty="0">
                <a:latin typeface="Arial" panose="020B0604020202020204" pitchFamily="34" charset="0"/>
                <a:cs typeface="Arial" panose="020B0604020202020204" pitchFamily="34" charset="0"/>
              </a:rPr>
              <a:t>s church growing? Are we playing our part in unity? </a:t>
            </a:r>
          </a:p>
        </p:txBody>
      </p:sp>
      <p:sp>
        <p:nvSpPr>
          <p:cNvPr id="4" name="Slide Number Placeholder 3"/>
          <p:cNvSpPr>
            <a:spLocks noGrp="1"/>
          </p:cNvSpPr>
          <p:nvPr>
            <p:ph type="sldNum" sz="quarter" idx="10"/>
          </p:nvPr>
        </p:nvSpPr>
        <p:spPr/>
        <p:txBody>
          <a:bodyPr/>
          <a:lstStyle/>
          <a:p>
            <a:pPr>
              <a:defRPr/>
            </a:pPr>
            <a:fld id="{F863D9EE-7DC6-CB48-8F8D-A0301EF7910F}" type="slidenum">
              <a:rPr lang="en-US">
                <a:solidFill>
                  <a:prstClr val="black"/>
                </a:solidFill>
              </a:rPr>
              <a:pPr>
                <a:defRPr/>
              </a:pPr>
              <a:t>226</a:t>
            </a:fld>
            <a:endParaRPr lang="en-US">
              <a:solidFill>
                <a:prstClr val="black"/>
              </a:solidFill>
            </a:endParaRPr>
          </a:p>
        </p:txBody>
      </p:sp>
    </p:spTree>
    <p:extLst>
      <p:ext uri="{BB962C8B-B14F-4D97-AF65-F5344CB8AC3E}">
        <p14:creationId xmlns:p14="http://schemas.microsoft.com/office/powerpoint/2010/main" val="192134417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2"/>
          <p:cNvSpPr>
            <a:spLocks noGrp="1" noRot="1" noChangeAspect="1" noChangeArrowheads="1" noTextEdit="1"/>
          </p:cNvSpPr>
          <p:nvPr>
            <p:ph type="sldImg"/>
          </p:nvPr>
        </p:nvSpPr>
        <p:spPr>
          <a:ln/>
        </p:spPr>
      </p:sp>
      <p:sp>
        <p:nvSpPr>
          <p:cNvPr id="31744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But please note: God often calls us to do something for which we do not feel qualified.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That</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how we have priests, goldsmiths, perfumers, women and merchants as construction workers!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Several of you feel inadequate to take on leading our missions or nursery ministry.  I can understand that, as I also feel inadequate.  But I wonder if God is working in you even today to tell you that you don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have to be a professional to lead effectively. </a:t>
            </a: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2"/>
          <p:cNvSpPr>
            <a:spLocks noGrp="1" noRot="1" noChangeAspect="1" noChangeArrowheads="1"/>
          </p:cNvSpPr>
          <p:nvPr>
            <p:ph type="sldImg"/>
          </p:nvPr>
        </p:nvSpPr>
        <p:spPr>
          <a:solidFill>
            <a:srgbClr val="FFFFFF"/>
          </a:solidFill>
          <a:ln/>
        </p:spPr>
      </p:sp>
      <p:sp>
        <p:nvSpPr>
          <p:cNvPr id="3194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This passage helps to show how God gives a sensible and united plan to accomplish His will through us. God worked his will through many people and he still does today.  He is a God of order.  He works in the same way today to see our church grow for His glory.</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Walls were the chief means of security in ancient times, even as they still play a major role today with our warfare via planes in the air. Rebuilding the wall thus became a priority for Nehemiah.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2"/>
          <p:cNvSpPr>
            <a:spLocks noGrp="1" noRot="1" noChangeAspect="1" noChangeArrowheads="1" noTextEdit="1"/>
          </p:cNvSpPr>
          <p:nvPr>
            <p:ph type="sldImg"/>
          </p:nvPr>
        </p:nvSpPr>
        <p:spPr>
          <a:ln/>
        </p:spPr>
      </p:sp>
      <p:sp>
        <p:nvSpPr>
          <p:cNvPr id="3215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What sensible part of his overall plan is His will for you?</a:t>
            </a:r>
            <a:r>
              <a:rPr lang="en-SG" b="1" dirty="0">
                <a:effectLst/>
                <a:latin typeface="Arial" panose="020B0604020202020204" pitchFamily="34" charset="0"/>
                <a:cs typeface="Arial" panose="020B0604020202020204" pitchFamily="34" charset="0"/>
              </a:rPr>
              <a:t> [Read quote.]</a:t>
            </a: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I dare say that some of the worst pew-sitters are missionaries.  When I served in the Philippines in 1981, I</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d talk to Filipinos at church and mention some missionaries who attended but they</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d say, “Who</a:t>
            </a:r>
            <a:r>
              <a:rPr lang="mr-IN" sz="1200" b="1" kern="1200" dirty="0">
                <a:solidFill>
                  <a:schemeClr val="tx1"/>
                </a:solidFill>
                <a:effectLst/>
                <a:latin typeface="Arial" panose="020B0604020202020204" pitchFamily="34" charset="0"/>
                <a:ea typeface="ＭＳ Ｐゴシック" pitchFamily="-108" charset="-128"/>
                <a:cs typeface="Arial"/>
              </a:rPr>
              <a:t>'</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 that?!”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Rot="1" noChangeAspect="1" noChangeArrowheads="1" noTextEdit="1"/>
          </p:cNvSpPr>
          <p:nvPr>
            <p:ph type="sldImg"/>
          </p:nvPr>
        </p:nvSpPr>
        <p:spPr>
          <a:ln/>
        </p:spPr>
      </p:sp>
      <p:sp>
        <p:nvSpPr>
          <p:cNvPr id="32358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2"/>
          <p:cNvSpPr>
            <a:spLocks noGrp="1" noRot="1" noChangeAspect="1" noChangeArrowheads="1"/>
          </p:cNvSpPr>
          <p:nvPr>
            <p:ph type="sldImg"/>
          </p:nvPr>
        </p:nvSpPr>
        <p:spPr>
          <a:solidFill>
            <a:srgbClr val="FFFFFF"/>
          </a:solidFill>
          <a:ln/>
        </p:spPr>
      </p:sp>
      <p:sp>
        <p:nvSpPr>
          <p:cNvPr id="3256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Friends, but in Feb 2009 this is where we stood in just four months when the church lost 1/3 of its people moving out of Singapore.  God raised up a new team though!</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Rot="1" noChangeAspect="1" noChangeArrowheads="1" noTextEdit="1"/>
          </p:cNvSpPr>
          <p:nvPr>
            <p:ph type="sldImg"/>
          </p:nvPr>
        </p:nvSpPr>
        <p:spPr>
          <a:ln/>
        </p:spPr>
      </p:sp>
      <p:sp>
        <p:nvSpPr>
          <p:cNvPr id="32768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Grp="1" noRot="1" noChangeAspect="1" noChangeArrowheads="1" noTextEdit="1"/>
          </p:cNvSpPr>
          <p:nvPr>
            <p:ph type="sldImg"/>
          </p:nvPr>
        </p:nvSpPr>
        <p:spPr>
          <a:ln/>
        </p:spPr>
      </p:sp>
      <p:sp>
        <p:nvSpPr>
          <p:cNvPr id="3297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One little known fact is that when the founding fathers of the USA got together to form the union, they were anything but united.  We see the flag with 13 stars and 13 stripes, but this didn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come around for some time.  Each state only had its own flag.</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Grp="1" noRot="1" noChangeAspect="1" noChangeArrowheads="1" noTextEdit="1"/>
          </p:cNvSpPr>
          <p:nvPr>
            <p:ph type="sldImg"/>
          </p:nvPr>
        </p:nvSpPr>
        <p:spPr>
          <a:ln/>
        </p:spPr>
      </p:sp>
      <p:sp>
        <p:nvSpPr>
          <p:cNvPr id="3317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Many were Christians, but of differing denominational stripes. Some hated slavery, while others owned slaves.  When declaring independence, what held them together was a common hatred of England.  But hatred is not a strong glue! The first dozen years after independence, they </a:t>
            </a:r>
            <a:r>
              <a:rPr lang="en-US" b="1" dirty="0" err="1">
                <a:latin typeface="Arial" panose="020B0604020202020204" pitchFamily="34" charset="0"/>
                <a:ea typeface="ＭＳ Ｐゴシック" charset="0"/>
                <a:cs typeface="Arial" panose="020B0604020202020204" pitchFamily="34" charset="0"/>
              </a:rPr>
              <a:t>couldn</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t even agree on a common currency. Yet at a deciding moment, when all seemed lost, the great statesman Benjamin Franklin stood up and addressed the group. </a:t>
            </a:r>
          </a:p>
          <a:p>
            <a:r>
              <a:rPr lang="en-US" b="1" dirty="0">
                <a:latin typeface="Arial" panose="020B0604020202020204" pitchFamily="34" charset="0"/>
                <a:ea typeface="ＭＳ Ｐゴシック" charset="0"/>
                <a:cs typeface="Arial" panose="020B0604020202020204" pitchFamily="34" charset="0"/>
              </a:rPr>
              <a:t>SLIDE ADVANCE: He declared, “We must all hang together, gentlemen... or assuredly we shall all hang separately.”</a:t>
            </a:r>
            <a:r>
              <a:rPr lang="en-US" altLang="ja-JP"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External opposition came from Sanballat and Tobiah who sought to stop the work by ridicule, threat of attack, and discouragement (Neh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235</a:t>
            </a:fld>
            <a:endParaRPr lang="en-US">
              <a:solidFill>
                <a:prstClr val="black"/>
              </a:solidFill>
              <a:latin typeface="Calibri"/>
            </a:endParaRPr>
          </a:p>
        </p:txBody>
      </p:sp>
    </p:spTree>
    <p:extLst>
      <p:ext uri="{BB962C8B-B14F-4D97-AF65-F5344CB8AC3E}">
        <p14:creationId xmlns:p14="http://schemas.microsoft.com/office/powerpoint/2010/main" val="55932558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2"/>
          <p:cNvSpPr>
            <a:spLocks noGrp="1" noRot="1" noChangeAspect="1" noChangeArrowheads="1" noTextEdit="1"/>
          </p:cNvSpPr>
          <p:nvPr>
            <p:ph type="sldImg"/>
          </p:nvPr>
        </p:nvSpPr>
        <p:spPr>
          <a:ln/>
        </p:spPr>
      </p:sp>
      <p:sp>
        <p:nvSpPr>
          <p:cNvPr id="8683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1" name="Slide Image Placeholder 1"/>
          <p:cNvSpPr>
            <a:spLocks noGrp="1" noRot="1" noChangeAspect="1"/>
          </p:cNvSpPr>
          <p:nvPr>
            <p:ph type="sldImg"/>
          </p:nvPr>
        </p:nvSpPr>
        <p:spPr>
          <a:ln/>
        </p:spPr>
      </p:sp>
      <p:sp>
        <p:nvSpPr>
          <p:cNvPr id="8704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04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D881BE0-5E6A-1D47-9951-EA6DE17F07D0}" type="slidenum">
              <a:rPr lang="en-US" sz="1200" baseline="0">
                <a:solidFill>
                  <a:srgbClr val="000000"/>
                </a:solidFill>
                <a:latin typeface="Calibri" charset="0"/>
              </a:rPr>
              <a:pPr eaLnBrk="1" hangingPunct="1"/>
              <a:t>241</a:t>
            </a:fld>
            <a:endParaRPr lang="en-US" sz="1200" baseline="0">
              <a:solidFill>
                <a:srgbClr val="000000"/>
              </a:solidFill>
              <a:latin typeface="Calibri"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49" name="Slide Image Placeholder 1"/>
          <p:cNvSpPr>
            <a:spLocks noGrp="1" noRot="1" noChangeAspect="1"/>
          </p:cNvSpPr>
          <p:nvPr>
            <p:ph type="sldImg"/>
          </p:nvPr>
        </p:nvSpPr>
        <p:spPr>
          <a:ln/>
        </p:spPr>
      </p:sp>
      <p:sp>
        <p:nvSpPr>
          <p:cNvPr id="8724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24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C540745-0FAB-A84D-8A14-F7EC4B882AFD}" type="slidenum">
              <a:rPr lang="en-US" sz="1200" baseline="0">
                <a:solidFill>
                  <a:srgbClr val="000000"/>
                </a:solidFill>
                <a:latin typeface="Calibri" charset="0"/>
              </a:rPr>
              <a:pPr eaLnBrk="1" hangingPunct="1"/>
              <a:t>242</a:t>
            </a:fld>
            <a:endParaRPr lang="en-US" sz="1200" baseline="0">
              <a:solidFill>
                <a:srgbClr val="000000"/>
              </a:solidFill>
              <a:latin typeface="Calibri"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2"/>
          <p:cNvSpPr>
            <a:spLocks noGrp="1" noRot="1" noChangeAspect="1" noChangeArrowheads="1"/>
          </p:cNvSpPr>
          <p:nvPr>
            <p:ph type="sldImg"/>
          </p:nvPr>
        </p:nvSpPr>
        <p:spPr>
          <a:solidFill>
            <a:srgbClr val="FFFFFF"/>
          </a:solidFill>
          <a:ln/>
        </p:spPr>
      </p:sp>
      <p:sp>
        <p:nvSpPr>
          <p:cNvPr id="57344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3C3BBD-F0FE-8C46-8127-512E47FAFE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r>
              <a:rPr lang="en-US" sz="2400" b="1" dirty="0">
                <a:latin typeface="Arial" panose="020B0604020202020204" pitchFamily="34" charset="0"/>
                <a:ea typeface="ＭＳ Ｐゴシック" charset="0"/>
                <a:cs typeface="ＭＳ Ｐゴシック" charset="0"/>
              </a:rPr>
              <a:t>OS-19-Nehemiah-175, 245</a:t>
            </a:r>
          </a:p>
        </p:txBody>
      </p:sp>
    </p:spTree>
    <p:extLst>
      <p:ext uri="{BB962C8B-B14F-4D97-AF65-F5344CB8AC3E}">
        <p14:creationId xmlns:p14="http://schemas.microsoft.com/office/powerpoint/2010/main" val="422110744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3" name="Slide Image Placeholder 1"/>
          <p:cNvSpPr>
            <a:spLocks noGrp="1" noRot="1" noChangeAspect="1"/>
          </p:cNvSpPr>
          <p:nvPr>
            <p:ph type="sldImg"/>
          </p:nvPr>
        </p:nvSpPr>
        <p:spPr>
          <a:ln/>
        </p:spPr>
      </p:sp>
      <p:sp>
        <p:nvSpPr>
          <p:cNvPr id="8837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37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F511703-9D40-EC47-BF47-EDDF896E890E}" type="slidenum">
              <a:rPr lang="en-US" sz="1200" baseline="0">
                <a:solidFill>
                  <a:srgbClr val="000000"/>
                </a:solidFill>
                <a:latin typeface="Calibri" charset="0"/>
              </a:rPr>
              <a:pPr eaLnBrk="1" hangingPunct="1"/>
              <a:t>248</a:t>
            </a:fld>
            <a:endParaRPr lang="en-US" sz="1200" baseline="0">
              <a:solidFill>
                <a:srgbClr val="000000"/>
              </a:solidFill>
              <a:latin typeface="Calibri"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1" name="Slide Image Placeholder 1"/>
          <p:cNvSpPr>
            <a:spLocks noGrp="1" noRot="1" noChangeAspect="1"/>
          </p:cNvSpPr>
          <p:nvPr>
            <p:ph type="sldImg"/>
          </p:nvPr>
        </p:nvSpPr>
        <p:spPr>
          <a:ln/>
        </p:spPr>
      </p:sp>
      <p:sp>
        <p:nvSpPr>
          <p:cNvPr id="8857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57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CE369A3-8856-D942-828D-5C24F88E7F2F}" type="slidenum">
              <a:rPr lang="en-US" sz="1200" baseline="0">
                <a:solidFill>
                  <a:srgbClr val="000000"/>
                </a:solidFill>
                <a:latin typeface="Calibri" charset="0"/>
              </a:rPr>
              <a:pPr eaLnBrk="1" hangingPunct="1"/>
              <a:t>249</a:t>
            </a:fld>
            <a:endParaRPr lang="en-US" sz="1200" baseline="0">
              <a:solidFill>
                <a:srgbClr val="000000"/>
              </a:solidFill>
              <a:latin typeface="Calibri"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FB5455A-6758-DE49-9FC6-D05741AD9277}" type="slidenum">
              <a:rPr lang="en-US" sz="1200" baseline="0">
                <a:solidFill>
                  <a:srgbClr val="000000"/>
                </a:solidFill>
                <a:latin typeface="Calibri" charset="0"/>
              </a:rPr>
              <a:pPr eaLnBrk="1" hangingPunct="1"/>
              <a:t>250</a:t>
            </a:fld>
            <a:endParaRPr lang="en-US" sz="1200" baseline="0">
              <a:solidFill>
                <a:srgbClr val="000000"/>
              </a:solidFill>
              <a:latin typeface="Calibri"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7" name="Slide Image Placeholder 1"/>
          <p:cNvSpPr>
            <a:spLocks noGrp="1" noRot="1" noChangeAspect="1"/>
          </p:cNvSpPr>
          <p:nvPr>
            <p:ph type="sldImg"/>
          </p:nvPr>
        </p:nvSpPr>
        <p:spPr>
          <a:ln/>
        </p:spPr>
      </p:sp>
      <p:sp>
        <p:nvSpPr>
          <p:cNvPr id="8898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98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7A66065-86EB-B542-81CF-6838192D6B75}" type="slidenum">
              <a:rPr lang="en-US" sz="1200" baseline="0">
                <a:solidFill>
                  <a:srgbClr val="000000"/>
                </a:solidFill>
                <a:latin typeface="Calibri" charset="0"/>
              </a:rPr>
              <a:pPr eaLnBrk="1" hangingPunct="1"/>
              <a:t>251</a:t>
            </a:fld>
            <a:endParaRPr lang="en-US" sz="1200" baseline="0">
              <a:solidFill>
                <a:srgbClr val="000000"/>
              </a:solidFill>
              <a:latin typeface="Calibri"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5" name="Slide Image Placeholder 1"/>
          <p:cNvSpPr>
            <a:spLocks noGrp="1" noRot="1" noChangeAspect="1"/>
          </p:cNvSpPr>
          <p:nvPr>
            <p:ph type="sldImg"/>
          </p:nvPr>
        </p:nvSpPr>
        <p:spPr>
          <a:ln/>
        </p:spPr>
      </p:sp>
      <p:sp>
        <p:nvSpPr>
          <p:cNvPr id="8919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19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6BF7A29-0FA1-5E4E-ADC9-C420859FF217}" type="slidenum">
              <a:rPr lang="en-US" sz="1200" baseline="0">
                <a:solidFill>
                  <a:srgbClr val="000000"/>
                </a:solidFill>
                <a:latin typeface="Calibri" charset="0"/>
              </a:rPr>
              <a:pPr eaLnBrk="1" hangingPunct="1"/>
              <a:t>252</a:t>
            </a:fld>
            <a:endParaRPr lang="en-US" sz="1200" baseline="0">
              <a:solidFill>
                <a:srgbClr val="000000"/>
              </a:solidFill>
              <a:latin typeface="Calibri"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Slide Image Placeholder 1"/>
          <p:cNvSpPr>
            <a:spLocks noGrp="1" noRot="1" noChangeAspect="1"/>
          </p:cNvSpPr>
          <p:nvPr>
            <p:ph type="sldImg"/>
          </p:nvPr>
        </p:nvSpPr>
        <p:spPr>
          <a:ln/>
        </p:spPr>
      </p:sp>
      <p:sp>
        <p:nvSpPr>
          <p:cNvPr id="89497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eaLnBrk="1" hangingPunct="1">
              <a:spcBef>
                <a:spcPct val="0"/>
              </a:spcBef>
            </a:pPr>
            <a:r>
              <a:rPr lang="en-US" b="1" dirty="0">
                <a:latin typeface="Arial" panose="020B0604020202020204" pitchFamily="34" charset="0"/>
                <a:ea typeface="ＭＳ Ｐゴシック" charset="0"/>
                <a:cs typeface="Arial" panose="020B0604020202020204" pitchFamily="34" charset="0"/>
                <a:hlinkClick r:id="rId3"/>
              </a:rPr>
              <a:t>www.msnbc.msn.com/id/9034284/</a:t>
            </a:r>
            <a:r>
              <a:rPr lang="en-US" b="1" dirty="0">
                <a:latin typeface="Arial" panose="020B0604020202020204" pitchFamily="34" charset="0"/>
                <a:ea typeface="ＭＳ Ｐゴシック" charset="0"/>
                <a:cs typeface="Arial" panose="020B0604020202020204" pitchFamily="34" charset="0"/>
              </a:rPr>
              <a:t> (point 2 above)</a:t>
            </a:r>
          </a:p>
          <a:p>
            <a:pPr eaLnBrk="1" hangingPunct="1">
              <a:spcBef>
                <a:spcPct val="0"/>
              </a:spcBef>
            </a:pPr>
            <a:r>
              <a:rPr lang="en-US" b="1" dirty="0">
                <a:latin typeface="Arial" panose="020B0604020202020204" pitchFamily="34" charset="0"/>
                <a:ea typeface="ＭＳ Ｐゴシック" charset="0"/>
                <a:cs typeface="Arial" panose="020B0604020202020204" pitchFamily="34" charset="0"/>
                <a:hlinkClick r:id="rId4"/>
              </a:rPr>
              <a:t>www.worldbank.org</a:t>
            </a:r>
            <a:r>
              <a:rPr lang="en-US" b="1" dirty="0">
                <a:latin typeface="Arial" panose="020B0604020202020204" pitchFamily="34" charset="0"/>
                <a:ea typeface="ＭＳ Ｐゴシック" charset="0"/>
                <a:cs typeface="Arial" panose="020B0604020202020204" pitchFamily="34" charset="0"/>
              </a:rPr>
              <a:t> (point 3 above)</a:t>
            </a:r>
          </a:p>
          <a:p>
            <a:pPr eaLnBrk="1" hangingPunct="1">
              <a:spcBef>
                <a:spcPct val="0"/>
              </a:spcBef>
            </a:pPr>
            <a:endParaRPr lang="en-US" b="1" dirty="0">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dirty="0">
              <a:latin typeface="Calibri" charset="0"/>
              <a:ea typeface="ＭＳ Ｐゴシック" charset="0"/>
              <a:cs typeface="ＭＳ Ｐゴシック" charset="0"/>
            </a:endParaRPr>
          </a:p>
        </p:txBody>
      </p:sp>
      <p:sp>
        <p:nvSpPr>
          <p:cNvPr id="89497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2EA2535-B6D3-0C43-9228-EC9301E2653C}" type="slidenum">
              <a:rPr lang="en-US" sz="1200" baseline="0">
                <a:solidFill>
                  <a:srgbClr val="000000"/>
                </a:solidFill>
                <a:latin typeface="Calibri" charset="0"/>
              </a:rPr>
              <a:pPr eaLnBrk="1" hangingPunct="1"/>
              <a:t>254</a:t>
            </a:fld>
            <a:endParaRPr lang="en-US" sz="1200" baseline="0">
              <a:solidFill>
                <a:srgbClr val="000000"/>
              </a:solidFill>
              <a:latin typeface="Calibri"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Slide Image Placeholder 1"/>
          <p:cNvSpPr>
            <a:spLocks noGrp="1" noRot="1" noChangeAspect="1"/>
          </p:cNvSpPr>
          <p:nvPr>
            <p:ph type="sldImg"/>
          </p:nvPr>
        </p:nvSpPr>
        <p:spPr>
          <a:ln/>
        </p:spPr>
      </p:sp>
      <p:sp>
        <p:nvSpPr>
          <p:cNvPr id="8970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70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17D08F0B-44B3-F94E-88DC-AD3605E8061E}" type="slidenum">
              <a:rPr lang="en-US" sz="1200" baseline="0">
                <a:solidFill>
                  <a:srgbClr val="000000"/>
                </a:solidFill>
                <a:latin typeface="Calibri" charset="0"/>
              </a:rPr>
              <a:pPr eaLnBrk="1" hangingPunct="1"/>
              <a:t>255</a:t>
            </a:fld>
            <a:endParaRPr lang="en-US" sz="1200" baseline="0">
              <a:solidFill>
                <a:srgbClr val="000000"/>
              </a:solidFill>
              <a:latin typeface="Calibri"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Slide Image Placeholder 1"/>
          <p:cNvSpPr>
            <a:spLocks noGrp="1" noRot="1" noChangeAspect="1"/>
          </p:cNvSpPr>
          <p:nvPr>
            <p:ph type="sldImg"/>
          </p:nvPr>
        </p:nvSpPr>
        <p:spPr>
          <a:ln/>
        </p:spPr>
      </p:sp>
      <p:sp>
        <p:nvSpPr>
          <p:cNvPr id="899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9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2E8F998-6110-C941-9598-CDE192397533}" type="slidenum">
              <a:rPr lang="en-US" sz="1200" baseline="0">
                <a:solidFill>
                  <a:srgbClr val="000000"/>
                </a:solidFill>
                <a:latin typeface="Calibri" charset="0"/>
              </a:rPr>
              <a:pPr eaLnBrk="1" hangingPunct="1"/>
              <a:t>256</a:t>
            </a:fld>
            <a:endParaRPr lang="en-US" sz="1200" baseline="0">
              <a:solidFill>
                <a:srgbClr val="000000"/>
              </a:solidFill>
              <a:latin typeface="Calibri"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Slide Image Placeholder 1"/>
          <p:cNvSpPr>
            <a:spLocks noGrp="1" noRot="1" noChangeAspect="1"/>
          </p:cNvSpPr>
          <p:nvPr>
            <p:ph type="sldImg"/>
          </p:nvPr>
        </p:nvSpPr>
        <p:spPr>
          <a:ln/>
        </p:spPr>
      </p:sp>
      <p:sp>
        <p:nvSpPr>
          <p:cNvPr id="9011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11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08989322-8C24-094B-B08F-076D9B848988}" type="slidenum">
              <a:rPr lang="en-US" sz="1200" baseline="0">
                <a:solidFill>
                  <a:srgbClr val="000000"/>
                </a:solidFill>
                <a:latin typeface="Calibri" charset="0"/>
              </a:rPr>
              <a:pPr eaLnBrk="1" hangingPunct="1"/>
              <a:t>257</a:t>
            </a:fld>
            <a:endParaRPr lang="en-US" sz="1200" baseline="0">
              <a:solidFill>
                <a:srgbClr val="000000"/>
              </a:solidFill>
              <a:latin typeface="Calibri"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1026"/>
          <p:cNvSpPr>
            <a:spLocks noGrp="1" noRot="1" noChangeAspect="1" noChangeArrowheads="1"/>
          </p:cNvSpPr>
          <p:nvPr>
            <p:ph type="sldImg"/>
          </p:nvPr>
        </p:nvSpPr>
        <p:spPr>
          <a:solidFill>
            <a:srgbClr val="FFFFFF"/>
          </a:solidFill>
          <a:ln/>
        </p:spPr>
      </p:sp>
      <p:sp>
        <p:nvSpPr>
          <p:cNvPr id="5754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Slide Image Placeholder 1"/>
          <p:cNvSpPr>
            <a:spLocks noGrp="1" noRot="1" noChangeAspect="1"/>
          </p:cNvSpPr>
          <p:nvPr>
            <p:ph type="sldImg"/>
          </p:nvPr>
        </p:nvSpPr>
        <p:spPr>
          <a:ln/>
        </p:spPr>
      </p:sp>
      <p:sp>
        <p:nvSpPr>
          <p:cNvPr id="9031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31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817A46B-9358-3F47-8BCE-529460DE5C1C}" type="slidenum">
              <a:rPr lang="en-US" sz="1200" baseline="0">
                <a:solidFill>
                  <a:srgbClr val="000000"/>
                </a:solidFill>
                <a:latin typeface="Calibri" charset="0"/>
              </a:rPr>
              <a:pPr eaLnBrk="1" hangingPunct="1"/>
              <a:t>258</a:t>
            </a:fld>
            <a:endParaRPr lang="en-US" sz="1200" baseline="0">
              <a:solidFill>
                <a:srgbClr val="000000"/>
              </a:solidFill>
              <a:latin typeface="Calibri"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Slide Image Placeholder 1"/>
          <p:cNvSpPr>
            <a:spLocks noGrp="1" noRot="1" noChangeAspect="1"/>
          </p:cNvSpPr>
          <p:nvPr>
            <p:ph type="sldImg"/>
          </p:nvPr>
        </p:nvSpPr>
        <p:spPr>
          <a:ln/>
        </p:spPr>
      </p:sp>
      <p:sp>
        <p:nvSpPr>
          <p:cNvPr id="9052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52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0326385-5C94-B44B-BA18-62F587E885DB}" type="slidenum">
              <a:rPr lang="en-US" sz="1200" baseline="0">
                <a:solidFill>
                  <a:srgbClr val="000000"/>
                </a:solidFill>
                <a:latin typeface="Calibri" charset="0"/>
              </a:rPr>
              <a:pPr eaLnBrk="1" hangingPunct="1"/>
              <a:t>259</a:t>
            </a:fld>
            <a:endParaRPr lang="en-US" sz="1200" baseline="0">
              <a:solidFill>
                <a:srgbClr val="000000"/>
              </a:solidFill>
              <a:latin typeface="Calibri"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Slide Image Placeholder 1"/>
          <p:cNvSpPr>
            <a:spLocks noGrp="1" noRot="1" noChangeAspect="1"/>
          </p:cNvSpPr>
          <p:nvPr>
            <p:ph type="sldImg"/>
          </p:nvPr>
        </p:nvSpPr>
        <p:spPr>
          <a:ln/>
        </p:spPr>
      </p:sp>
      <p:sp>
        <p:nvSpPr>
          <p:cNvPr id="90726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726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755127-6BF1-C348-85BE-BB473C03F8A4}" type="slidenum">
              <a:rPr lang="en-US" sz="1200" baseline="0">
                <a:solidFill>
                  <a:srgbClr val="000000"/>
                </a:solidFill>
                <a:latin typeface="Calibri" charset="0"/>
              </a:rPr>
              <a:pPr eaLnBrk="1" hangingPunct="1"/>
              <a:t>260</a:t>
            </a:fld>
            <a:endParaRPr lang="en-US" sz="1200" baseline="0">
              <a:solidFill>
                <a:srgbClr val="000000"/>
              </a:solidFill>
              <a:latin typeface="Calibri"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Slide Image Placeholder 1"/>
          <p:cNvSpPr>
            <a:spLocks noGrp="1" noRot="1" noChangeAspect="1"/>
          </p:cNvSpPr>
          <p:nvPr>
            <p:ph type="sldImg"/>
          </p:nvPr>
        </p:nvSpPr>
        <p:spPr>
          <a:ln/>
        </p:spPr>
      </p:sp>
      <p:sp>
        <p:nvSpPr>
          <p:cNvPr id="909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9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AB3BBCC-B5F6-464A-A00A-FAC2F86351E6}" type="slidenum">
              <a:rPr lang="en-US" sz="1200" baseline="0">
                <a:solidFill>
                  <a:srgbClr val="000000"/>
                </a:solidFill>
                <a:latin typeface="Calibri" charset="0"/>
              </a:rPr>
              <a:pPr eaLnBrk="1" hangingPunct="1"/>
              <a:t>261</a:t>
            </a:fld>
            <a:endParaRPr lang="en-US" sz="1200" baseline="0">
              <a:solidFill>
                <a:srgbClr val="000000"/>
              </a:solidFill>
              <a:latin typeface="Calibri"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Slide Image Placeholder 1"/>
          <p:cNvSpPr>
            <a:spLocks noGrp="1" noRot="1" noChangeAspect="1"/>
          </p:cNvSpPr>
          <p:nvPr>
            <p:ph type="sldImg"/>
          </p:nvPr>
        </p:nvSpPr>
        <p:spPr>
          <a:ln/>
        </p:spPr>
      </p:sp>
      <p:sp>
        <p:nvSpPr>
          <p:cNvPr id="91136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136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E419332-598D-5242-8494-D35EB44F2B9F}" type="slidenum">
              <a:rPr lang="en-US" sz="1200" baseline="0">
                <a:solidFill>
                  <a:srgbClr val="000000"/>
                </a:solidFill>
                <a:latin typeface="Calibri" charset="0"/>
              </a:rPr>
              <a:pPr eaLnBrk="1" hangingPunct="1"/>
              <a:t>262</a:t>
            </a:fld>
            <a:endParaRPr lang="en-US" sz="1200" baseline="0">
              <a:solidFill>
                <a:srgbClr val="000000"/>
              </a:solidFill>
              <a:latin typeface="Calibri"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Slide Image Placeholder 1"/>
          <p:cNvSpPr>
            <a:spLocks noGrp="1" noRot="1" noChangeAspect="1"/>
          </p:cNvSpPr>
          <p:nvPr>
            <p:ph type="sldImg"/>
          </p:nvPr>
        </p:nvSpPr>
        <p:spPr>
          <a:ln/>
        </p:spPr>
      </p:sp>
      <p:sp>
        <p:nvSpPr>
          <p:cNvPr id="9134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34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23C0545-3B4D-FE46-9FF9-37F06B8253B8}" type="slidenum">
              <a:rPr lang="en-US" sz="1200" baseline="0">
                <a:solidFill>
                  <a:srgbClr val="000000"/>
                </a:solidFill>
                <a:latin typeface="Calibri" charset="0"/>
              </a:rPr>
              <a:pPr eaLnBrk="1" hangingPunct="1"/>
              <a:t>263</a:t>
            </a:fld>
            <a:endParaRPr lang="en-US" sz="1200" baseline="0">
              <a:solidFill>
                <a:srgbClr val="000000"/>
              </a:solidFill>
              <a:latin typeface="Calibri"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Slide Image Placeholder 1"/>
          <p:cNvSpPr>
            <a:spLocks noGrp="1" noRot="1" noChangeAspect="1"/>
          </p:cNvSpPr>
          <p:nvPr>
            <p:ph type="sldImg"/>
          </p:nvPr>
        </p:nvSpPr>
        <p:spPr>
          <a:ln/>
        </p:spPr>
      </p:sp>
      <p:sp>
        <p:nvSpPr>
          <p:cNvPr id="915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5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A6C6C9F-4892-D444-8C28-8376771D41F6}" type="slidenum">
              <a:rPr lang="en-US" sz="1200" baseline="0">
                <a:solidFill>
                  <a:srgbClr val="000000"/>
                </a:solidFill>
                <a:latin typeface="Calibri" charset="0"/>
              </a:rPr>
              <a:pPr eaLnBrk="1" hangingPunct="1"/>
              <a:t>264</a:t>
            </a:fld>
            <a:endParaRPr lang="en-US" sz="1200" baseline="0">
              <a:solidFill>
                <a:srgbClr val="000000"/>
              </a:solidFill>
              <a:latin typeface="Calibri"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Slide Image Placeholder 1"/>
          <p:cNvSpPr>
            <a:spLocks noGrp="1" noRot="1" noChangeAspect="1"/>
          </p:cNvSpPr>
          <p:nvPr>
            <p:ph type="sldImg"/>
          </p:nvPr>
        </p:nvSpPr>
        <p:spPr>
          <a:ln/>
        </p:spPr>
      </p:sp>
      <p:sp>
        <p:nvSpPr>
          <p:cNvPr id="9175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75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82D1CB2-084E-264D-B237-9A12E0A2EDFA}" type="slidenum">
              <a:rPr lang="en-US" sz="1200" baseline="0">
                <a:solidFill>
                  <a:srgbClr val="000000"/>
                </a:solidFill>
                <a:latin typeface="Calibri" charset="0"/>
              </a:rPr>
              <a:pPr eaLnBrk="1" hangingPunct="1"/>
              <a:t>265</a:t>
            </a:fld>
            <a:endParaRPr lang="en-US" sz="1200" baseline="0">
              <a:solidFill>
                <a:srgbClr val="000000"/>
              </a:solidFill>
              <a:latin typeface="Calibri"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Slide Image Placeholder 1"/>
          <p:cNvSpPr>
            <a:spLocks noGrp="1" noRot="1" noChangeAspect="1"/>
          </p:cNvSpPr>
          <p:nvPr>
            <p:ph type="sldImg"/>
          </p:nvPr>
        </p:nvSpPr>
        <p:spPr>
          <a:ln/>
        </p:spPr>
      </p:sp>
      <p:sp>
        <p:nvSpPr>
          <p:cNvPr id="9195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95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A1D87E6-32C7-1A4B-AAF2-8299E62DA890}" type="slidenum">
              <a:rPr lang="en-US" sz="1200" baseline="0">
                <a:solidFill>
                  <a:srgbClr val="000000"/>
                </a:solidFill>
                <a:latin typeface="Calibri" charset="0"/>
              </a:rPr>
              <a:pPr eaLnBrk="1" hangingPunct="1"/>
              <a:t>266</a:t>
            </a:fld>
            <a:endParaRPr lang="en-US" sz="1200" baseline="0">
              <a:solidFill>
                <a:srgbClr val="000000"/>
              </a:solidFill>
              <a:latin typeface="Calibri"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Slide Image Placeholder 1"/>
          <p:cNvSpPr>
            <a:spLocks noGrp="1" noRot="1" noChangeAspect="1"/>
          </p:cNvSpPr>
          <p:nvPr>
            <p:ph type="sldImg"/>
          </p:nvPr>
        </p:nvSpPr>
        <p:spPr>
          <a:ln/>
        </p:spPr>
      </p:sp>
      <p:sp>
        <p:nvSpPr>
          <p:cNvPr id="92160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160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4280F3C-6B22-5D4D-80D8-D22D04568607}" type="slidenum">
              <a:rPr lang="en-US" sz="1200" baseline="0">
                <a:solidFill>
                  <a:srgbClr val="000000"/>
                </a:solidFill>
                <a:latin typeface="Calibri" charset="0"/>
              </a:rPr>
              <a:pPr eaLnBrk="1" hangingPunct="1"/>
              <a:t>267</a:t>
            </a:fld>
            <a:endParaRPr lang="en-US" sz="1200" baseline="0">
              <a:solidFill>
                <a:srgbClr val="000000"/>
              </a:solidFill>
              <a:latin typeface="Calibri"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1026"/>
          <p:cNvSpPr>
            <a:spLocks noGrp="1" noRot="1" noChangeAspect="1" noChangeArrowheads="1"/>
          </p:cNvSpPr>
          <p:nvPr>
            <p:ph type="sldImg"/>
          </p:nvPr>
        </p:nvSpPr>
        <p:spPr>
          <a:solidFill>
            <a:srgbClr val="FFFFFF"/>
          </a:solidFill>
          <a:ln/>
        </p:spPr>
      </p:sp>
      <p:sp>
        <p:nvSpPr>
          <p:cNvPr id="57753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Slide Image Placeholder 1"/>
          <p:cNvSpPr>
            <a:spLocks noGrp="1" noRot="1" noChangeAspect="1"/>
          </p:cNvSpPr>
          <p:nvPr>
            <p:ph type="sldImg"/>
          </p:nvPr>
        </p:nvSpPr>
        <p:spPr>
          <a:ln/>
        </p:spPr>
      </p:sp>
      <p:sp>
        <p:nvSpPr>
          <p:cNvPr id="92365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36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4B48CAC-E4F3-5A4B-A272-723EB42224C6}" type="slidenum">
              <a:rPr lang="en-US" sz="1200" baseline="0">
                <a:solidFill>
                  <a:srgbClr val="000000"/>
                </a:solidFill>
                <a:latin typeface="Calibri" charset="0"/>
              </a:rPr>
              <a:pPr eaLnBrk="1" hangingPunct="1"/>
              <a:t>268</a:t>
            </a:fld>
            <a:endParaRPr lang="en-US" sz="1200" baseline="0">
              <a:solidFill>
                <a:srgbClr val="000000"/>
              </a:solidFill>
              <a:latin typeface="Calibri"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Slide Image Placeholder 1"/>
          <p:cNvSpPr>
            <a:spLocks noGrp="1" noRot="1" noChangeAspect="1"/>
          </p:cNvSpPr>
          <p:nvPr>
            <p:ph type="sldImg"/>
          </p:nvPr>
        </p:nvSpPr>
        <p:spPr>
          <a:ln/>
        </p:spPr>
      </p:sp>
      <p:sp>
        <p:nvSpPr>
          <p:cNvPr id="9277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77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8F2CE1-3210-C443-9A4F-70F9596F9018}" type="slidenum">
              <a:rPr lang="en-US" sz="1200" baseline="0">
                <a:solidFill>
                  <a:srgbClr val="000000"/>
                </a:solidFill>
                <a:latin typeface="Calibri" charset="0"/>
              </a:rPr>
              <a:pPr eaLnBrk="1" hangingPunct="1"/>
              <a:t>269</a:t>
            </a:fld>
            <a:endParaRPr lang="en-US" sz="1200" baseline="0">
              <a:solidFill>
                <a:srgbClr val="000000"/>
              </a:solidFill>
              <a:latin typeface="Calibri"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Slide Image Placeholder 1"/>
          <p:cNvSpPr>
            <a:spLocks noGrp="1" noRot="1" noChangeAspect="1"/>
          </p:cNvSpPr>
          <p:nvPr>
            <p:ph type="sldImg"/>
          </p:nvPr>
        </p:nvSpPr>
        <p:spPr>
          <a:ln/>
        </p:spPr>
      </p:sp>
      <p:sp>
        <p:nvSpPr>
          <p:cNvPr id="9297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97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D50114B-358B-B847-AEE2-2EF882C4ED00}" type="slidenum">
              <a:rPr lang="en-US" sz="1200" baseline="0">
                <a:solidFill>
                  <a:srgbClr val="000000"/>
                </a:solidFill>
                <a:latin typeface="Calibri" charset="0"/>
              </a:rPr>
              <a:pPr eaLnBrk="1" hangingPunct="1"/>
              <a:t>270</a:t>
            </a:fld>
            <a:endParaRPr lang="en-US" sz="1200" baseline="0">
              <a:solidFill>
                <a:srgbClr val="000000"/>
              </a:solidFill>
              <a:latin typeface="Calibri"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005194-CE5A-AB42-AB6D-1261B11A2384}" type="slidenum">
              <a:rPr lang="en-US" sz="1200" baseline="0">
                <a:solidFill>
                  <a:srgbClr val="000000"/>
                </a:solidFill>
                <a:latin typeface="Verdana" charset="0"/>
              </a:rPr>
              <a:pPr eaLnBrk="1" hangingPunct="1"/>
              <a:t>272</a:t>
            </a:fld>
            <a:endParaRPr lang="en-US" sz="1200" baseline="0">
              <a:solidFill>
                <a:srgbClr val="000000"/>
              </a:solidFill>
              <a:latin typeface="Verdana" charset="0"/>
            </a:endParaRPr>
          </a:p>
        </p:txBody>
      </p:sp>
      <p:sp>
        <p:nvSpPr>
          <p:cNvPr id="932866" name="Rectangle 2"/>
          <p:cNvSpPr>
            <a:spLocks noGrp="1" noRot="1" noChangeAspect="1" noChangeArrowheads="1" noTextEdit="1"/>
          </p:cNvSpPr>
          <p:nvPr>
            <p:ph type="sldImg"/>
          </p:nvPr>
        </p:nvSpPr>
        <p:spPr>
          <a:ln/>
        </p:spPr>
      </p:sp>
      <p:sp>
        <p:nvSpPr>
          <p:cNvPr id="9328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Calibri" charset="0"/>
                <a:ea typeface="ＭＳ Ｐゴシック" charset="0"/>
                <a:cs typeface="ＭＳ Ｐゴシック" charset="0"/>
              </a:rPr>
              <a:t>Generous people!</a:t>
            </a:r>
          </a:p>
          <a:p>
            <a:pPr eaLnBrk="1" hangingPunct="1"/>
            <a:r>
              <a:rPr lang="en-US" dirty="0">
                <a:latin typeface="Calibri" charset="0"/>
                <a:ea typeface="ＭＳ Ｐゴシック" charset="0"/>
                <a:cs typeface="ＭＳ Ｐゴシック" charset="0"/>
              </a:rPr>
              <a:t>Whether rich or poor…</a:t>
            </a:r>
          </a:p>
          <a:p>
            <a:pPr eaLnBrk="1" hangingPunct="1"/>
            <a:endParaRPr lang="en-US" dirty="0">
              <a:latin typeface="Calibri"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b="1">
                <a:solidFill>
                  <a:srgbClr val="000000"/>
                </a:solidFill>
                <a:latin typeface="Arial" panose="020B0604020202020204" pitchFamily="34" charset="0"/>
              </a:rPr>
              <a:pPr/>
              <a:t>273</a:t>
            </a:fld>
            <a:endParaRPr lang="en-US" sz="1200" b="1" dirty="0">
              <a:solidFill>
                <a:srgbClr val="000000"/>
              </a:solidFill>
              <a:latin typeface="Arial" panose="020B0604020202020204" pitchFamily="34"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From</a:t>
            </a:r>
            <a:r>
              <a:rPr lang="en-US" b="1" baseline="0" dirty="0">
                <a:latin typeface="Arial" panose="020B0604020202020204" pitchFamily="34" charset="0"/>
                <a:ea typeface="ＭＳ Ｐゴシック" charset="0"/>
                <a:cs typeface="ＭＳ Ｐゴシック" charset="0"/>
              </a:rPr>
              <a:t> 1997-Jan 2018 God has seen fit to grant me the privilege to train pastors in 12 other countries on 63 trips.  Often pastors in the US team-teach with me on these trips. To help the poor, I avoid the wealthy countries where listeners can pay an honorarium but instead raise the funds to pay my own way and then teach for free.</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274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sz="1200" b="1" dirty="0">
              <a:solidFill>
                <a:srgbClr val="FFFFFF"/>
              </a:solidFill>
              <a:latin typeface="Arial" panose="020B0604020202020204" pitchFamily="34" charset="0"/>
              <a:ea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Student translation since 2003 with 600 translators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a:p>
            <a:pPr eaLnBrk="1" hangingPunct="1"/>
            <a:endParaRPr lang="en-US" sz="1200" b="1" dirty="0">
              <a:solidFill>
                <a:srgbClr val="FFFFFF"/>
              </a:solidFill>
              <a:latin typeface="Arial" panose="020B0604020202020204" pitchFamily="34" charset="0"/>
              <a:ea typeface="ＭＳ Ｐゴシック" charset="0"/>
            </a:endParaRPr>
          </a:p>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CD1452-832C-F142-A0F2-7761CC4A337A}" type="slidenum">
              <a:rPr lang="en-US" sz="1200">
                <a:solidFill>
                  <a:srgbClr val="000000"/>
                </a:solidFill>
              </a:rPr>
              <a:pPr eaLnBrk="1" hangingPunct="1"/>
              <a:t>275</a:t>
            </a:fld>
            <a:endParaRPr lang="en-US" sz="1200">
              <a:solidFill>
                <a:srgbClr val="000000"/>
              </a:solidFill>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This has resulted in Bible teaching and study materials—mostly PowerPoint—in 45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 In fact, this very presentation is available there in English, Chinese, Vietanmese, and other languages.</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A402096-7CFA-3346-AEDA-431E6BCFE845}" type="slidenum">
              <a:rPr lang="en-US" sz="1200" baseline="0">
                <a:solidFill>
                  <a:srgbClr val="000000"/>
                </a:solidFill>
              </a:rPr>
              <a:pPr eaLnBrk="1" hangingPunct="1"/>
              <a:t>276</a:t>
            </a:fld>
            <a:endParaRPr lang="en-US" sz="1200" baseline="0">
              <a:solidFill>
                <a:srgbClr val="000000"/>
              </a:solidFill>
            </a:endParaRPr>
          </a:p>
        </p:txBody>
      </p:sp>
      <p:sp>
        <p:nvSpPr>
          <p:cNvPr id="941058" name="Rectangle 2"/>
          <p:cNvSpPr>
            <a:spLocks noGrp="1" noRot="1" noChangeAspect="1" noChangeArrowheads="1"/>
          </p:cNvSpPr>
          <p:nvPr>
            <p:ph type="sldImg"/>
          </p:nvPr>
        </p:nvSpPr>
        <p:spPr>
          <a:xfrm>
            <a:off x="1130300" y="674688"/>
            <a:ext cx="4597400" cy="3448050"/>
          </a:xfrm>
          <a:solidFill>
            <a:srgbClr val="FFFFFF"/>
          </a:solidFill>
          <a:ln/>
        </p:spPr>
      </p:sp>
      <p:sp>
        <p:nvSpPr>
          <p:cNvPr id="941059"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 teach my students in English..</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3106"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F6D0D1-B831-C742-97F2-201A91CA0DB6}" type="slidenum">
              <a:rPr lang="en-US" sz="1200" baseline="0">
                <a:solidFill>
                  <a:srgbClr val="000000"/>
                </a:solidFill>
              </a:rPr>
              <a:pPr eaLnBrk="1" hangingPunct="1"/>
              <a:t>277</a:t>
            </a:fld>
            <a:endParaRPr lang="en-US" sz="1200" baseline="0">
              <a:solidFill>
                <a:srgbClr val="000000"/>
              </a:solidFill>
            </a:endParaRPr>
          </a:p>
        </p:txBody>
      </p:sp>
      <p:sp>
        <p:nvSpPr>
          <p:cNvPr id="943107"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1" baseline="0" dirty="0">
              <a:solidFill>
                <a:srgbClr val="000000"/>
              </a:solidFill>
              <a:latin typeface="Arial" panose="020B0604020202020204" pitchFamily="34" charset="0"/>
            </a:endParaRPr>
          </a:p>
        </p:txBody>
      </p:sp>
      <p:sp>
        <p:nvSpPr>
          <p:cNvPr id="943108" name="Text Box 3"/>
          <p:cNvSpPr>
            <a:spLocks noGrp="1" noChangeArrowheads="1"/>
          </p:cNvSpPr>
          <p:nvPr>
            <p:ph type="body"/>
          </p:nvPr>
        </p:nvSpPr>
        <p:spPr>
          <a:xfrm>
            <a:off x="685800" y="4343400"/>
            <a:ext cx="54864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pPr eaLnBrk="1" hangingPunct="1"/>
            <a:r>
              <a:rPr lang="en-US" b="1" dirty="0">
                <a:latin typeface="Arial" panose="020B0604020202020204" pitchFamily="34" charset="0"/>
                <a:ea typeface="ＭＳ Ｐゴシック" charset="0"/>
                <a:cs typeface="ＭＳ Ｐゴシック" charset="0"/>
              </a:rPr>
              <a:t>And they translate into Indonesian…</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D1DC053-AB51-D64E-A0ED-93EAA00AE40B}" type="slidenum">
              <a:rPr lang="en-US" sz="1200" baseline="0">
                <a:solidFill>
                  <a:srgbClr val="000000"/>
                </a:solidFill>
              </a:rPr>
              <a:pPr eaLnBrk="1" hangingPunct="1"/>
              <a:t>278</a:t>
            </a:fld>
            <a:endParaRPr lang="en-US" sz="1200" baseline="0">
              <a:solidFill>
                <a:srgbClr val="000000"/>
              </a:solidFill>
            </a:endParaRPr>
          </a:p>
        </p:txBody>
      </p:sp>
      <p:sp>
        <p:nvSpPr>
          <p:cNvPr id="945154" name="Rectangle 2"/>
          <p:cNvSpPr>
            <a:spLocks noGrp="1" noRot="1" noChangeAspect="1" noChangeArrowheads="1" noTextEdit="1"/>
          </p:cNvSpPr>
          <p:nvPr>
            <p:ph type="sldImg"/>
          </p:nvPr>
        </p:nvSpPr>
        <p:spPr>
          <a:xfrm>
            <a:off x="1130300" y="674688"/>
            <a:ext cx="4597400" cy="3448050"/>
          </a:xfrm>
          <a:solidFill>
            <a:srgbClr val="FFFFFF"/>
          </a:solidFill>
          <a:ln/>
        </p:spPr>
      </p:sp>
      <p:sp>
        <p:nvSpPr>
          <p:cNvPr id="945155"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Or Chinese so they can teach it to their own people.</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1026"/>
          <p:cNvSpPr>
            <a:spLocks noGrp="1" noRot="1" noChangeAspect="1" noChangeArrowheads="1"/>
          </p:cNvSpPr>
          <p:nvPr>
            <p:ph type="sldImg"/>
          </p:nvPr>
        </p:nvSpPr>
        <p:spPr>
          <a:solidFill>
            <a:srgbClr val="FFFFFF"/>
          </a:solidFill>
          <a:ln/>
        </p:spPr>
      </p:sp>
      <p:sp>
        <p:nvSpPr>
          <p:cNvPr id="57958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D119110-B594-5E48-9C12-6A082AB042D5}" type="slidenum">
              <a:rPr lang="en-US" sz="1200" b="1" baseline="0">
                <a:solidFill>
                  <a:srgbClr val="000000"/>
                </a:solidFill>
                <a:latin typeface="Arial" panose="020B0604020202020204" pitchFamily="34" charset="0"/>
              </a:rPr>
              <a:pPr eaLnBrk="1" hangingPunct="1"/>
              <a:t>279</a:t>
            </a:fld>
            <a:endParaRPr lang="en-US" sz="1200" b="1" baseline="0" dirty="0">
              <a:solidFill>
                <a:srgbClr val="000000"/>
              </a:solidFill>
              <a:latin typeface="Arial" panose="020B0604020202020204" pitchFamily="34" charset="0"/>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4D0DD1B-2A9B-DA4E-B482-E7E52912A724}" type="slidenum">
              <a:rPr lang="en-US" sz="1200" b="1" baseline="0">
                <a:solidFill>
                  <a:srgbClr val="000000"/>
                </a:solidFill>
                <a:latin typeface="Arial" panose="020B0604020202020204" pitchFamily="34" charset="0"/>
              </a:rPr>
              <a:pPr eaLnBrk="1" hangingPunct="1"/>
              <a:t>280</a:t>
            </a:fld>
            <a:endParaRPr lang="en-US" sz="1200" b="1" baseline="0" dirty="0">
              <a:solidFill>
                <a:srgbClr val="000000"/>
              </a:solidFill>
              <a:latin typeface="Arial" panose="020B0604020202020204" pitchFamily="34" charset="0"/>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ＭＳ Ｐゴシック" charset="0"/>
              </a:rPr>
              <a:t>INTERVIEWER: And Susan, what ministries has the Lord granted you?</a:t>
            </a:r>
          </a:p>
          <a:p>
            <a:pPr eaLnBrk="1" hangingPunct="1"/>
            <a:r>
              <a:rPr lang="en-US" b="1" dirty="0">
                <a:latin typeface="Arial" panose="020B0604020202020204" pitchFamily="34" charset="0"/>
                <a:ea typeface="ＭＳ Ｐゴシック" charset="0"/>
                <a:cs typeface="ＭＳ Ｐゴシック" charset="0"/>
              </a:rPr>
              <a:t>SUSAN: I have been teaching the wives of leaders at SBC.  These 5 women come from 5 different nations!</a:t>
            </a:r>
          </a:p>
          <a:p>
            <a:pPr eaLnBrk="1" hangingPunct="1"/>
            <a:r>
              <a:rPr lang="en-US" b="1" dirty="0">
                <a:latin typeface="Arial" panose="020B0604020202020204" pitchFamily="34" charset="0"/>
                <a:ea typeface="ＭＳ Ｐゴシック" charset="0"/>
                <a:cs typeface="ＭＳ Ｐゴシック" charset="0"/>
              </a:rPr>
              <a:t>SUSAN: I also lead the woman</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Bible study at our church</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7" name="Slide Image Placeholder 1"/>
          <p:cNvSpPr>
            <a:spLocks noGrp="1" noRot="1" noChangeAspect="1"/>
          </p:cNvSpPr>
          <p:nvPr>
            <p:ph type="sldImg"/>
          </p:nvPr>
        </p:nvSpPr>
        <p:spPr>
          <a:ln/>
        </p:spPr>
      </p:sp>
      <p:sp>
        <p:nvSpPr>
          <p:cNvPr id="95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7983887-06D6-4A4C-A4F2-C51130CFF6B3}" type="slidenum">
              <a:rPr lang="en-US" sz="1200" baseline="0">
                <a:solidFill>
                  <a:srgbClr val="000000"/>
                </a:solidFill>
                <a:latin typeface="Calibri" charset="0"/>
              </a:rPr>
              <a:pPr eaLnBrk="1" hangingPunct="1"/>
              <a:t>281</a:t>
            </a:fld>
            <a:endParaRPr lang="en-US" sz="1200" baseline="0">
              <a:solidFill>
                <a:srgbClr val="000000"/>
              </a:solidFill>
              <a:latin typeface="Calibri"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5" name="Slide Image Placeholder 1"/>
          <p:cNvSpPr>
            <a:spLocks noGrp="1" noRot="1" noChangeAspect="1"/>
          </p:cNvSpPr>
          <p:nvPr>
            <p:ph type="sldImg"/>
          </p:nvPr>
        </p:nvSpPr>
        <p:spPr>
          <a:ln/>
        </p:spPr>
      </p:sp>
      <p:sp>
        <p:nvSpPr>
          <p:cNvPr id="95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B73303B-CDE2-AD41-9E50-4BEB7B1D29F8}" type="slidenum">
              <a:rPr lang="en-US" sz="1200" baseline="0">
                <a:solidFill>
                  <a:srgbClr val="000000"/>
                </a:solidFill>
                <a:latin typeface="Calibri" charset="0"/>
              </a:rPr>
              <a:pPr eaLnBrk="1" hangingPunct="1"/>
              <a:t>282</a:t>
            </a:fld>
            <a:endParaRPr lang="en-US" sz="1200" baseline="0">
              <a:solidFill>
                <a:srgbClr val="000000"/>
              </a:solidFill>
              <a:latin typeface="Calibri"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Slide Image Placeholder 1"/>
          <p:cNvSpPr>
            <a:spLocks noGrp="1" noRot="1" noChangeAspect="1"/>
          </p:cNvSpPr>
          <p:nvPr>
            <p:ph type="sldImg"/>
          </p:nvPr>
        </p:nvSpPr>
        <p:spPr>
          <a:ln/>
        </p:spPr>
      </p:sp>
      <p:sp>
        <p:nvSpPr>
          <p:cNvPr id="95539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CFAC81F-0667-5C43-93D9-00329863E1D6}" type="slidenum">
              <a:rPr lang="en-US" sz="1200" baseline="0">
                <a:solidFill>
                  <a:srgbClr val="000000"/>
                </a:solidFill>
                <a:latin typeface="Calibri" charset="0"/>
              </a:rPr>
              <a:pPr eaLnBrk="1" hangingPunct="1"/>
              <a:t>283</a:t>
            </a:fld>
            <a:endParaRPr lang="en-US" sz="1200" baseline="0">
              <a:solidFill>
                <a:srgbClr val="000000"/>
              </a:solidFill>
              <a:latin typeface="Calibri"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Slide Image Placeholder 1"/>
          <p:cNvSpPr>
            <a:spLocks noGrp="1" noRot="1" noChangeAspect="1"/>
          </p:cNvSpPr>
          <p:nvPr>
            <p:ph type="sldImg"/>
          </p:nvPr>
        </p:nvSpPr>
        <p:spPr>
          <a:ln/>
        </p:spPr>
      </p:sp>
      <p:sp>
        <p:nvSpPr>
          <p:cNvPr id="9574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74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24F4559-1D75-D44C-8EDC-29B690D9B1FB}" type="slidenum">
              <a:rPr lang="en-US" sz="1200" baseline="0">
                <a:solidFill>
                  <a:srgbClr val="000000"/>
                </a:solidFill>
                <a:latin typeface="Calibri" charset="0"/>
              </a:rPr>
              <a:pPr eaLnBrk="1" hangingPunct="1"/>
              <a:t>284</a:t>
            </a:fld>
            <a:endParaRPr lang="en-US" sz="1200" baseline="0">
              <a:solidFill>
                <a:srgbClr val="000000"/>
              </a:solidFill>
              <a:latin typeface="Calibri" charset="0"/>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89" name="Slide Image Placeholder 1"/>
          <p:cNvSpPr>
            <a:spLocks noGrp="1" noRot="1" noChangeAspect="1"/>
          </p:cNvSpPr>
          <p:nvPr>
            <p:ph type="sldImg"/>
          </p:nvPr>
        </p:nvSpPr>
        <p:spPr>
          <a:ln/>
        </p:spPr>
      </p:sp>
      <p:sp>
        <p:nvSpPr>
          <p:cNvPr id="9594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94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557F8CA-784E-7E42-9852-080E8C81058B}" type="slidenum">
              <a:rPr lang="en-US" sz="1200" baseline="0">
                <a:solidFill>
                  <a:srgbClr val="000000"/>
                </a:solidFill>
                <a:latin typeface="Calibri" charset="0"/>
              </a:rPr>
              <a:pPr eaLnBrk="1" hangingPunct="1"/>
              <a:t>285</a:t>
            </a:fld>
            <a:endParaRPr lang="en-US" sz="1200" baseline="0">
              <a:solidFill>
                <a:srgbClr val="000000"/>
              </a:solidFill>
              <a:latin typeface="Calibri"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Slide Image Placeholder 1"/>
          <p:cNvSpPr>
            <a:spLocks noGrp="1" noRot="1" noChangeAspect="1"/>
          </p:cNvSpPr>
          <p:nvPr>
            <p:ph type="sldImg"/>
          </p:nvPr>
        </p:nvSpPr>
        <p:spPr>
          <a:ln/>
        </p:spPr>
      </p:sp>
      <p:sp>
        <p:nvSpPr>
          <p:cNvPr id="96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6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78A74C69-79C7-364C-A01E-0DD40471584A}" type="slidenum">
              <a:rPr lang="en-US" sz="1200" baseline="0">
                <a:solidFill>
                  <a:srgbClr val="000000"/>
                </a:solidFill>
                <a:latin typeface="Calibri" charset="0"/>
              </a:rPr>
              <a:pPr eaLnBrk="1" hangingPunct="1"/>
              <a:t>294</a:t>
            </a:fld>
            <a:endParaRPr lang="en-US" sz="1200" baseline="0">
              <a:solidFill>
                <a:srgbClr val="000000"/>
              </a:solidFill>
              <a:latin typeface="Calibri"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External opposition came from Sanballat, Tobiah, and Geshem who tried compromise, blackmail, treachery, and intimidation by false prophets (6:1-14).</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295</a:t>
            </a:fld>
            <a:endParaRPr lang="en-US">
              <a:solidFill>
                <a:prstClr val="black"/>
              </a:solidFill>
              <a:latin typeface="Calibri"/>
            </a:endParaRPr>
          </a:p>
        </p:txBody>
      </p:sp>
    </p:spTree>
    <p:extLst>
      <p:ext uri="{BB962C8B-B14F-4D97-AF65-F5344CB8AC3E}">
        <p14:creationId xmlns:p14="http://schemas.microsoft.com/office/powerpoint/2010/main" val="111458962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14653C0-AD86-8E4E-9A48-A67855CD9A54}" type="slidenum">
              <a:rPr lang="en-US" sz="1200" b="1" baseline="0">
                <a:solidFill>
                  <a:srgbClr val="000000"/>
                </a:solidFill>
                <a:latin typeface="Arial" panose="020B0604020202020204" pitchFamily="34" charset="0"/>
                <a:cs typeface="Arial" panose="020B0604020202020204" pitchFamily="34" charset="0"/>
              </a:rPr>
              <a:pPr eaLnBrk="1" hangingPunct="1"/>
              <a:t>300</a:t>
            </a:fld>
            <a:endParaRPr lang="en-US" sz="1200" b="1" baseline="0" dirty="0">
              <a:solidFill>
                <a:srgbClr val="000000"/>
              </a:solidFill>
              <a:latin typeface="Arial" panose="020B0604020202020204" pitchFamily="34" charset="0"/>
              <a:cs typeface="Arial" panose="020B0604020202020204" pitchFamily="34" charset="0"/>
            </a:endParaRPr>
          </a:p>
        </p:txBody>
      </p:sp>
      <p:sp>
        <p:nvSpPr>
          <p:cNvPr id="977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164271F5-FE9A-7648-B624-AF7F90075977}" type="slidenum">
              <a:rPr lang="en-US" sz="1200" b="1" baseline="0">
                <a:solidFill>
                  <a:srgbClr val="000000"/>
                </a:solidFill>
                <a:latin typeface="Arial" panose="020B0604020202020204" pitchFamily="34" charset="0"/>
              </a:rPr>
              <a:pPr algn="r"/>
              <a:t>300</a:t>
            </a:fld>
            <a:endParaRPr lang="en-US" sz="1200" b="1" baseline="0" dirty="0">
              <a:solidFill>
                <a:srgbClr val="000000"/>
              </a:solidFill>
              <a:latin typeface="Arial" panose="020B0604020202020204" pitchFamily="34" charset="0"/>
            </a:endParaRPr>
          </a:p>
        </p:txBody>
      </p:sp>
      <p:sp>
        <p:nvSpPr>
          <p:cNvPr id="977923" name="Rectangle 2"/>
          <p:cNvSpPr>
            <a:spLocks noGrp="1" noRot="1" noChangeAspect="1" noChangeArrowheads="1" noTextEdit="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aseline="30000">
                <a:latin typeface="Times New Roman" charset="0"/>
                <a:ea typeface="ＭＳ Ｐゴシック" charset="0"/>
                <a:cs typeface="ＭＳ Ｐゴシック" charset="0"/>
              </a:rPr>
              <a:t>18</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a:latin typeface="Times New Roman" charset="0"/>
                <a:ea typeface="ＭＳ Ｐゴシック" charset="0"/>
                <a:cs typeface="ＭＳ Ｐゴシック" charset="0"/>
              </a:rPr>
              <a:t>They replied at once, “Yes, let</a:t>
            </a:r>
            <a:r>
              <a:rPr lang="mr-IN">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rebuild the wall!” So they began the good work.</a:t>
            </a:r>
          </a:p>
          <a:p>
            <a:pPr eaLnBrk="1" hangingPunct="1"/>
            <a:r>
              <a:rPr lang="en-US" baseline="30000">
                <a:latin typeface="Times New Roman" charset="0"/>
                <a:ea typeface="ＭＳ Ｐゴシック" charset="0"/>
                <a:cs typeface="ＭＳ Ｐゴシック" charset="0"/>
              </a:rPr>
              <a:t>19</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baseline="30000">
                <a:latin typeface="Times New Roman" charset="0"/>
                <a:ea typeface="ＭＳ Ｐゴシック" charset="0"/>
                <a:cs typeface="ＭＳ Ｐゴシック" charset="0"/>
              </a:rPr>
              <a:t>20</a:t>
            </a:r>
            <a:r>
              <a:rPr lang="en-US" baseline="30000">
                <a:latin typeface="Lucida Grande" charset="0"/>
                <a:ea typeface="ＭＳ Ｐゴシック" charset="0"/>
                <a:cs typeface="ＭＳ Ｐゴシック" charset="0"/>
              </a:rPr>
              <a:t>�</a:t>
            </a:r>
            <a:r>
              <a:rPr lang="en-US" baseline="30000">
                <a:latin typeface="Times New Roman" charset="0"/>
                <a:ea typeface="ＭＳ Ｐゴシック" charset="0"/>
                <a:cs typeface="ＭＳ Ｐゴシック" charset="0"/>
              </a:rPr>
              <a:t> </a:t>
            </a:r>
            <a:r>
              <a:rPr lang="en-US">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2400">
              <a:latin typeface="Times New Roman" charset="0"/>
              <a:ea typeface="ＭＳ Ｐゴシック" charset="0"/>
              <a:cs typeface="ＭＳ Ｐゴシック" charset="0"/>
            </a:endParaRPr>
          </a:p>
          <a:p>
            <a:pPr eaLnBrk="1" hangingPunct="1">
              <a:spcBef>
                <a:spcPct val="0"/>
              </a:spcBef>
            </a:pPr>
            <a:r>
              <a:rPr lang="en-US" sz="2400">
                <a:latin typeface="Times New Roman" charset="0"/>
                <a:ea typeface="ＭＳ Ｐゴシック" charset="0"/>
                <a:cs typeface="ＭＳ Ｐゴシック" charset="0"/>
              </a:rPr>
              <a:t>Map Has Settlements of the Persian Province of Judah According to Ezra and Nehemiah (Logos Libronix Bible Maps, Mac edition, 2008)</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1026"/>
          <p:cNvSpPr>
            <a:spLocks noGrp="1" noRot="1" noChangeAspect="1" noChangeArrowheads="1"/>
          </p:cNvSpPr>
          <p:nvPr>
            <p:ph type="sldImg"/>
          </p:nvPr>
        </p:nvSpPr>
        <p:spPr>
          <a:solidFill>
            <a:srgbClr val="FFFFFF"/>
          </a:solidFill>
          <a:ln/>
        </p:spPr>
      </p:sp>
      <p:sp>
        <p:nvSpPr>
          <p:cNvPr id="5816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69" name="Slide Image Placeholder 1"/>
          <p:cNvSpPr>
            <a:spLocks noGrp="1" noRot="1" noChangeAspect="1"/>
          </p:cNvSpPr>
          <p:nvPr>
            <p:ph type="sldImg"/>
          </p:nvPr>
        </p:nvSpPr>
        <p:spPr>
          <a:ln/>
        </p:spPr>
      </p:sp>
      <p:sp>
        <p:nvSpPr>
          <p:cNvPr id="97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7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0C67E3F-B8D0-604C-BD88-35FCAAC43723}" type="slidenum">
              <a:rPr lang="en-US" sz="1200" baseline="0">
                <a:solidFill>
                  <a:srgbClr val="000000"/>
                </a:solidFill>
                <a:latin typeface="Calibri" charset="0"/>
              </a:rPr>
              <a:pPr eaLnBrk="1" hangingPunct="1"/>
              <a:t>301</a:t>
            </a:fld>
            <a:endParaRPr lang="en-US" sz="1200" baseline="0">
              <a:solidFill>
                <a:srgbClr val="000000"/>
              </a:solidFill>
              <a:latin typeface="Calibri"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1" name="Slide Image Placeholder 1"/>
          <p:cNvSpPr>
            <a:spLocks noGrp="1" noRot="1" noChangeAspect="1"/>
          </p:cNvSpPr>
          <p:nvPr>
            <p:ph type="sldImg"/>
          </p:nvPr>
        </p:nvSpPr>
        <p:spPr>
          <a:ln/>
        </p:spPr>
      </p:sp>
      <p:sp>
        <p:nvSpPr>
          <p:cNvPr id="9830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30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25B6479-8EAC-1F4A-BF6C-AA03115A3760}" type="slidenum">
              <a:rPr lang="en-US" sz="1200" baseline="0">
                <a:solidFill>
                  <a:srgbClr val="000000"/>
                </a:solidFill>
                <a:latin typeface="Calibri" charset="0"/>
              </a:rPr>
              <a:pPr eaLnBrk="1" hangingPunct="1"/>
              <a:t>303</a:t>
            </a:fld>
            <a:endParaRPr lang="en-US" sz="1200" baseline="0">
              <a:solidFill>
                <a:srgbClr val="000000"/>
              </a:solidFill>
              <a:latin typeface="Calibri"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89" name="Slide Image Placeholder 1"/>
          <p:cNvSpPr>
            <a:spLocks noGrp="1" noRot="1" noChangeAspect="1"/>
          </p:cNvSpPr>
          <p:nvPr>
            <p:ph type="sldImg"/>
          </p:nvPr>
        </p:nvSpPr>
        <p:spPr>
          <a:ln/>
        </p:spPr>
      </p:sp>
      <p:sp>
        <p:nvSpPr>
          <p:cNvPr id="98509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509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C371592-551D-0448-B439-F08180D222E0}" type="slidenum">
              <a:rPr lang="en-US" sz="1200" baseline="0">
                <a:solidFill>
                  <a:srgbClr val="000000"/>
                </a:solidFill>
                <a:latin typeface="Calibri" charset="0"/>
              </a:rPr>
              <a:pPr eaLnBrk="1" hangingPunct="1"/>
              <a:t>304</a:t>
            </a:fld>
            <a:endParaRPr lang="en-US" sz="1200" baseline="0">
              <a:solidFill>
                <a:srgbClr val="000000"/>
              </a:solidFill>
              <a:latin typeface="Calibri"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Slide Image Placeholder 1"/>
          <p:cNvSpPr>
            <a:spLocks noGrp="1" noRot="1" noChangeAspect="1"/>
          </p:cNvSpPr>
          <p:nvPr>
            <p:ph type="sldImg"/>
          </p:nvPr>
        </p:nvSpPr>
        <p:spPr>
          <a:ln/>
        </p:spPr>
      </p:sp>
      <p:sp>
        <p:nvSpPr>
          <p:cNvPr id="98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56E6B2F-EC64-FC40-B61D-2B2208B8FE75}" type="slidenum">
              <a:rPr lang="en-US" sz="1200" baseline="0">
                <a:solidFill>
                  <a:srgbClr val="000000"/>
                </a:solidFill>
                <a:latin typeface="Calibri" charset="0"/>
              </a:rPr>
              <a:pPr eaLnBrk="1" hangingPunct="1"/>
              <a:t>305</a:t>
            </a:fld>
            <a:endParaRPr lang="en-US" sz="1200" baseline="0">
              <a:solidFill>
                <a:srgbClr val="000000"/>
              </a:solidFill>
              <a:latin typeface="Calibri"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1" name="Slide Number Placeholder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66EC787-276D-9045-BB31-836320AB0476}" type="slidenum">
              <a:rPr lang="en-US" sz="1200" baseline="0">
                <a:solidFill>
                  <a:srgbClr val="000000"/>
                </a:solidFill>
              </a:rPr>
              <a:pPr/>
              <a:t>310</a:t>
            </a:fld>
            <a:endParaRPr lang="en-US" sz="1200" baseline="0">
              <a:solidFill>
                <a:srgbClr val="000000"/>
              </a:solidFill>
            </a:endParaRPr>
          </a:p>
        </p:txBody>
      </p:sp>
      <p:sp>
        <p:nvSpPr>
          <p:cNvPr id="993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4EF42876-33D1-CC47-968C-5F33EFE65994}" type="slidenum">
              <a:rPr lang="en-US" sz="1200" b="1" baseline="0">
                <a:solidFill>
                  <a:srgbClr val="000000"/>
                </a:solidFill>
                <a:latin typeface="Arial" panose="020B0604020202020204" pitchFamily="34" charset="0"/>
              </a:rPr>
              <a:pPr algn="r"/>
              <a:t>310</a:t>
            </a:fld>
            <a:endParaRPr lang="en-US" sz="1200" b="1" baseline="0" dirty="0">
              <a:solidFill>
                <a:srgbClr val="000000"/>
              </a:solidFill>
              <a:latin typeface="Arial" panose="020B0604020202020204" pitchFamily="34" charset="0"/>
            </a:endParaRPr>
          </a:p>
        </p:txBody>
      </p:sp>
      <p:sp>
        <p:nvSpPr>
          <p:cNvPr id="993283" name="Rectangle 2"/>
          <p:cNvSpPr>
            <a:spLocks noGrp="1" noRot="1" noChangeAspect="1" noChangeArrowheads="1" noTextEdit="1"/>
          </p:cNvSpPr>
          <p:nvPr>
            <p:ph type="sldImg"/>
          </p:nvPr>
        </p:nvSpPr>
        <p:spPr>
          <a:ln/>
        </p:spPr>
      </p:sp>
      <p:sp>
        <p:nvSpPr>
          <p:cNvPr id="99328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OS-19-Nehemiah-318</a:t>
            </a:r>
          </a:p>
          <a:p>
            <a:r>
              <a:rPr lang="en-US" dirty="0"/>
              <a:t>NS-01-Matt1-10-slide 352</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318</a:t>
            </a:fld>
            <a:endParaRPr lang="en-US"/>
          </a:p>
        </p:txBody>
      </p:sp>
    </p:spTree>
    <p:extLst>
      <p:ext uri="{BB962C8B-B14F-4D97-AF65-F5344CB8AC3E}">
        <p14:creationId xmlns:p14="http://schemas.microsoft.com/office/powerpoint/2010/main" val="225682655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1D51C27-EACD-934A-8B35-032105E045BC}" type="slidenum">
              <a:rPr lang="en-US" sz="1200" b="1" baseline="0">
                <a:solidFill>
                  <a:srgbClr val="000000"/>
                </a:solidFill>
                <a:latin typeface="Arial" panose="020B0604020202020204" pitchFamily="34" charset="0"/>
              </a:rPr>
              <a:pPr>
                <a:buClr>
                  <a:srgbClr val="0000FF"/>
                </a:buClr>
              </a:pPr>
              <a:t>322</a:t>
            </a:fld>
            <a:endParaRPr lang="en-US" sz="1200" b="1" baseline="0" dirty="0">
              <a:solidFill>
                <a:srgbClr val="000000"/>
              </a:solidFill>
              <a:latin typeface="Arial" panose="020B0604020202020204" pitchFamily="34" charset="0"/>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US Air Force personnel had been told that they might express their beliefs as long as they do not "make others uncomfortable." This rule led to an officer being asked to remove a copy of the Bible from his desk. According to the Fox News report the "officer was told he could no longer keep a Bible on his desk because it </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[might]</a:t>
            </a:r>
            <a:r>
              <a:rPr lang="mr-IN"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appear that he was condoning a particular religion."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U.S. military ordered soldiers to take down a steeple and board-up the cross-shaped windows of a chapel at remote Forward Operating Base </a:t>
            </a:r>
            <a:r>
              <a:rPr lang="en-US" dirty="0" err="1">
                <a:latin typeface="Times New Roman" charset="0"/>
                <a:ea typeface="ＭＳ Ｐゴシック" charset="0"/>
                <a:cs typeface="ＭＳ Ｐゴシック" charset="0"/>
              </a:rPr>
              <a:t>Orgun</a:t>
            </a:r>
            <a:r>
              <a:rPr lang="en-US" dirty="0">
                <a:latin typeface="Times New Roman" charset="0"/>
                <a:ea typeface="ＭＳ Ｐゴシック" charset="0"/>
                <a:cs typeface="ＭＳ Ｐゴシック" charset="0"/>
              </a:rPr>
              <a:t>-E in Afghanistan. The soldiers were required to keep the chapel religiously neutral. </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2011, a similar situation occurred where soldiers were forced to remove a cross at a chapel at Camp </a:t>
            </a:r>
            <a:r>
              <a:rPr lang="en-US" dirty="0" err="1">
                <a:latin typeface="Times New Roman" charset="0"/>
                <a:ea typeface="ＭＳ Ｐゴシック" charset="0"/>
                <a:cs typeface="ＭＳ Ｐゴシック" charset="0"/>
              </a:rPr>
              <a:t>Marmal</a:t>
            </a:r>
            <a:r>
              <a:rPr lang="en-US" dirty="0">
                <a:latin typeface="Times New Roman" charset="0"/>
                <a:ea typeface="ＭＳ Ｐゴシック" charset="0"/>
                <a:cs typeface="ＭＳ Ｐゴシック" charset="0"/>
              </a:rPr>
              <a:t>, Afghanistan.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Army Master Sergeant, Nathan Sommers, was punished for serving Chick-fil-A sandwiches at his own promotion party in honor of the Defense of Marriage Act (DOMA). Sommers was investigated, reprimanded, threatened with judicial action, and given a bad efficiency report.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Family Research Council email by Lt. Gen. (US Army-Ret.) William "Jerry" Boykin Executive Vice President 14 Aug 2013</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F0A7632-2ABE-F145-950A-F8C2ADCC78D2}" type="slidenum">
              <a:rPr lang="en-US" sz="1200" b="1" baseline="0">
                <a:solidFill>
                  <a:srgbClr val="000000"/>
                </a:solidFill>
                <a:latin typeface="Arial" panose="020B0604020202020204" pitchFamily="34" charset="0"/>
              </a:rPr>
              <a:pPr>
                <a:buClr>
                  <a:srgbClr val="0000FF"/>
                </a:buClr>
              </a:pPr>
              <a:t>323</a:t>
            </a:fld>
            <a:endParaRPr lang="en-US" sz="1200" b="1" baseline="0" dirty="0">
              <a:solidFill>
                <a:srgbClr val="000000"/>
              </a:solidFill>
              <a:latin typeface="Arial" panose="020B0604020202020204" pitchFamily="34" charset="0"/>
            </a:endParaRPr>
          </a:p>
        </p:txBody>
      </p:sp>
      <p:sp>
        <p:nvSpPr>
          <p:cNvPr id="1008642" name="Rectangle 2"/>
          <p:cNvSpPr>
            <a:spLocks noGrp="1" noRot="1" noChangeAspect="1" noChangeArrowheads="1"/>
          </p:cNvSpPr>
          <p:nvPr>
            <p:ph type="sldImg"/>
          </p:nvPr>
        </p:nvSpPr>
        <p:spPr>
          <a:solidFill>
            <a:srgbClr val="FFFFFF"/>
          </a:solidFill>
          <a:ln/>
        </p:spPr>
      </p:sp>
      <p:sp>
        <p:nvSpPr>
          <p:cNvPr id="1008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Our church has certainly</a:t>
            </a:r>
            <a:r>
              <a:rPr lang="en-US" b="1" baseline="0" dirty="0">
                <a:latin typeface="Arial" panose="020B0604020202020204" pitchFamily="34" charset="0"/>
                <a:ea typeface="ＭＳ Ｐゴシック" charset="0"/>
                <a:cs typeface="Arial" panose="020B0604020202020204" pitchFamily="34" charset="0"/>
              </a:rPr>
              <a:t> been opposed over the years in a variety of ways. The same tools have been used as in Nehemiah—tools like ridicule, discouragement, financial challenges, and even attempts to close us down.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Sometimes the opposition that comes is due to doing nothing!</a:t>
            </a:r>
            <a:r>
              <a:rPr lang="en-US" b="1" baseline="0" dirty="0">
                <a:latin typeface="Arial" panose="020B0604020202020204" pitchFamily="34" charset="0"/>
                <a:cs typeface="Arial" panose="020B0604020202020204" pitchFamily="34" charset="0"/>
              </a:rPr>
              <a:t> Apathy can be our worst enemy—like Shrek the sheep. He was the heaviest sheep ever.</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324</a:t>
            </a:fld>
            <a:endParaRPr lang="en-US"/>
          </a:p>
        </p:txBody>
      </p:sp>
    </p:spTree>
    <p:extLst>
      <p:ext uri="{BB962C8B-B14F-4D97-AF65-F5344CB8AC3E}">
        <p14:creationId xmlns:p14="http://schemas.microsoft.com/office/powerpoint/2010/main" val="359717815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apathy that nearly killed him was doe to the lack of shearing which made his coat unbearably heavy.</a:t>
            </a:r>
          </a:p>
        </p:txBody>
      </p:sp>
      <p:sp>
        <p:nvSpPr>
          <p:cNvPr id="4" name="Slide Number Placeholder 3"/>
          <p:cNvSpPr>
            <a:spLocks noGrp="1"/>
          </p:cNvSpPr>
          <p:nvPr>
            <p:ph type="sldNum" sz="quarter" idx="10"/>
          </p:nvPr>
        </p:nvSpPr>
        <p:spPr/>
        <p:txBody>
          <a:bodyPr/>
          <a:lstStyle/>
          <a:p>
            <a:pPr>
              <a:defRPr/>
            </a:pPr>
            <a:fld id="{FE46B428-4E60-094B-BF34-DBC99BD29E97}" type="slidenum">
              <a:rPr lang="en-US"/>
              <a:pPr>
                <a:defRPr/>
              </a:pPr>
              <a:t>325</a:t>
            </a:fld>
            <a:endParaRPr lang="en-US"/>
          </a:p>
        </p:txBody>
      </p:sp>
    </p:spTree>
    <p:extLst>
      <p:ext uri="{BB962C8B-B14F-4D97-AF65-F5344CB8AC3E}">
        <p14:creationId xmlns:p14="http://schemas.microsoft.com/office/powerpoint/2010/main" val="42148276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organized Jerusalem by posting guards and using the returnee list from century earlier to encourage the Jews to repopulate the city (Neh 7).</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327</a:t>
            </a:fld>
            <a:endParaRPr lang="en-US">
              <a:solidFill>
                <a:prstClr val="black"/>
              </a:solidFill>
              <a:latin typeface="Calibri"/>
            </a:endParaRPr>
          </a:p>
        </p:txBody>
      </p:sp>
    </p:spTree>
    <p:extLst>
      <p:ext uri="{BB962C8B-B14F-4D97-AF65-F5344CB8AC3E}">
        <p14:creationId xmlns:p14="http://schemas.microsoft.com/office/powerpoint/2010/main" val="400662193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7EC5AA-2055-CF4C-87D6-371B25D1E701}" type="slidenum">
              <a:rPr lang="en-US" sz="1200" b="1" baseline="0">
                <a:solidFill>
                  <a:srgbClr val="000000"/>
                </a:solidFill>
                <a:latin typeface="Arial" panose="020B0604020202020204" pitchFamily="34" charset="0"/>
              </a:rPr>
              <a:pPr/>
              <a:t>341</a:t>
            </a:fld>
            <a:endParaRPr lang="en-US" sz="1200" b="1" baseline="0" dirty="0">
              <a:solidFill>
                <a:srgbClr val="000000"/>
              </a:solidFill>
              <a:latin typeface="Arial" panose="020B0604020202020204" pitchFamily="34" charset="0"/>
            </a:endParaRPr>
          </a:p>
        </p:txBody>
      </p:sp>
      <p:sp>
        <p:nvSpPr>
          <p:cNvPr id="1027074" name="Rectangle 1026"/>
          <p:cNvSpPr>
            <a:spLocks noGrp="1" noRot="1" noChangeAspect="1" noChangeArrowheads="1"/>
          </p:cNvSpPr>
          <p:nvPr>
            <p:ph type="sldImg"/>
          </p:nvPr>
        </p:nvSpPr>
        <p:spPr>
          <a:solidFill>
            <a:srgbClr val="FFFFFF"/>
          </a:solidFill>
          <a:ln/>
        </p:spPr>
      </p:sp>
      <p:sp>
        <p:nvSpPr>
          <p:cNvPr id="10270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1C39E82-3894-4C4F-A6E0-B08B2F2D9A25}" type="slidenum">
              <a:rPr lang="en-US" sz="1200" b="1" baseline="0">
                <a:solidFill>
                  <a:srgbClr val="000000"/>
                </a:solidFill>
                <a:latin typeface="Arial" panose="020B0604020202020204" pitchFamily="34" charset="0"/>
              </a:rPr>
              <a:pPr/>
              <a:t>342</a:t>
            </a:fld>
            <a:endParaRPr lang="en-US" sz="1200" b="1" baseline="0" dirty="0">
              <a:solidFill>
                <a:srgbClr val="000000"/>
              </a:solidFill>
              <a:latin typeface="Arial" panose="020B0604020202020204" pitchFamily="34" charset="0"/>
            </a:endParaRPr>
          </a:p>
        </p:txBody>
      </p:sp>
      <p:sp>
        <p:nvSpPr>
          <p:cNvPr id="1029122" name="Rectangle 2"/>
          <p:cNvSpPr>
            <a:spLocks noGrp="1" noRot="1" noChangeAspect="1" noChangeArrowheads="1"/>
          </p:cNvSpPr>
          <p:nvPr>
            <p:ph type="sldImg"/>
          </p:nvPr>
        </p:nvSpPr>
        <p:spPr>
          <a:solidFill>
            <a:srgbClr val="FFFFFF"/>
          </a:solidFill>
          <a:ln/>
        </p:spPr>
      </p:sp>
      <p:sp>
        <p:nvSpPr>
          <p:cNvPr id="102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B39006F-39BE-C94A-A16A-6240580ACEFB}" type="slidenum">
              <a:rPr lang="en-US" sz="1200" b="1" baseline="0">
                <a:solidFill>
                  <a:srgbClr val="000000"/>
                </a:solidFill>
                <a:latin typeface="Arial" panose="020B0604020202020204" pitchFamily="34" charset="0"/>
              </a:rPr>
              <a:pPr/>
              <a:t>352</a:t>
            </a:fld>
            <a:endParaRPr lang="en-US" sz="1200" b="1" baseline="0" dirty="0">
              <a:solidFill>
                <a:srgbClr val="000000"/>
              </a:solidFill>
              <a:latin typeface="Arial" panose="020B0604020202020204" pitchFamily="34" charset="0"/>
            </a:endParaRPr>
          </a:p>
        </p:txBody>
      </p:sp>
      <p:sp>
        <p:nvSpPr>
          <p:cNvPr id="1040386" name="Rectangle 2"/>
          <p:cNvSpPr>
            <a:spLocks noGrp="1" noRot="1" noChangeAspect="1" noChangeArrowheads="1"/>
          </p:cNvSpPr>
          <p:nvPr>
            <p:ph type="sldImg"/>
          </p:nvPr>
        </p:nvSpPr>
        <p:spPr>
          <a:solidFill>
            <a:srgbClr val="FFFFFF"/>
          </a:solidFill>
          <a:ln/>
        </p:spPr>
      </p:sp>
      <p:sp>
        <p:nvSpPr>
          <p:cNvPr id="1040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1CC10AD-C0BE-0D43-9919-E64171FFBB26}" type="slidenum">
              <a:rPr lang="en-US" sz="1200" b="1" baseline="0">
                <a:solidFill>
                  <a:srgbClr val="000000"/>
                </a:solidFill>
                <a:latin typeface="Arial" panose="020B0604020202020204" pitchFamily="34" charset="0"/>
              </a:rPr>
              <a:pPr/>
              <a:t>353</a:t>
            </a:fld>
            <a:endParaRPr lang="en-US" sz="1200" b="1" baseline="0" dirty="0">
              <a:solidFill>
                <a:srgbClr val="000000"/>
              </a:solidFill>
              <a:latin typeface="Arial" panose="020B0604020202020204" pitchFamily="34" charset="0"/>
            </a:endParaRPr>
          </a:p>
        </p:txBody>
      </p:sp>
      <p:sp>
        <p:nvSpPr>
          <p:cNvPr id="1042434" name="Rectangle 2"/>
          <p:cNvSpPr>
            <a:spLocks noGrp="1" noRot="1" noChangeAspect="1" noChangeArrowheads="1"/>
          </p:cNvSpPr>
          <p:nvPr>
            <p:ph type="sldImg"/>
          </p:nvPr>
        </p:nvSpPr>
        <p:spPr>
          <a:solidFill>
            <a:srgbClr val="FFFFFF"/>
          </a:solidFill>
          <a:ln/>
        </p:spPr>
      </p:sp>
      <p:sp>
        <p:nvSpPr>
          <p:cNvPr id="1042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b="1" dirty="0">
                <a:latin typeface="Arial" panose="020B0604020202020204" pitchFamily="34" charset="0"/>
                <a:cs typeface="Arial" panose="020B0604020202020204" pitchFamily="34" charset="0"/>
              </a:rPr>
              <a:t>God has blessed us, so we should</a:t>
            </a:r>
            <a:r>
              <a:rPr lang="en-US" b="1" baseline="0" dirty="0">
                <a:latin typeface="Arial" panose="020B0604020202020204" pitchFamily="34" charset="0"/>
                <a:cs typeface="Arial" panose="020B0604020202020204" pitchFamily="34" charset="0"/>
              </a:rPr>
              <a:t> be a blessing to him in what we do.</a:t>
            </a:r>
            <a:endParaRPr lang="en-US" b="1" dirty="0">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Conviction</a:t>
            </a:r>
            <a:r>
              <a:rPr lang="en-US" sz="1200" kern="1200">
                <a:solidFill>
                  <a:schemeClr val="tx1"/>
                </a:solidFill>
                <a:effectLst/>
                <a:latin typeface="+mn-lt"/>
                <a:ea typeface="+mn-ea"/>
                <a:cs typeface="+mn-cs"/>
              </a:rPr>
              <a:t>: Ezra's reading of the Pentateuch and Levite exposition urged all to celebrate the Feast of Tabernacles and begin a revival based on God’s Word (Neh 8).</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364</a:t>
            </a:fld>
            <a:endParaRPr lang="en-US">
              <a:solidFill>
                <a:prstClr val="black"/>
              </a:solidFill>
              <a:latin typeface="Calibri"/>
            </a:endParaRPr>
          </a:p>
        </p:txBody>
      </p:sp>
    </p:spTree>
    <p:extLst>
      <p:ext uri="{BB962C8B-B14F-4D97-AF65-F5344CB8AC3E}">
        <p14:creationId xmlns:p14="http://schemas.microsoft.com/office/powerpoint/2010/main" val="26832688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for the Jews</a:t>
            </a:r>
            <a:r>
              <a:rPr lang="en-US" sz="1200" b="1" kern="1200" baseline="0" dirty="0">
                <a:solidFill>
                  <a:schemeClr val="tx1"/>
                </a:solidFill>
                <a:effectLst/>
                <a:latin typeface="Arial" panose="020B0604020202020204" pitchFamily="34" charset="0"/>
                <a:ea typeface="ＭＳ Ｐゴシック" pitchFamily="-112"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Confession</a:t>
            </a:r>
            <a:r>
              <a:rPr lang="en-US" sz="1200" kern="1200">
                <a:solidFill>
                  <a:schemeClr val="tx1"/>
                </a:solidFill>
                <a:effectLst/>
                <a:latin typeface="+mn-lt"/>
                <a:ea typeface="+mn-ea"/>
                <a:cs typeface="+mn-cs"/>
              </a:rPr>
              <a:t>: Everyone gathered again 24 days later to fast, listen to the Law of Moses, worship, confess sin, and obey a written covenant (Neh 9).</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367</a:t>
            </a:fld>
            <a:endParaRPr lang="en-US">
              <a:solidFill>
                <a:prstClr val="black"/>
              </a:solidFill>
              <a:latin typeface="Calibri"/>
            </a:endParaRPr>
          </a:p>
        </p:txBody>
      </p:sp>
    </p:spTree>
    <p:extLst>
      <p:ext uri="{BB962C8B-B14F-4D97-AF65-F5344CB8AC3E}">
        <p14:creationId xmlns:p14="http://schemas.microsoft.com/office/powerpoint/2010/main" val="425805371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49" name="Rectangle 2"/>
          <p:cNvSpPr>
            <a:spLocks noGrp="1" noRot="1" noChangeAspect="1" noChangeArrowheads="1" noTextEdit="1"/>
          </p:cNvSpPr>
          <p:nvPr>
            <p:ph type="sldImg"/>
          </p:nvPr>
        </p:nvSpPr>
        <p:spPr>
          <a:ln/>
        </p:spPr>
      </p:sp>
      <p:sp>
        <p:nvSpPr>
          <p:cNvPr id="10516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u="sng" kern="1200">
                <a:solidFill>
                  <a:schemeClr val="tx1"/>
                </a:solidFill>
                <a:effectLst/>
                <a:latin typeface="+mn-lt"/>
                <a:ea typeface="+mn-ea"/>
                <a:cs typeface="+mn-cs"/>
              </a:rPr>
              <a:t>Covenant</a:t>
            </a:r>
            <a:r>
              <a:rPr lang="en-US" sz="1200" kern="1200">
                <a:solidFill>
                  <a:schemeClr val="tx1"/>
                </a:solidFill>
                <a:effectLst/>
                <a:latin typeface="+mn-lt"/>
                <a:ea typeface="+mn-ea"/>
                <a:cs typeface="+mn-cs"/>
              </a:rPr>
              <a:t>: Nehemiah publicized those who agreed to follow the covenant as a written record of the people's commitment to obey (Neh 10).</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369</a:t>
            </a:fld>
            <a:endParaRPr lang="en-US">
              <a:solidFill>
                <a:prstClr val="black"/>
              </a:solidFill>
              <a:latin typeface="Calibri"/>
            </a:endParaRPr>
          </a:p>
        </p:txBody>
      </p:sp>
    </p:spTree>
    <p:extLst>
      <p:ext uri="{BB962C8B-B14F-4D97-AF65-F5344CB8AC3E}">
        <p14:creationId xmlns:p14="http://schemas.microsoft.com/office/powerpoint/2010/main" val="196862064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 list of the priests, Levites, and leaders of the people who signed the covenant reminded them of their agreement to obey the Law (10:1-27).</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371</a:t>
            </a:fld>
            <a:endParaRPr lang="en-US">
              <a:solidFill>
                <a:prstClr val="black"/>
              </a:solidFill>
              <a:latin typeface="Calibri"/>
            </a:endParaRPr>
          </a:p>
        </p:txBody>
      </p:sp>
    </p:spTree>
    <p:extLst>
      <p:ext uri="{BB962C8B-B14F-4D97-AF65-F5344CB8AC3E}">
        <p14:creationId xmlns:p14="http://schemas.microsoft.com/office/powerpoint/2010/main" val="50405445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C00934-04BB-5E45-A360-6668B3FC50F0}" type="slidenum">
              <a:rPr lang="en-US" sz="1200" b="1">
                <a:solidFill>
                  <a:prstClr val="black"/>
                </a:solidFill>
                <a:latin typeface="Arial" panose="020B0604020202020204" pitchFamily="34" charset="0"/>
              </a:rPr>
              <a:pPr/>
              <a:t>372</a:t>
            </a:fld>
            <a:endParaRPr lang="en-US" sz="1200" b="1" dirty="0">
              <a:solidFill>
                <a:prstClr val="black"/>
              </a:solidFill>
              <a:latin typeface="Arial" panose="020B0604020202020204" pitchFamily="34" charset="0"/>
            </a:endParaRPr>
          </a:p>
        </p:txBody>
      </p:sp>
      <p:sp>
        <p:nvSpPr>
          <p:cNvPr id="97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5903786-F736-EB45-844D-F40BDAACE69B}" type="slidenum">
              <a:rPr lang="en-US" sz="1200" b="1" baseline="0" smtClean="0">
                <a:solidFill>
                  <a:prstClr val="black"/>
                </a:solidFill>
                <a:latin typeface="Arial" panose="020B0604020202020204" pitchFamily="34" charset="0"/>
              </a:rPr>
              <a:pPr algn="r"/>
              <a:t>372</a:t>
            </a:fld>
            <a:endParaRPr lang="en-US" sz="1200" b="1" baseline="0" dirty="0">
              <a:solidFill>
                <a:prstClr val="black"/>
              </a:solidFill>
              <a:latin typeface="Arial" panose="020B0604020202020204" pitchFamily="34" charset="0"/>
            </a:endParaRPr>
          </a:p>
        </p:txBody>
      </p:sp>
      <p:sp>
        <p:nvSpPr>
          <p:cNvPr id="164867"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9728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spcBef>
                <a:spcPct val="0"/>
              </a:spcBef>
            </a:pPr>
            <a:r>
              <a:rPr lang="en-US" sz="1200" kern="1200" dirty="0">
                <a:solidFill>
                  <a:schemeClr val="tx1"/>
                </a:solidFill>
                <a:effectLst/>
                <a:latin typeface="+mn-lt"/>
                <a:ea typeface="+mn-ea"/>
                <a:cs typeface="+mn-cs"/>
              </a:rPr>
              <a:t>Nehemiah recorded the covenant stipulations of submission to the Word, no intermarriage, Sabbath observance, and financial support (10:28-39). </a:t>
            </a:r>
            <a:endParaRPr lang="en-GB" sz="2400" b="1" dirty="0">
              <a:latin typeface="Arial" panose="020B0604020202020204" pitchFamily="34"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pPr marL="0" marR="0" lvl="2" indent="0" algn="l" defTabSz="457200" rtl="0" eaLnBrk="1" fontAlgn="auto" latinLnBrk="0" hangingPunct="1">
              <a:lnSpc>
                <a:spcPct val="100000"/>
              </a:lnSpc>
              <a:spcBef>
                <a:spcPts val="0"/>
              </a:spcBef>
              <a:spcAft>
                <a:spcPts val="0"/>
              </a:spcAft>
              <a:buClrTx/>
              <a:buSzTx/>
              <a:buFontTx/>
              <a:buNone/>
              <a:tabLst/>
              <a:defRPr/>
            </a:pPr>
            <a:r>
              <a:rPr lang="en-US"/>
              <a:t>They obeyed the covenant by resettling Jerusalem, dedicating the walls, and supporting the temple (Neh 11–13).</a:t>
            </a:r>
          </a:p>
          <a:p>
            <a:pPr marL="0" marR="0" lvl="2" indent="0" algn="l" defTabSz="457200" rtl="0" eaLnBrk="1" fontAlgn="auto" latinLnBrk="0" hangingPunct="1">
              <a:lnSpc>
                <a:spcPct val="100000"/>
              </a:lnSpc>
              <a:spcBef>
                <a:spcPts val="0"/>
              </a:spcBef>
              <a:spcAft>
                <a:spcPts val="0"/>
              </a:spcAft>
              <a:buClrTx/>
              <a:buSzTx/>
              <a:buFontTx/>
              <a:buNone/>
              <a:tabLst/>
              <a:defRPr/>
            </a:pPr>
            <a:r>
              <a:rPr lang="en-US"/>
              <a:t>The people obeyed the plan for 10% of the nation to resettle Jerusalem to protect the city and temple from attack to show their commitment to the temple (11:1–12:26). </a:t>
            </a: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376</a:t>
            </a:fld>
            <a:endParaRPr lang="en-US">
              <a:solidFill>
                <a:prstClr val="black"/>
              </a:solidFill>
              <a:latin typeface="Calibri"/>
            </a:endParaRPr>
          </a:p>
        </p:txBody>
      </p:sp>
    </p:spTree>
    <p:extLst>
      <p:ext uri="{BB962C8B-B14F-4D97-AF65-F5344CB8AC3E}">
        <p14:creationId xmlns:p14="http://schemas.microsoft.com/office/powerpoint/2010/main" val="2091492421"/>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741621-EE69-A04F-916B-5D42B47A11ED}" type="slidenum">
              <a:rPr lang="en-US" sz="1200" b="1">
                <a:solidFill>
                  <a:prstClr val="black"/>
                </a:solidFill>
                <a:latin typeface="Arial" panose="020B0604020202020204" pitchFamily="34" charset="0"/>
              </a:rPr>
              <a:pPr/>
              <a:t>377</a:t>
            </a:fld>
            <a:endParaRPr lang="en-US" sz="1200" b="1" dirty="0">
              <a:solidFill>
                <a:prstClr val="black"/>
              </a:solidFill>
              <a:latin typeface="Arial" panose="020B0604020202020204" pitchFamily="34" charset="0"/>
            </a:endParaRPr>
          </a:p>
        </p:txBody>
      </p:sp>
      <p:sp>
        <p:nvSpPr>
          <p:cNvPr id="1300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52B8613-F4A9-B64B-8BD1-61869E68E307}" type="slidenum">
              <a:rPr lang="en-US" sz="1200" b="1" baseline="0" smtClean="0">
                <a:solidFill>
                  <a:prstClr val="black"/>
                </a:solidFill>
                <a:latin typeface="Arial" panose="020B0604020202020204" pitchFamily="34" charset="0"/>
              </a:rPr>
              <a:pPr algn="r" eaLnBrk="1" hangingPunct="1"/>
              <a:t>377</a:t>
            </a:fld>
            <a:endParaRPr lang="en-US" sz="1200" b="1" baseline="0" dirty="0">
              <a:solidFill>
                <a:prstClr val="black"/>
              </a:solidFill>
              <a:latin typeface="Arial" panose="020B0604020202020204" pitchFamily="34" charset="0"/>
            </a:endParaRPr>
          </a:p>
        </p:txBody>
      </p:sp>
      <p:sp>
        <p:nvSpPr>
          <p:cNvPr id="97283"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0052"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0A0223-BAC1-0249-8D4B-F4A6A285AA1D}" type="slidenum">
              <a:rPr lang="en-US" sz="1200" b="1">
                <a:solidFill>
                  <a:prstClr val="black"/>
                </a:solidFill>
                <a:latin typeface="Arial" panose="020B0604020202020204" pitchFamily="34" charset="0"/>
              </a:rPr>
              <a:pPr/>
              <a:t>379</a:t>
            </a:fld>
            <a:endParaRPr lang="en-US" sz="1200" b="1" dirty="0">
              <a:solidFill>
                <a:prstClr val="black"/>
              </a:solidFill>
              <a:latin typeface="Arial" panose="020B0604020202020204" pitchFamily="34" charset="0"/>
            </a:endParaRPr>
          </a:p>
        </p:txBody>
      </p:sp>
      <p:sp>
        <p:nvSpPr>
          <p:cNvPr id="1372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DB92087-44A6-284B-840F-A17A57726BA8}" type="slidenum">
              <a:rPr lang="en-US" sz="1200" b="1" baseline="0" smtClean="0">
                <a:solidFill>
                  <a:prstClr val="black"/>
                </a:solidFill>
                <a:latin typeface="Arial" panose="020B0604020202020204" pitchFamily="34" charset="0"/>
              </a:rPr>
              <a:pPr algn="r" eaLnBrk="1" hangingPunct="1"/>
              <a:t>379</a:t>
            </a:fld>
            <a:endParaRPr lang="en-US" sz="1200" b="1" baseline="0" dirty="0">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20"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A2199E-64EA-6745-B153-DCEDF8729943}" type="slidenum">
              <a:rPr lang="en-US" sz="1200" b="1">
                <a:solidFill>
                  <a:prstClr val="black"/>
                </a:solidFill>
                <a:latin typeface="Arial" panose="020B0604020202020204" pitchFamily="34" charset="0"/>
              </a:rPr>
              <a:pPr/>
              <a:t>380</a:t>
            </a:fld>
            <a:endParaRPr lang="en-US" sz="1200" b="1" dirty="0">
              <a:solidFill>
                <a:prstClr val="black"/>
              </a:solidFill>
              <a:latin typeface="Arial" panose="020B0604020202020204" pitchFamily="34" charset="0"/>
            </a:endParaRPr>
          </a:p>
        </p:txBody>
      </p:sp>
      <p:sp>
        <p:nvSpPr>
          <p:cNvPr id="716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a:t>Settlements of the Persian Province of Judah According to Ezra and Nehemiah (Logos Libronix Bible Maps, Mac edition, 2008)</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Too</a:t>
            </a:r>
            <a:r>
              <a:rPr lang="en-US" b="1"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1" baseline="0" dirty="0">
                <a:latin typeface="Arial" panose="020B0604020202020204" pitchFamily="34" charset="0"/>
                <a:ea typeface="ＭＳ Ｐゴシック" charset="0"/>
                <a:cs typeface="Arial" panose="020B0604020202020204" pitchFamily="34" charset="0"/>
              </a:rPr>
              <a:t>Even Nehemiah himself focuses on God.</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783881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58AB6D-6B7A-9F45-BEBC-CCBA200D7722}" type="slidenum">
              <a:rPr lang="en-US" sz="1200" b="1">
                <a:solidFill>
                  <a:prstClr val="black"/>
                </a:solidFill>
                <a:latin typeface="Arial" panose="020B0604020202020204" pitchFamily="34" charset="0"/>
              </a:rPr>
              <a:pPr/>
              <a:t>381</a:t>
            </a:fld>
            <a:endParaRPr lang="en-US" sz="1200" b="1" dirty="0">
              <a:solidFill>
                <a:prstClr val="black"/>
              </a:solidFill>
              <a:latin typeface="Arial" panose="020B0604020202020204" pitchFamily="34" charset="0"/>
            </a:endParaRPr>
          </a:p>
        </p:txBody>
      </p:sp>
      <p:sp>
        <p:nvSpPr>
          <p:cNvPr id="7373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FEF2B7-5182-8041-8DA2-9991AD3AF0F2}" type="slidenum">
              <a:rPr lang="en-US" sz="1200" b="1">
                <a:solidFill>
                  <a:prstClr val="black"/>
                </a:solidFill>
                <a:latin typeface="Arial" panose="020B0604020202020204" pitchFamily="34" charset="0"/>
              </a:rPr>
              <a:pPr/>
              <a:t>382</a:t>
            </a:fld>
            <a:endParaRPr lang="en-US" sz="1200" b="1" dirty="0">
              <a:solidFill>
                <a:prstClr val="black"/>
              </a:solidFill>
              <a:latin typeface="Arial" panose="020B0604020202020204" pitchFamily="34" charset="0"/>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The wall dedication by Levites, two choirs, and contributions for the temple service once again show their commitment to God’s house (12:27-47).</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383</a:t>
            </a:fld>
            <a:endParaRPr lang="en-US">
              <a:solidFill>
                <a:prstClr val="black"/>
              </a:solidFill>
              <a:latin typeface="Calibri"/>
            </a:endParaRPr>
          </a:p>
        </p:txBody>
      </p:sp>
    </p:spTree>
    <p:extLst>
      <p:ext uri="{BB962C8B-B14F-4D97-AF65-F5344CB8AC3E}">
        <p14:creationId xmlns:p14="http://schemas.microsoft.com/office/powerpoint/2010/main" val="12114539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fld id="{199AF990-3E58-434E-875C-7F8CA07FA4CC}" type="slidenum">
              <a:rPr lang="en-US" sz="1200" b="1">
                <a:solidFill>
                  <a:srgbClr val="000000"/>
                </a:solidFill>
                <a:latin typeface="Arial" panose="020B0604020202020204" pitchFamily="34" charset="0"/>
                <a:cs typeface="ＭＳ Ｐゴシック" charset="0"/>
              </a:rPr>
              <a:pPr/>
              <a:t>384</a:t>
            </a:fld>
            <a:endParaRPr lang="en-US" sz="1200" b="1" dirty="0">
              <a:solidFill>
                <a:srgbClr val="000000"/>
              </a:solidFill>
              <a:latin typeface="Arial" panose="020B0604020202020204" pitchFamily="34" charset="0"/>
              <a:cs typeface="ＭＳ Ｐゴシック" charset="0"/>
            </a:endParaRPr>
          </a:p>
        </p:txBody>
      </p:sp>
      <p:sp>
        <p:nvSpPr>
          <p:cNvPr id="68611" name="Rectangle 2"/>
          <p:cNvSpPr>
            <a:spLocks noGrp="1" noRot="1" noChangeAspect="1" noChangeArrowheads="1" noTextEdit="1"/>
          </p:cNvSpPr>
          <p:nvPr>
            <p:ph type="sldImg"/>
          </p:nvPr>
        </p:nvSpPr>
        <p:spPr>
          <a:solidFill>
            <a:srgbClr val="FFFFFF"/>
          </a:solidFill>
          <a:ln/>
        </p:spPr>
      </p:sp>
      <p:sp>
        <p:nvSpPr>
          <p:cNvPr id="68612" name="Rectangle 3"/>
          <p:cNvSpPr>
            <a:spLocks noGrp="1" noChangeArrowheads="1"/>
          </p:cNvSpPr>
          <p:nvPr>
            <p:ph type="body" idx="1"/>
          </p:nvPr>
        </p:nvSpPr>
        <p:spPr>
          <a:xfrm>
            <a:off x="914183" y="4343144"/>
            <a:ext cx="5029635" cy="411501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A01CEE1-2F16-2A41-9016-ED59D1F272B8}" type="slidenum">
              <a:rPr lang="en-US" sz="1200" b="1">
                <a:solidFill>
                  <a:prstClr val="black"/>
                </a:solidFill>
                <a:cs typeface="Arial" panose="020B0604020202020204" pitchFamily="34" charset="0"/>
              </a:rPr>
              <a:pPr eaLnBrk="1" hangingPunct="1"/>
              <a:t>388</a:t>
            </a:fld>
            <a:endParaRPr lang="en-US" sz="1200" b="1" dirty="0">
              <a:solidFill>
                <a:prstClr val="black"/>
              </a:solidFill>
              <a:cs typeface="Arial" panose="020B0604020202020204" pitchFamily="34"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cs typeface="Arial" panose="020B0604020202020204" pitchFamily="34" charset="0"/>
            </a:endParaRPr>
          </a:p>
          <a:p>
            <a:pPr eaLnBrk="1" hangingPunct="1"/>
            <a:r>
              <a:rPr lang="en-US" b="1" dirty="0">
                <a:latin typeface="Arial" panose="020B0604020202020204" pitchFamily="34" charset="0"/>
                <a:cs typeface="Arial" panose="020B0604020202020204" pitchFamily="34" charset="0"/>
              </a:rPr>
              <a:t>Nehemiah highlights the</a:t>
            </a:r>
            <a:r>
              <a:rPr lang="en-US" b="1" baseline="0" dirty="0">
                <a:latin typeface="Arial" panose="020B0604020202020204" pitchFamily="34" charset="0"/>
                <a:cs typeface="Arial" panose="020B0604020202020204" pitchFamily="34" charset="0"/>
              </a:rPr>
              <a:t> importance of borders and security. Can you imagine a country without border control? Singapore rightly checks everyone who wants to come in, while my country argues over the 1000 people  EACH DAY that sneak in illegally!</a:t>
            </a:r>
          </a:p>
          <a:p>
            <a:pPr eaLnBrk="1" hangingPunct="1"/>
            <a:r>
              <a:rPr lang="en-US" b="1" baseline="0" dirty="0">
                <a:latin typeface="Arial" panose="020B0604020202020204" pitchFamily="34" charset="0"/>
                <a:cs typeface="Arial" panose="020B0604020202020204" pitchFamily="34" charset="0"/>
              </a:rPr>
              <a:t>Building the wall was certainly something to celebrate!</a:t>
            </a:r>
          </a:p>
          <a:p>
            <a:pPr eaLnBrk="1" hangingPunct="1"/>
            <a:r>
              <a:rPr lang="en-US" b="1" dirty="0">
                <a:latin typeface="Arial" panose="020B0604020202020204" pitchFamily="34" charset="0"/>
                <a:cs typeface="Arial" panose="020B0604020202020204" pitchFamily="34" charset="0"/>
              </a:rPr>
              <a:t>The two processions</a:t>
            </a:r>
            <a:r>
              <a:rPr lang="en-US" b="1" baseline="0" dirty="0">
                <a:latin typeface="Arial" panose="020B0604020202020204" pitchFamily="34" charset="0"/>
                <a:cs typeface="Arial" panose="020B0604020202020204" pitchFamily="34" charset="0"/>
              </a:rPr>
              <a:t> on top of the wall proceeded from the west in opposite directions. One group went south and around to the temple. Nehemiah followed the group proceeding north to the temple. What a celebration it was! This project that took 150 years was finally done (586-444 BC)!</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DFC7297-E647-134B-AFBA-A9B357C581C0}" type="slidenum">
              <a:rPr lang="en-US" sz="1200" b="1">
                <a:solidFill>
                  <a:srgbClr val="000000"/>
                </a:solidFill>
                <a:latin typeface="Garamond" charset="0"/>
                <a:cs typeface="Arial" panose="020B0604020202020204" pitchFamily="34" charset="0"/>
              </a:rPr>
              <a:pPr eaLnBrk="1" hangingPunct="1"/>
              <a:t>389</a:t>
            </a:fld>
            <a:endParaRPr lang="en-US" sz="1200" b="1" dirty="0">
              <a:solidFill>
                <a:srgbClr val="000000"/>
              </a:solidFill>
              <a:latin typeface="Garamond" charset="0"/>
              <a:cs typeface="Arial" panose="020B0604020202020204" pitchFamily="34"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Nehemiah forbade foreigners from the temple, supported temple workers, corrected Sabbath abuses, and prohibited intermarriage to force covenant faithfulness (Neh 13).</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390</a:t>
            </a:fld>
            <a:endParaRPr lang="en-US">
              <a:solidFill>
                <a:prstClr val="black"/>
              </a:solidFill>
              <a:latin typeface="Calibri"/>
            </a:endParaRPr>
          </a:p>
        </p:txBody>
      </p:sp>
    </p:spTree>
    <p:extLst>
      <p:ext uri="{BB962C8B-B14F-4D97-AF65-F5344CB8AC3E}">
        <p14:creationId xmlns:p14="http://schemas.microsoft.com/office/powerpoint/2010/main" val="39430530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5CBBC53-A391-CF49-97A2-C38BC37081EA}" type="slidenum">
              <a:rPr lang="en-US" sz="1200" baseline="0">
                <a:solidFill>
                  <a:srgbClr val="000000"/>
                </a:solidFill>
              </a:rPr>
              <a:pPr/>
              <a:t>30</a:t>
            </a:fld>
            <a:endParaRPr lang="en-US" sz="1200" baseline="0">
              <a:solidFill>
                <a:srgbClr val="000000"/>
              </a:solidFill>
            </a:endParaRPr>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338517F-5F68-C342-9B9F-54A76B6B7438}" type="slidenum">
              <a:rPr lang="en-US" sz="1200">
                <a:solidFill>
                  <a:prstClr val="black"/>
                </a:solidFill>
              </a:rPr>
              <a:pPr eaLnBrk="1" hangingPunct="1"/>
              <a:t>391</a:t>
            </a:fld>
            <a:endParaRPr lang="en-US" sz="1200">
              <a:solidFill>
                <a:prstClr val="black"/>
              </a:solidFill>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392</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FB29612-4DE1-B640-8BBD-71C60CAEA796}" type="slidenum">
              <a:rPr lang="en-US" sz="1200" baseline="0">
                <a:solidFill>
                  <a:srgbClr val="000000"/>
                </a:solidFill>
              </a:rPr>
              <a:pPr eaLnBrk="1" hangingPunct="1"/>
              <a:t>393</a:t>
            </a:fld>
            <a:endParaRPr lang="en-US" sz="1200" baseline="0">
              <a:solidFill>
                <a:srgbClr val="000000"/>
              </a:solidFill>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2279375-2729-9F49-87DC-E1947B643612}" type="slidenum">
              <a:rPr lang="en-US" sz="1200" baseline="0"/>
              <a:pPr/>
              <a:t>394</a:t>
            </a:fld>
            <a:endParaRPr lang="en-US" sz="1200" baseline="0"/>
          </a:p>
        </p:txBody>
      </p:sp>
      <p:sp>
        <p:nvSpPr>
          <p:cNvPr id="1055746" name="Rectangle 2"/>
          <p:cNvSpPr>
            <a:spLocks noGrp="1" noRot="1" noChangeAspect="1" noChangeArrowheads="1" noTextEdit="1"/>
          </p:cNvSpPr>
          <p:nvPr>
            <p:ph type="sldImg"/>
          </p:nvPr>
        </p:nvSpPr>
        <p:spPr>
          <a:ln/>
        </p:spPr>
      </p:sp>
      <p:sp>
        <p:nvSpPr>
          <p:cNvPr id="10557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802FCD-41AD-084B-8AD6-DB8C5A1CBD5D}" type="slidenum">
              <a:rPr lang="en-US" sz="1200" baseline="0"/>
              <a:pPr/>
              <a:t>395</a:t>
            </a:fld>
            <a:endParaRPr lang="en-US" sz="1200" baseline="0"/>
          </a:p>
        </p:txBody>
      </p:sp>
      <p:sp>
        <p:nvSpPr>
          <p:cNvPr id="1057794" name="Rectangle 1026"/>
          <p:cNvSpPr>
            <a:spLocks noGrp="1" noRot="1" noChangeAspect="1" noChangeArrowheads="1" noTextEdit="1"/>
          </p:cNvSpPr>
          <p:nvPr>
            <p:ph type="sldImg"/>
          </p:nvPr>
        </p:nvSpPr>
        <p:spPr>
          <a:ln/>
        </p:spPr>
      </p:sp>
      <p:sp>
        <p:nvSpPr>
          <p:cNvPr id="10577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396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b="1" dirty="0">
                <a:latin typeface="Arial" panose="020B0604020202020204" pitchFamily="34" charset="0"/>
                <a:cs typeface="Arial" panose="020B0604020202020204" pitchFamily="34" charset="0"/>
              </a:rPr>
              <a:t>Reverencing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is only natural when we see</a:t>
            </a:r>
            <a:r>
              <a:rPr lang="en-US" b="1" baseline="0" dirty="0">
                <a:latin typeface="Arial" panose="020B0604020202020204" pitchFamily="34" charset="0"/>
                <a:cs typeface="Arial" panose="020B0604020202020204" pitchFamily="34" charset="0"/>
              </a:rPr>
              <a:t> how he has rebuilt our lives.</a:t>
            </a:r>
            <a:endParaRPr lang="en-US" b="1" dirty="0">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works</a:t>
            </a:r>
            <a:r>
              <a:rPr lang="en-US" b="1" baseline="0" dirty="0">
                <a:latin typeface="Arial" panose="020B0604020202020204" pitchFamily="34" charset="0"/>
                <a:cs typeface="Arial" panose="020B0604020202020204" pitchFamily="34" charset="0"/>
              </a:rPr>
              <a:t> so much for us!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work for him? Shouldn</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t we honor him?</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revere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"hardware" (wall) was not important in and of itself, but only to protect the "software" (people). Nehemiah saw the need for both in this order.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3</a:t>
            </a:fld>
            <a:endParaRPr lang="en-US"/>
          </a:p>
        </p:txBody>
      </p:sp>
    </p:spTree>
    <p:extLst>
      <p:ext uri="{BB962C8B-B14F-4D97-AF65-F5344CB8AC3E}">
        <p14:creationId xmlns:p14="http://schemas.microsoft.com/office/powerpoint/2010/main" val="33329109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A0BF875-826A-164C-94B1-739DC3E7EC4D}" type="slidenum">
              <a:rPr lang="en-US" sz="1200" baseline="0">
                <a:solidFill>
                  <a:srgbClr val="000000"/>
                </a:solidFill>
              </a:rPr>
              <a:pPr/>
              <a:t>31</a:t>
            </a:fld>
            <a:endParaRPr lang="en-US" sz="1200" baseline="0">
              <a:solidFill>
                <a:srgbClr val="000000"/>
              </a:solidFill>
            </a:endParaRPr>
          </a:p>
        </p:txBody>
      </p:sp>
      <p:sp>
        <p:nvSpPr>
          <p:cNvPr id="600066" name="Rectangle 1026"/>
          <p:cNvSpPr>
            <a:spLocks noGrp="1" noRot="1" noChangeAspect="1" noChangeArrowheads="1" noTextEdit="1"/>
          </p:cNvSpPr>
          <p:nvPr>
            <p:ph type="sldImg"/>
          </p:nvPr>
        </p:nvSpPr>
        <p:spPr>
          <a:ln/>
        </p:spPr>
      </p:sp>
      <p:sp>
        <p:nvSpPr>
          <p:cNvPr id="6000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What would change for you if you saw Jesus clearly?</a:t>
            </a:r>
          </a:p>
          <a:p>
            <a:r>
              <a:rPr lang="en-US" b="1" dirty="0">
                <a:latin typeface="Arial" panose="020B0604020202020204" pitchFamily="34" charset="0"/>
                <a:cs typeface="Arial" panose="020B0604020202020204" pitchFamily="34" charset="0"/>
              </a:rPr>
              <a:t>____________</a:t>
            </a:r>
          </a:p>
          <a:p>
            <a:r>
              <a:rPr lang="en-US" b="1" dirty="0">
                <a:latin typeface="Arial" panose="020B0604020202020204" pitchFamily="34" charset="0"/>
                <a:cs typeface="Arial" panose="020B0604020202020204" pitchFamily="34" charset="0"/>
              </a:rPr>
              <a:t>OS-16-Nehemiah-19, 401</a:t>
            </a: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you served diligently…</a:t>
            </a:r>
          </a:p>
          <a:p>
            <a:r>
              <a:rPr lang="en-US" b="1" dirty="0">
                <a:latin typeface="Arial" panose="020B0604020202020204" pitchFamily="34" charset="0"/>
                <a:cs typeface="Arial" panose="020B0604020202020204" pitchFamily="34" charset="0"/>
              </a:rPr>
              <a:t>Maybe you would do the PPT for this church.</a:t>
            </a:r>
          </a:p>
          <a:p>
            <a:r>
              <a:rPr lang="en-US" b="1" dirty="0">
                <a:latin typeface="Arial" panose="020B0604020202020204" pitchFamily="34" charset="0"/>
                <a:cs typeface="Arial" panose="020B0604020202020204" pitchFamily="34" charset="0"/>
              </a:rPr>
              <a:t>You might even help with our website.</a:t>
            </a:r>
          </a:p>
          <a:p>
            <a:r>
              <a:rPr lang="en-US" b="1" dirty="0">
                <a:latin typeface="Arial" panose="020B0604020202020204" pitchFamily="34" charset="0"/>
                <a:cs typeface="Arial" panose="020B0604020202020204" pitchFamily="34" charset="0"/>
              </a:rPr>
              <a:t>You would get serious about being a member.</a:t>
            </a: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If you worshipped diligently…</a:t>
            </a:r>
          </a:p>
          <a:p>
            <a:r>
              <a:rPr lang="en-US" b="1" dirty="0">
                <a:latin typeface="Arial" panose="020B0604020202020204" pitchFamily="34" charset="0"/>
                <a:cs typeface="Arial" panose="020B0604020202020204" pitchFamily="34" charset="0"/>
              </a:rPr>
              <a:t>Perhaps you would play bass in our worship team!</a:t>
            </a:r>
          </a:p>
          <a:p>
            <a:r>
              <a:rPr lang="en-US" b="1" dirty="0">
                <a:latin typeface="Arial" panose="020B0604020202020204" pitchFamily="34" charset="0"/>
                <a:cs typeface="Arial" panose="020B0604020202020204" pitchFamily="34" charset="0"/>
              </a:rPr>
              <a:t>You would sing the first song with us in our services.</a:t>
            </a: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57E4DD-7457-E746-9F41-EB1A1CC990D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6194" name="Rectangle 1026"/>
          <p:cNvSpPr>
            <a:spLocks noGrp="1" noRot="1" noChangeAspect="1" noChangeArrowheads="1"/>
          </p:cNvSpPr>
          <p:nvPr>
            <p:ph type="sldImg"/>
          </p:nvPr>
        </p:nvSpPr>
        <p:spPr>
          <a:ln/>
        </p:spPr>
      </p:sp>
      <p:sp>
        <p:nvSpPr>
          <p:cNvPr id="13619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What we call the Post-Exilic Period actually had three stages: (1) the rebuilding of the Temple under "HZZ," (2) the deliverance of the Jews under Esther, and (3) the restoration of Jerusalem's walls and worship under "MEN." The Hebrew canon combines Ezra-Nehemiah as a single book to depict these stages, while the book of Esther fits between Ezra 6 and Ezra 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________________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Common-411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BE-39-Malachi-14</a:t>
            </a:r>
          </a:p>
          <a:p>
            <a:r>
              <a:rPr lang="en-US" dirty="0">
                <a:latin typeface="Times New Roman" charset="0"/>
                <a:ea typeface="ＭＳ Ｐゴシック" charset="0"/>
                <a:cs typeface="ＭＳ Ｐゴシック" charset="0"/>
              </a:rPr>
              <a:t>OS-15-Ezra-115</a:t>
            </a:r>
          </a:p>
          <a:p>
            <a:r>
              <a:rPr lang="en-US" dirty="0">
                <a:latin typeface="Times New Roman" charset="0"/>
                <a:ea typeface="ＭＳ Ｐゴシック" charset="0"/>
                <a:cs typeface="ＭＳ Ｐゴシック" charset="0"/>
              </a:rPr>
              <a:t>OS-16-Nehemiah-406</a:t>
            </a:r>
          </a:p>
          <a:p>
            <a:r>
              <a:rPr lang="en-US" dirty="0">
                <a:latin typeface="Times New Roman" charset="0"/>
                <a:ea typeface="ＭＳ Ｐゴシック" charset="0"/>
                <a:cs typeface="ＭＳ Ｐゴシック" charset="0"/>
              </a:rPr>
              <a:t>OS-39-Malachi-49</a:t>
            </a: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E36B662-FB93-4A0E-8D9A-96B8DD6F8336}"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407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endParaRPr>
          </a:p>
        </p:txBody>
      </p:sp>
      <p:sp>
        <p:nvSpPr>
          <p:cNvPr id="360451" name="Rectangle 2"/>
          <p:cNvSpPr>
            <a:spLocks noGrp="1" noRot="1" noChangeAspect="1" noChangeArrowheads="1" noTextEdit="1"/>
          </p:cNvSpPr>
          <p:nvPr>
            <p:ph type="sldImg"/>
          </p:nvPr>
        </p:nvSpPr>
        <p:spPr>
          <a:ln/>
        </p:spPr>
      </p:sp>
      <p:sp>
        <p:nvSpPr>
          <p:cNvPr id="360452" name="Rectangle 3"/>
          <p:cNvSpPr>
            <a:spLocks noGrp="1" noChangeArrowheads="1"/>
          </p:cNvSpPr>
          <p:nvPr>
            <p:ph type="body" idx="1"/>
          </p:nvPr>
        </p:nvSpPr>
        <p:spPr>
          <a:noFill/>
          <a:ln/>
        </p:spPr>
        <p:txBody>
          <a:bodyPr/>
          <a:lstStyle/>
          <a:p>
            <a:endParaRPr lang="en-US">
              <a:latin typeface="Times New Roman" pitchFamily="18" charset="0"/>
            </a:endParaRPr>
          </a:p>
        </p:txBody>
      </p:sp>
    </p:spTree>
    <p:extLst>
      <p:ext uri="{BB962C8B-B14F-4D97-AF65-F5344CB8AC3E}">
        <p14:creationId xmlns:p14="http://schemas.microsoft.com/office/powerpoint/2010/main" val="941660982"/>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Common-306</a:t>
            </a:r>
          </a:p>
          <a:p>
            <a:r>
              <a:rPr lang="en-US" dirty="0">
                <a:latin typeface="Times New Roman" charset="0"/>
                <a:ea typeface="ＭＳ Ｐゴシック" charset="0"/>
                <a:cs typeface="ＭＳ Ｐゴシック" charset="0"/>
              </a:rPr>
              <a:t>OS-37-Ezra-87</a:t>
            </a:r>
          </a:p>
          <a:p>
            <a:r>
              <a:rPr lang="en-US" dirty="0">
                <a:latin typeface="Times New Roman" charset="0"/>
                <a:ea typeface="ＭＳ Ｐゴシック" charset="0"/>
                <a:cs typeface="ＭＳ Ｐゴシック" charset="0"/>
              </a:rPr>
              <a:t>OS-38-Nehemiah-408</a:t>
            </a:r>
          </a:p>
          <a:p>
            <a:r>
              <a:rPr lang="en-US" dirty="0">
                <a:latin typeface="Times New Roman" charset="0"/>
                <a:ea typeface="ＭＳ Ｐゴシック" charset="0"/>
                <a:cs typeface="ＭＳ Ｐゴシック" charset="0"/>
              </a:rPr>
              <a:t>OS-39-Esther-54</a:t>
            </a: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B9AAB8-3D4D-D446-A3B5-46FDD81D45B1}"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terminology in the biblical copies of letters to and from the Persian court is directly comparable with what we find in the external, firsthand documents. Inferiors call themselves the “servant(s)” of superiors and kings; the idiom for issuing decrees (</a:t>
            </a:r>
            <a:r>
              <a:rPr lang="en-US" dirty="0" err="1">
                <a:latin typeface="Times New Roman" charset="0"/>
                <a:ea typeface="ＭＳ Ｐゴシック" charset="0"/>
                <a:cs typeface="ＭＳ Ｐゴシック" charset="0"/>
              </a:rPr>
              <a:t>sam</a:t>
            </a:r>
            <a:r>
              <a:rPr lang="en-US" dirty="0">
                <a:latin typeface="Times New Roman" charset="0"/>
                <a:ea typeface="ＭＳ Ｐゴシック" charset="0"/>
                <a:cs typeface="ＭＳ Ｐゴシック" charset="0"/>
              </a:rPr>
              <a:t> </a:t>
            </a:r>
            <a:r>
              <a:rPr lang="en-US" dirty="0" err="1">
                <a:latin typeface="Times New Roman" charset="0"/>
                <a:ea typeface="ＭＳ Ｐゴシック" charset="0"/>
                <a:cs typeface="ＭＳ Ｐゴシック" charset="0"/>
              </a:rPr>
              <a:t>t’e’em</a:t>
            </a:r>
            <a:r>
              <a:rPr lang="en-US" dirty="0">
                <a:latin typeface="Times New Roman" charset="0"/>
                <a:ea typeface="ＭＳ Ｐゴシック" charset="0"/>
                <a:cs typeface="ＭＳ Ｐゴシック" charset="0"/>
              </a:rPr>
              <a:t>) is the same; the body of the typical Official Aramaic letter begins with the phrase “Peace (</a:t>
            </a:r>
            <a:r>
              <a:rPr lang="en-US" dirty="0" err="1">
                <a:latin typeface="Times New Roman" charset="0"/>
                <a:ea typeface="ＭＳ Ｐゴシック" charset="0"/>
                <a:cs typeface="ＭＳ Ｐゴシック" charset="0"/>
              </a:rPr>
              <a:t>sh</a:t>
            </a:r>
            <a:r>
              <a:rPr lang="en-US" dirty="0">
                <a:latin typeface="Times New Roman" charset="0"/>
                <a:ea typeface="ＭＳ Ｐゴシック" charset="0"/>
                <a:cs typeface="ＭＳ Ｐゴシック" charset="0"/>
              </a:rPr>
              <a:t>-l-m) and much well-being I send you,” which is what is presupposed in Ezra 4:17 (lit. “Peace, etc.”), where the formula is abbreviated for brevity’s sake.39 And so on, we may also say, on this topic. The form or stage of language of Aramaic used in Ezra and Daniel is precisely that used in the Neo-Babylonian and Persian period (sixth to fourth centuries), and is currently termed Official Aramaic. In the Old Testament the sole difference is that the spelling has been consistently modernized, to bring it into line with the Aramaic otherwise in popular use among the Jews by the third century.”</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K. A. Kitchen, </a:t>
            </a:r>
            <a:r>
              <a:rPr lang="en-US" i="1" dirty="0">
                <a:latin typeface="Times New Roman" charset="0"/>
                <a:ea typeface="ＭＳ Ｐゴシック" charset="0"/>
                <a:cs typeface="ＭＳ Ｐゴシック" charset="0"/>
              </a:rPr>
              <a:t>On the Reliability of the Old Testament. </a:t>
            </a:r>
            <a:r>
              <a:rPr lang="en-US" dirty="0">
                <a:latin typeface="Times New Roman" charset="0"/>
                <a:ea typeface="ＭＳ Ｐゴシック" charset="0"/>
                <a:cs typeface="ＭＳ Ｐゴシック" charset="0"/>
              </a:rPr>
              <a:t>Grand Rapids, MI: Eerdmans, Kindle Edition. Loc 1892 of 14432.</a:t>
            </a: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Common-307</a:t>
            </a:r>
          </a:p>
          <a:p>
            <a:r>
              <a:rPr lang="en-US" dirty="0">
                <a:latin typeface="Times New Roman" charset="0"/>
                <a:ea typeface="ＭＳ Ｐゴシック" charset="0"/>
                <a:cs typeface="ＭＳ Ｐゴシック" charset="0"/>
              </a:rPr>
              <a:t>OS-37-Ezra-88</a:t>
            </a:r>
          </a:p>
          <a:p>
            <a:r>
              <a:rPr lang="en-US" dirty="0">
                <a:latin typeface="Times New Roman" charset="0"/>
                <a:ea typeface="ＭＳ Ｐゴシック" charset="0"/>
                <a:cs typeface="ＭＳ Ｐゴシック" charset="0"/>
              </a:rPr>
              <a:t>OS-38-Nehemiah-409</a:t>
            </a:r>
          </a:p>
          <a:p>
            <a:r>
              <a:rPr lang="en-US" dirty="0">
                <a:latin typeface="Times New Roman" charset="0"/>
                <a:ea typeface="ＭＳ Ｐゴシック" charset="0"/>
                <a:cs typeface="ＭＳ Ｐゴシック" charset="0"/>
              </a:rPr>
              <a:t>OS-39-Esther-55</a:t>
            </a: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A530E8-867E-9248-944F-8B899BD09F6A}" type="slidenum">
              <a:rPr lang="en-US" sz="1200" baseline="0"/>
              <a:pPr/>
              <a:t>410</a:t>
            </a:fld>
            <a:endParaRPr lang="en-US" sz="1200" baseline="0"/>
          </a:p>
        </p:txBody>
      </p:sp>
      <p:sp>
        <p:nvSpPr>
          <p:cNvPr id="1059842" name="Rectangle 2"/>
          <p:cNvSpPr>
            <a:spLocks noGrp="1" noRot="1" noChangeAspect="1" noChangeArrowheads="1" noTextEdit="1"/>
          </p:cNvSpPr>
          <p:nvPr>
            <p:ph type="sldImg"/>
          </p:nvPr>
        </p:nvSpPr>
        <p:spPr>
          <a:ln/>
        </p:spPr>
      </p:sp>
      <p:sp>
        <p:nvSpPr>
          <p:cNvPr id="10598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C643952-28BD-1840-B8F9-8548A70AEB79}" type="slidenum">
              <a:rPr lang="en-US" sz="1200" baseline="0"/>
              <a:pPr/>
              <a:t>411</a:t>
            </a:fld>
            <a:endParaRPr lang="en-US" sz="1200" baseline="0"/>
          </a:p>
        </p:txBody>
      </p:sp>
      <p:sp>
        <p:nvSpPr>
          <p:cNvPr id="1061890" name="Rectangle 2"/>
          <p:cNvSpPr>
            <a:spLocks noGrp="1" noRot="1" noChangeAspect="1" noChangeArrowheads="1" noTextEdit="1"/>
          </p:cNvSpPr>
          <p:nvPr>
            <p:ph type="sldImg"/>
          </p:nvPr>
        </p:nvSpPr>
        <p:spPr>
          <a:ln/>
        </p:spPr>
      </p:sp>
      <p:sp>
        <p:nvSpPr>
          <p:cNvPr id="10618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1A3A5A92-D2C0-C54F-B80E-96FDF8D2427B}" type="slidenum">
              <a:rPr lang="en-US" sz="1200" baseline="0">
                <a:solidFill>
                  <a:srgbClr val="000000"/>
                </a:solidFill>
              </a:rPr>
              <a:pPr/>
              <a:t>32</a:t>
            </a:fld>
            <a:endParaRPr lang="en-US" sz="1200" baseline="0">
              <a:solidFill>
                <a:srgbClr val="000000"/>
              </a:solidFill>
            </a:endParaRPr>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41641AE-8A94-B240-B112-DE116D550728}" type="slidenum">
              <a:rPr lang="en-US" sz="1200" baseline="0"/>
              <a:pPr/>
              <a:t>412</a:t>
            </a:fld>
            <a:endParaRPr lang="en-US" sz="1200" baseline="0"/>
          </a:p>
        </p:txBody>
      </p:sp>
      <p:sp>
        <p:nvSpPr>
          <p:cNvPr id="1063938" name="Rectangle 1026"/>
          <p:cNvSpPr>
            <a:spLocks noGrp="1" noRot="1" noChangeAspect="1" noChangeArrowheads="1" noTextEdit="1"/>
          </p:cNvSpPr>
          <p:nvPr>
            <p:ph type="sldImg"/>
          </p:nvPr>
        </p:nvSpPr>
        <p:spPr>
          <a:ln/>
        </p:spPr>
      </p:sp>
      <p:sp>
        <p:nvSpPr>
          <p:cNvPr id="1063939"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414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7BF200-F692-C849-9F62-F4196C7799B8}" type="slidenum">
              <a:rPr lang="en-US" sz="1200" baseline="0">
                <a:solidFill>
                  <a:srgbClr val="000000"/>
                </a:solidFill>
              </a:rPr>
              <a:pPr/>
              <a:t>33</a:t>
            </a:fld>
            <a:endParaRPr lang="en-US" sz="1200" baseline="0">
              <a:solidFill>
                <a:srgbClr val="000000"/>
              </a:solidFill>
            </a:endParaRPr>
          </a:p>
        </p:txBody>
      </p:sp>
      <p:sp>
        <p:nvSpPr>
          <p:cNvPr id="604162" name="Rectangle 2"/>
          <p:cNvSpPr>
            <a:spLocks noGrp="1" noRot="1" noChangeAspect="1" noChangeArrowheads="1" noTextEdit="1"/>
          </p:cNvSpPr>
          <p:nvPr>
            <p:ph type="sldImg"/>
          </p:nvPr>
        </p:nvSpPr>
        <p:spPr>
          <a:ln/>
        </p:spPr>
      </p:sp>
      <p:sp>
        <p:nvSpPr>
          <p:cNvPr id="604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A0F2ABE-9BEE-8149-882A-3A2F358EEF73}" type="slidenum">
              <a:rPr lang="en-US" sz="1200" baseline="0">
                <a:solidFill>
                  <a:srgbClr val="000000"/>
                </a:solidFill>
              </a:rPr>
              <a:pPr/>
              <a:t>34</a:t>
            </a:fld>
            <a:endParaRPr lang="en-US" sz="1200" baseline="0">
              <a:solidFill>
                <a:srgbClr val="000000"/>
              </a:solidFill>
            </a:endParaRPr>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EAE025FF-0ACD-A74D-8657-D96EF84E3BAB}" type="slidenum">
              <a:rPr lang="en-US" sz="1200" baseline="0">
                <a:solidFill>
                  <a:srgbClr val="000000"/>
                </a:solidFill>
              </a:rPr>
              <a:pPr/>
              <a:t>35</a:t>
            </a:fld>
            <a:endParaRPr lang="en-US" sz="1200" baseline="0">
              <a:solidFill>
                <a:srgbClr val="000000"/>
              </a:solidFill>
            </a:endParaRPr>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989A7FB3-8A64-324D-9CB9-010DEEE69A5D}" type="slidenum">
              <a:rPr lang="en-US" sz="1200" baseline="0">
                <a:solidFill>
                  <a:srgbClr val="000000"/>
                </a:solidFill>
              </a:rPr>
              <a:pPr/>
              <a:t>36</a:t>
            </a:fld>
            <a:endParaRPr lang="en-US" sz="1200" baseline="0">
              <a:solidFill>
                <a:srgbClr val="000000"/>
              </a:solidFill>
            </a:endParaRPr>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BAC32BE-3D7F-724A-8BC2-46B067173051}" type="slidenum">
              <a:rPr lang="en-US" sz="1200" baseline="0">
                <a:solidFill>
                  <a:srgbClr val="000000"/>
                </a:solidFill>
              </a:rPr>
              <a:pPr/>
              <a:t>37</a:t>
            </a:fld>
            <a:endParaRPr lang="en-US" sz="1200" baseline="0">
              <a:solidFill>
                <a:srgbClr val="000000"/>
              </a:solidFill>
            </a:endParaRPr>
          </a:p>
        </p:txBody>
      </p:sp>
      <p:sp>
        <p:nvSpPr>
          <p:cNvPr id="612354" name="Rectangle 2"/>
          <p:cNvSpPr>
            <a:spLocks noGrp="1" noRot="1" noChangeAspect="1" noChangeArrowheads="1" noTextEdit="1"/>
          </p:cNvSpPr>
          <p:nvPr>
            <p:ph type="sldImg"/>
          </p:nvPr>
        </p:nvSpPr>
        <p:spPr>
          <a:ln/>
        </p:spPr>
      </p:sp>
      <p:sp>
        <p:nvSpPr>
          <p:cNvPr id="612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4B05006F-1471-3142-A2C6-FCADAE758CF6}" type="slidenum">
              <a:rPr lang="en-US" sz="1200" baseline="0">
                <a:solidFill>
                  <a:srgbClr val="000000"/>
                </a:solidFill>
              </a:rPr>
              <a:pPr/>
              <a:t>38</a:t>
            </a:fld>
            <a:endParaRPr lang="en-US" sz="1200" baseline="0">
              <a:solidFill>
                <a:srgbClr val="000000"/>
              </a:solidFill>
            </a:endParaRPr>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EB422BD-1BCF-1B44-9ABB-8DA99AB44A43}" type="slidenum">
              <a:rPr lang="en-US" sz="1200" baseline="0">
                <a:solidFill>
                  <a:srgbClr val="000000"/>
                </a:solidFill>
              </a:rPr>
              <a:pPr/>
              <a:t>39</a:t>
            </a:fld>
            <a:endParaRPr lang="en-US" sz="1200" baseline="0">
              <a:solidFill>
                <a:srgbClr val="000000"/>
              </a:solidFill>
            </a:endParaRPr>
          </a:p>
        </p:txBody>
      </p:sp>
      <p:sp>
        <p:nvSpPr>
          <p:cNvPr id="616450" name="Rectangle 2"/>
          <p:cNvSpPr>
            <a:spLocks noGrp="1" noRot="1" noChangeAspect="1" noChangeArrowheads="1" noTextEdit="1"/>
          </p:cNvSpPr>
          <p:nvPr>
            <p:ph type="sldImg"/>
          </p:nvPr>
        </p:nvSpPr>
        <p:spPr>
          <a:ln/>
        </p:spPr>
      </p:sp>
      <p:sp>
        <p:nvSpPr>
          <p:cNvPr id="6164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399CBA4-3165-EE41-A2A4-AC6D77807B48}" type="slidenum">
              <a:rPr lang="en-US" sz="1200" baseline="0">
                <a:solidFill>
                  <a:srgbClr val="000000"/>
                </a:solidFill>
              </a:rPr>
              <a:pPr/>
              <a:t>40</a:t>
            </a:fld>
            <a:endParaRPr lang="en-US" sz="1200" baseline="0">
              <a:solidFill>
                <a:srgbClr val="000000"/>
              </a:solidFill>
            </a:endParaRPr>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Amidst massive resistance on every side, God used Nehemiah to rebuild the wall within two months! Nehemiah rightly saw this as a "God thing" impossible by human effort. Nehemiah says that even the godless saw this as a work of God.</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10CC92-1FB5-4C46-AA9D-166F50BC6331}" type="slidenum">
              <a:rPr lang="en-US" sz="1200" baseline="0">
                <a:solidFill>
                  <a:srgbClr val="000000"/>
                </a:solidFill>
              </a:rPr>
              <a:pPr/>
              <a:t>41</a:t>
            </a:fld>
            <a:endParaRPr lang="en-US" sz="1200" baseline="0">
              <a:solidFill>
                <a:srgbClr val="000000"/>
              </a:solidFill>
            </a:endParaRPr>
          </a:p>
        </p:txBody>
      </p:sp>
      <p:sp>
        <p:nvSpPr>
          <p:cNvPr id="620546" name="Rectangle 2"/>
          <p:cNvSpPr>
            <a:spLocks noGrp="1" noRot="1" noChangeAspect="1" noChangeArrowheads="1" noTextEdit="1"/>
          </p:cNvSpPr>
          <p:nvPr>
            <p:ph type="sldImg"/>
          </p:nvPr>
        </p:nvSpPr>
        <p:spPr>
          <a:ln/>
        </p:spPr>
      </p:sp>
      <p:sp>
        <p:nvSpPr>
          <p:cNvPr id="620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3CB043B-DA37-DB4C-AB4A-D192BDDC59F7}" type="slidenum">
              <a:rPr lang="en-US" sz="1200" baseline="0">
                <a:solidFill>
                  <a:srgbClr val="000000"/>
                </a:solidFill>
              </a:rPr>
              <a:pPr/>
              <a:t>42</a:t>
            </a:fld>
            <a:endParaRPr lang="en-US" sz="1200" baseline="0">
              <a:solidFill>
                <a:srgbClr val="000000"/>
              </a:solidFill>
            </a:endParaRPr>
          </a:p>
        </p:txBody>
      </p:sp>
      <p:sp>
        <p:nvSpPr>
          <p:cNvPr id="622594" name="Rectangle 2"/>
          <p:cNvSpPr>
            <a:spLocks noGrp="1" noRot="1" noChangeAspect="1" noChangeArrowheads="1" noTextEdit="1"/>
          </p:cNvSpPr>
          <p:nvPr>
            <p:ph type="sldImg"/>
          </p:nvPr>
        </p:nvSpPr>
        <p:spPr>
          <a:ln/>
        </p:spPr>
      </p:sp>
      <p:sp>
        <p:nvSpPr>
          <p:cNvPr id="622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8118932E-7F5B-5B40-A572-C7BF5B575B78}" type="slidenum">
              <a:rPr lang="en-US" sz="1200" baseline="0">
                <a:solidFill>
                  <a:srgbClr val="000000"/>
                </a:solidFill>
              </a:rPr>
              <a:pPr/>
              <a:t>43</a:t>
            </a:fld>
            <a:endParaRPr lang="en-US" sz="1200" baseline="0">
              <a:solidFill>
                <a:srgbClr val="000000"/>
              </a:solidFill>
            </a:endParaRPr>
          </a:p>
        </p:txBody>
      </p:sp>
      <p:sp>
        <p:nvSpPr>
          <p:cNvPr id="624642" name="Rectangle 2"/>
          <p:cNvSpPr>
            <a:spLocks noGrp="1" noRot="1" noChangeAspect="1" noChangeArrowheads="1" noTextEdit="1"/>
          </p:cNvSpPr>
          <p:nvPr>
            <p:ph type="sldImg"/>
          </p:nvPr>
        </p:nvSpPr>
        <p:spPr>
          <a:ln/>
        </p:spPr>
      </p:sp>
      <p:sp>
        <p:nvSpPr>
          <p:cNvPr id="624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28B9A872-395C-B646-BB9B-F775B3720305}" type="slidenum">
              <a:rPr lang="en-US" sz="1200" baseline="0">
                <a:solidFill>
                  <a:srgbClr val="000000"/>
                </a:solidFill>
              </a:rPr>
              <a:pPr/>
              <a:t>44</a:t>
            </a:fld>
            <a:endParaRPr lang="en-US" sz="1200" baseline="0">
              <a:solidFill>
                <a:srgbClr val="000000"/>
              </a:solidFill>
            </a:endParaRPr>
          </a:p>
        </p:txBody>
      </p:sp>
      <p:sp>
        <p:nvSpPr>
          <p:cNvPr id="626690" name="Rectangle 2"/>
          <p:cNvSpPr>
            <a:spLocks noGrp="1" noRot="1" noChangeAspect="1" noChangeArrowheads="1" noTextEdit="1"/>
          </p:cNvSpPr>
          <p:nvPr>
            <p:ph type="sldImg"/>
          </p:nvPr>
        </p:nvSpPr>
        <p:spPr>
          <a:ln/>
        </p:spPr>
      </p:sp>
      <p:sp>
        <p:nvSpPr>
          <p:cNvPr id="626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It</a:t>
            </a:r>
            <a:r>
              <a:rPr lang="mr-IN" b="1" dirty="0">
                <a:latin typeface="Arial" panose="020B0604020202020204" pitchFamily="34" charset="0"/>
                <a:cs typeface="Arial"/>
              </a:rPr>
              <a:t>'</a:t>
            </a:r>
            <a:r>
              <a:rPr lang="en-US" b="1" dirty="0">
                <a:latin typeface="Arial" panose="020B0604020202020204" pitchFamily="34" charset="0"/>
                <a:cs typeface="Arial" panose="020B0604020202020204" pitchFamily="34" charset="0"/>
              </a:rPr>
              <a:t>s </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easy to take for granted what others do for us</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do you respond to people who serve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often do you say thanks?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often do you use the sandwich principle?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How do you respond to God who restores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Has God restored your life?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How would you respond if someone asked you what the Lord has done for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Think of the ways God has restored you (examples from my life—broken family, no school for sons, no inheritance, etc.).</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7" name="Rectangle 1026"/>
          <p:cNvSpPr>
            <a:spLocks noGrp="1" noRot="1" noChangeAspect="1" noChangeArrowheads="1"/>
          </p:cNvSpPr>
          <p:nvPr>
            <p:ph type="sldImg"/>
          </p:nvPr>
        </p:nvSpPr>
        <p:spPr>
          <a:solidFill>
            <a:srgbClr val="FFFFFF"/>
          </a:solidFill>
          <a:ln/>
        </p:spPr>
      </p:sp>
      <p:sp>
        <p:nvSpPr>
          <p:cNvPr id="5877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background to the postexilic era is the terrible way that Israel treated God, resulting in the LORD bringing them into exile. Yet, even in Babylon, God spoke to the people through Daniel and Ezekiel. </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26"/>
          <p:cNvSpPr>
            <a:spLocks noGrp="1" noRot="1" noChangeAspect="1" noChangeArrowheads="1"/>
          </p:cNvSpPr>
          <p:nvPr>
            <p:ph type="sldImg"/>
          </p:nvPr>
        </p:nvSpPr>
        <p:spPr>
          <a:xfrm>
            <a:off x="1150938" y="692150"/>
            <a:ext cx="4556125" cy="3416300"/>
          </a:xfrm>
          <a:solidFill>
            <a:srgbClr val="FFFFFF"/>
          </a:solidFill>
          <a:ln/>
        </p:spPr>
      </p:sp>
      <p:sp>
        <p:nvSpPr>
          <p:cNvPr id="123906"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Summing up this time of ROYALTY…</a:t>
            </a:r>
          </a:p>
          <a:p>
            <a:r>
              <a:rPr lang="en-US" b="1" dirty="0">
                <a:latin typeface="Arial" panose="020B0604020202020204" pitchFamily="34" charset="0"/>
                <a:ea typeface="ＭＳ Ｐゴシック" charset="0"/>
                <a:cs typeface="Arial" panose="020B0604020202020204" pitchFamily="34" charset="0"/>
              </a:rPr>
              <a:t>Remember again that crucial difference when the NORTHERN and the SOUTHERN Kingdoms fell. Recall that </a:t>
            </a:r>
          </a:p>
          <a:p>
            <a:r>
              <a:rPr lang="en-US" b="1" dirty="0">
                <a:latin typeface="Arial" panose="020B0604020202020204" pitchFamily="34" charset="0"/>
                <a:ea typeface="ＭＳ Ｐゴシック" charset="0"/>
                <a:cs typeface="Arial" panose="020B0604020202020204" pitchFamily="34" charset="0"/>
              </a:rPr>
              <a:t>////	the NORTHERN Kingdom, Israel, is attacked by Assyria, </a:t>
            </a:r>
          </a:p>
          <a:p>
            <a:r>
              <a:rPr lang="en-US" b="1" dirty="0">
                <a:latin typeface="Arial" panose="020B0604020202020204" pitchFamily="34" charset="0"/>
                <a:ea typeface="ＭＳ Ｐゴシック" charset="0"/>
                <a:cs typeface="Arial" panose="020B0604020202020204" pitchFamily="34" charset="0"/>
              </a:rPr>
              <a:t>////	taken away into captivity and , through time,</a:t>
            </a:r>
          </a:p>
          <a:p>
            <a:r>
              <a:rPr lang="en-US" b="1" dirty="0">
                <a:latin typeface="Arial" panose="020B0604020202020204" pitchFamily="34" charset="0"/>
                <a:ea typeface="ＭＳ Ｐゴシック" charset="0"/>
                <a:cs typeface="Arial" panose="020B0604020202020204" pitchFamily="34" charset="0"/>
              </a:rPr>
              <a:t>////	absorbed into other societies. </a:t>
            </a:r>
          </a:p>
          <a:p>
            <a:r>
              <a:rPr lang="en-US" b="1" dirty="0">
                <a:latin typeface="Arial" panose="020B0604020202020204" pitchFamily="34" charset="0"/>
                <a:ea typeface="ＭＳ Ｐゴシック" charset="0"/>
                <a:cs typeface="Arial" panose="020B0604020202020204" pitchFamily="34" charset="0"/>
              </a:rPr>
              <a:t>But JUDAH, the SOUTHERN KINGDOM and its people…</a:t>
            </a:r>
          </a:p>
          <a:p>
            <a:r>
              <a:rPr lang="en-US" b="1" dirty="0">
                <a:latin typeface="Arial" panose="020B0604020202020204" pitchFamily="34" charset="0"/>
                <a:ea typeface="ＭＳ Ｐゴシック" charset="0"/>
                <a:cs typeface="Arial" panose="020B0604020202020204" pitchFamily="34" charset="0"/>
              </a:rPr>
              <a:t>////	conquered by Babylon under Nebuchadnezzar…</a:t>
            </a:r>
          </a:p>
          <a:p>
            <a:r>
              <a:rPr lang="en-US" b="1" dirty="0">
                <a:latin typeface="Arial" panose="020B0604020202020204" pitchFamily="34" charset="0"/>
                <a:ea typeface="ＭＳ Ｐゴシック" charset="0"/>
                <a:cs typeface="Arial" panose="020B0604020202020204" pitchFamily="34" charset="0"/>
              </a:rPr>
              <a:t>////	is taken over to Babylon for a TEMPORARY captivity.  But Judah is destined to continue to play center stage in the long future history of THE LAND. </a:t>
            </a:r>
          </a:p>
          <a:p>
            <a:r>
              <a:rPr lang="en-US" b="1" dirty="0">
                <a:latin typeface="Arial" panose="020B0604020202020204" pitchFamily="34" charset="0"/>
                <a:ea typeface="ＭＳ Ｐゴシック" charset="0"/>
                <a:cs typeface="Arial" panose="020B0604020202020204" pitchFamily="34" charset="0"/>
              </a:rPr>
              <a:t>////	JUDAH IS PRESERVED and eventually returned to The Land.</a:t>
            </a:r>
          </a:p>
          <a:p>
            <a:r>
              <a:rPr lang="en-US" b="1" dirty="0">
                <a:latin typeface="Arial" panose="020B0604020202020204" pitchFamily="34" charset="0"/>
                <a:ea typeface="ＭＳ Ｐゴシック" charset="0"/>
                <a:cs typeface="Arial" panose="020B0604020202020204" pitchFamily="34" charset="0"/>
              </a:rPr>
              <a:t>////`	Why? </a:t>
            </a:r>
          </a:p>
          <a:p>
            <a:r>
              <a:rPr lang="en-US" b="1" dirty="0">
                <a:latin typeface="Arial" panose="020B0604020202020204" pitchFamily="34" charset="0"/>
                <a:ea typeface="ＭＳ Ｐゴシック" charset="0"/>
                <a:cs typeface="Arial" panose="020B0604020202020204" pitchFamily="34" charset="0"/>
              </a:rPr>
              <a:t>////	Because the expected Messiah...long prophesied...was destined by the Old Testament prophets to appear through the tribal line of JUDAH.</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While the wall was rebuilt, when we get to the end of the book, these walls still did not prevent godless people from selling their wares on the Sabbath. This was due to a partial commitment of men who opened the gates in these walls in violation of God's Sabbath commands. Intermarriage and other issues also made strong walls only a partial solution to Israel's issues. </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5</a:t>
            </a:fld>
            <a:endParaRPr lang="en-US"/>
          </a:p>
        </p:txBody>
      </p:sp>
    </p:spTree>
    <p:extLst>
      <p:ext uri="{BB962C8B-B14F-4D97-AF65-F5344CB8AC3E}">
        <p14:creationId xmlns:p14="http://schemas.microsoft.com/office/powerpoint/2010/main" val="12096900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Grp="1" noRot="1" noChangeAspect="1" noChangeArrowheads="1" noTextEdit="1"/>
          </p:cNvSpPr>
          <p:nvPr>
            <p:ph type="sldImg"/>
          </p:nvPr>
        </p:nvSpPr>
        <p:spPr>
          <a:xfrm>
            <a:off x="1150938" y="692150"/>
            <a:ext cx="4556125" cy="3416300"/>
          </a:xfrm>
          <a:ln/>
        </p:spPr>
      </p:sp>
      <p:sp>
        <p:nvSpPr>
          <p:cNvPr id="14233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ZERUBBABEL is remembered because of his crucial role in beginning the rebuilding of the actual Temple structure, small though it was…</a:t>
            </a:r>
          </a:p>
          <a:p>
            <a:r>
              <a:rPr lang="en-US" b="1" dirty="0">
                <a:latin typeface="Arial" panose="020B0604020202020204" pitchFamily="34" charset="0"/>
                <a:ea typeface="ＭＳ Ｐゴシック" charset="0"/>
                <a:cs typeface="Arial" panose="020B0604020202020204" pitchFamily="34" charset="0"/>
              </a:rPr>
              <a:t>////	EZRA...the great priest who went to Jerusalem to teach the law of the Lord to the returned people...</a:t>
            </a:r>
          </a:p>
          <a:p>
            <a:r>
              <a:rPr lang="en-US" b="1" dirty="0">
                <a:latin typeface="Arial" panose="020B0604020202020204" pitchFamily="34" charset="0"/>
                <a:ea typeface="ＭＳ Ｐゴシック" charset="0"/>
                <a:cs typeface="Arial" panose="020B0604020202020204" pitchFamily="34" charset="0"/>
              </a:rPr>
              <a:t>////	While NEHEMIAH, that famed Old Testament administrator and leader, returned to rebuild the city</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s gates and walls.  In an astonishingly short time, he and his men rebuilt Jerusalem</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s crucial defenses. </a:t>
            </a:r>
          </a:p>
          <a:p>
            <a:r>
              <a:rPr lang="en-US" b="1" dirty="0">
                <a:latin typeface="Arial" panose="020B0604020202020204" pitchFamily="34" charset="0"/>
                <a:ea typeface="ＭＳ Ｐゴシック" charset="0"/>
                <a:cs typeface="Arial" panose="020B0604020202020204" pitchFamily="34" charset="0"/>
              </a:rPr>
              <a:t>////	These three great men…Z-E-N….Zerubbabel, Ezra and Nehemiah…the diplomat-priests…were at the center of Judah</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s return, carefully guiding the development of an exiled nation now back in its homeland.</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135AD-8975-184F-8CCF-5F4355FA1659}" type="slidenum">
              <a:rPr lang="en-US" sz="1200">
                <a:solidFill>
                  <a:srgbClr val="000000"/>
                </a:solidFill>
              </a:rPr>
              <a:pPr eaLnBrk="1" hangingPunct="1"/>
              <a:t>52</a:t>
            </a:fld>
            <a:endParaRPr lang="en-US" sz="1200">
              <a:solidFill>
                <a:srgbClr val="000000"/>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25E6389D-15FE-204E-A03B-1D1C984D3483}" type="slidenum">
              <a:rPr lang="en-US" sz="1200" b="1" baseline="0">
                <a:solidFill>
                  <a:srgbClr val="000000"/>
                </a:solidFill>
                <a:latin typeface="Arial" panose="020B0604020202020204" pitchFamily="34" charset="0"/>
              </a:rPr>
              <a:pPr algn="r"/>
              <a:t>53</a:t>
            </a:fld>
            <a:endParaRPr lang="en-US" sz="1200" b="1" baseline="0" dirty="0">
              <a:solidFill>
                <a:srgbClr val="000000"/>
              </a:solidFill>
              <a:latin typeface="Arial" panose="020B0604020202020204" pitchFamily="34"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a:p>
            <a:pPr>
              <a:spcBef>
                <a:spcPct val="0"/>
              </a:spcBef>
            </a:pPr>
            <a:r>
              <a:rPr lang="en-GB" sz="2400" b="1" dirty="0">
                <a:latin typeface="Arial" panose="020B0604020202020204" pitchFamily="34" charset="0"/>
                <a:ea typeface="ＭＳ Ｐゴシック" charset="0"/>
                <a:cs typeface="ＭＳ Ｐゴシック" charset="0"/>
              </a:rPr>
              <a:t>The temple had been rebuilt</a:t>
            </a:r>
            <a:r>
              <a:rPr lang="en-GB" sz="2400" b="1" baseline="0" dirty="0">
                <a:latin typeface="Arial" panose="020B0604020202020204" pitchFamily="34" charset="0"/>
                <a:ea typeface="ＭＳ Ｐゴシック" charset="0"/>
                <a:cs typeface="ＭＳ Ｐゴシック" charset="0"/>
              </a:rPr>
              <a:t> a century earlier under Zerubbabel.</a:t>
            </a: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9D775B81-AE8A-E748-98CD-950681BD6C6D}" type="slidenum">
              <a:rPr lang="en-US" sz="1200" b="1" baseline="0">
                <a:solidFill>
                  <a:srgbClr val="000000"/>
                </a:solidFill>
                <a:latin typeface="Arial" panose="020B0604020202020204" pitchFamily="34" charset="0"/>
              </a:rPr>
              <a:pPr algn="r"/>
              <a:t>54</a:t>
            </a:fld>
            <a:endParaRPr lang="en-US" sz="1200" b="1" baseline="0" dirty="0">
              <a:solidFill>
                <a:srgbClr val="000000"/>
              </a:solidFill>
              <a:latin typeface="Arial" panose="020B0604020202020204" pitchFamily="34"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b="1" dirty="0">
              <a:latin typeface="Arial" panose="020B0604020202020204" pitchFamily="34" charset="0"/>
              <a:ea typeface="ＭＳ Ｐゴシック" charset="0"/>
              <a:cs typeface="ＭＳ Ｐゴシック" charset="0"/>
            </a:endParaRPr>
          </a:p>
          <a:p>
            <a:pPr>
              <a:spcBef>
                <a:spcPct val="0"/>
              </a:spcBef>
            </a:pPr>
            <a:r>
              <a:rPr lang="en-GB" sz="2400" b="1" dirty="0">
                <a:latin typeface="Arial" panose="020B0604020202020204" pitchFamily="34" charset="0"/>
                <a:ea typeface="ＭＳ Ｐゴシック" charset="0"/>
                <a:cs typeface="ＭＳ Ｐゴシック" charset="0"/>
              </a:rPr>
              <a:t>They then had a huge ceremony</a:t>
            </a:r>
            <a:r>
              <a:rPr lang="en-GB" sz="2400" b="1" baseline="0" dirty="0">
                <a:latin typeface="Arial" panose="020B0604020202020204" pitchFamily="34" charset="0"/>
                <a:ea typeface="ＭＳ Ｐゴシック" charset="0"/>
                <a:cs typeface="ＭＳ Ｐゴシック" charset="0"/>
              </a:rPr>
              <a:t> in Ezra 6:16.</a:t>
            </a:r>
            <a:endParaRPr lang="en-GB"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Six decades later Ezra himself restored</a:t>
            </a:r>
            <a:r>
              <a:rPr lang="en-US" b="1" baseline="0" dirty="0">
                <a:latin typeface="Arial" panose="020B0604020202020204" pitchFamily="34" charset="0"/>
                <a:ea typeface="ＭＳ Ｐゴシック" charset="0"/>
                <a:cs typeface="Arial" panose="020B0604020202020204" pitchFamily="34" charset="0"/>
              </a:rPr>
              <a:t> the people in an amazing </a:t>
            </a:r>
            <a:r>
              <a:rPr lang="en-GB" sz="1200" b="1" baseline="0" dirty="0">
                <a:latin typeface="Arial" panose="020B0604020202020204" pitchFamily="34" charset="0"/>
                <a:ea typeface="ＭＳ Ｐゴシック" charset="0"/>
                <a:cs typeface="Arial" panose="020B0604020202020204" pitchFamily="34" charset="0"/>
              </a:rPr>
              <a:t>revival (Ezra 8).</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Yet the people</a:t>
            </a:r>
            <a:r>
              <a:rPr lang="en-US" b="1" baseline="0" dirty="0">
                <a:latin typeface="Arial" panose="020B0604020202020204" pitchFamily="34" charset="0"/>
                <a:ea typeface="ＭＳ Ｐゴシック" charset="0"/>
                <a:cs typeface="Arial" panose="020B0604020202020204" pitchFamily="34" charset="0"/>
              </a:rPr>
              <a:t> were still a</a:t>
            </a:r>
            <a:r>
              <a:rPr lang="mr-IN" b="1" baseline="0" dirty="0">
                <a:latin typeface="Arial" panose="020B0604020202020204" pitchFamily="34" charset="0"/>
                <a:ea typeface="ＭＳ Ｐゴシック" charset="0"/>
                <a:cs typeface="Arial"/>
              </a:rPr>
              <a:t>…</a:t>
            </a:r>
            <a:endParaRPr lang="en-US" b="1" baseline="0" dirty="0">
              <a:latin typeface="Arial" panose="020B0604020202020204" pitchFamily="34" charset="0"/>
              <a:ea typeface="ＭＳ Ｐゴシック" charset="0"/>
              <a:cs typeface="Arial" panose="020B0604020202020204" pitchFamily="34" charset="0"/>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Ruins: They still had a broken down wall around the city.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So God raised up Nehemiah to restore the walls. We had a whole sermon series on this in 2013 if you want to listen to the whole book on the website at CICFamily.com.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57</a:t>
            </a:fld>
            <a:endParaRPr lang="en-US">
              <a:solidFill>
                <a:prstClr val="black"/>
              </a:solidFill>
              <a:latin typeface="Calibri"/>
            </a:endParaRPr>
          </a:p>
        </p:txBody>
      </p:sp>
    </p:spTree>
    <p:extLst>
      <p:ext uri="{BB962C8B-B14F-4D97-AF65-F5344CB8AC3E}">
        <p14:creationId xmlns:p14="http://schemas.microsoft.com/office/powerpoint/2010/main" val="28881974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a:p>
            <a:r>
              <a:rPr lang="en-US" sz="1200" kern="1200">
                <a:solidFill>
                  <a:schemeClr val="tx1"/>
                </a:solidFill>
                <a:effectLst/>
                <a:latin typeface="+mn-lt"/>
                <a:ea typeface="+mn-ea"/>
                <a:cs typeface="+mn-cs"/>
              </a:rPr>
              <a:t>Too often teaching on this book focuses on Nehemiah</a:t>
            </a:r>
            <a:r>
              <a:rPr lang="en-SG" sz="1200" kern="1200">
                <a:solidFill>
                  <a:schemeClr val="tx1"/>
                </a:solidFill>
                <a:effectLst/>
                <a:latin typeface="+mn-lt"/>
                <a:ea typeface="+mn-ea"/>
                <a:cs typeface="+mn-cs"/>
              </a:rPr>
              <a:t>—even</a:t>
            </a:r>
            <a:r>
              <a:rPr lang="en-SG" sz="1200" kern="1200" baseline="0">
                <a:solidFill>
                  <a:schemeClr val="tx1"/>
                </a:solidFill>
                <a:effectLst/>
                <a:latin typeface="+mn-lt"/>
                <a:ea typeface="+mn-ea"/>
                <a:cs typeface="+mn-cs"/>
              </a:rPr>
              <a:t> team building for coaches!</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1026"/>
          <p:cNvSpPr>
            <a:spLocks noGrp="1" noRot="1" noChangeAspect="1" noChangeArrowheads="1"/>
          </p:cNvSpPr>
          <p:nvPr>
            <p:ph type="sldImg"/>
          </p:nvPr>
        </p:nvSpPr>
        <p:spPr>
          <a:solidFill>
            <a:srgbClr val="FFFFFF"/>
          </a:solidFill>
          <a:ln/>
        </p:spPr>
      </p:sp>
      <p:sp>
        <p:nvSpPr>
          <p:cNvPr id="569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Knee-High-My-A</a:t>
            </a:r>
            <a:r>
              <a:rPr lang="en-US" b="1" baseline="0" dirty="0">
                <a:latin typeface="Arial" panose="020B0604020202020204" pitchFamily="34" charset="0"/>
                <a:ea typeface="ＭＳ Ｐゴシック" charset="0"/>
                <a:cs typeface="Arial" panose="020B0604020202020204" pitchFamily="34" charset="0"/>
              </a:rPr>
              <a:t> was a very tall man!</a:t>
            </a:r>
          </a:p>
          <a:p>
            <a:r>
              <a:rPr lang="en-US" b="1" baseline="0" dirty="0">
                <a:latin typeface="Arial" panose="020B0604020202020204" pitchFamily="34" charset="0"/>
                <a:ea typeface="ＭＳ Ｐゴシック" charset="0"/>
                <a:cs typeface="Arial" panose="020B0604020202020204" pitchFamily="34" charset="0"/>
              </a:rPr>
              <a:t>Well, maybe not physically, but spiritually he had great stature!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1026"/>
          <p:cNvSpPr>
            <a:spLocks noGrp="1" noRot="1" noChangeAspect="1" noChangeArrowheads="1"/>
          </p:cNvSpPr>
          <p:nvPr>
            <p:ph type="sldImg"/>
          </p:nvPr>
        </p:nvSpPr>
        <p:spPr>
          <a:solidFill>
            <a:srgbClr val="FFFFFF"/>
          </a:solidFill>
          <a:ln/>
        </p:spPr>
      </p:sp>
      <p:sp>
        <p:nvSpPr>
          <p:cNvPr id="58368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Daniel 9:25-26 records nearly 200 years earlier that the restoration of Jerusalem would include rebuilt walls. Such was God's faithfulness to fulfill his prophecies in this account. God wrote it so the Jews would follow his example of faithfulness rather than expecting them to be faithful first.</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6</a:t>
            </a:fld>
            <a:endParaRPr lang="en-US"/>
          </a:p>
        </p:txBody>
      </p:sp>
    </p:spTree>
    <p:extLst>
      <p:ext uri="{BB962C8B-B14F-4D97-AF65-F5344CB8AC3E}">
        <p14:creationId xmlns:p14="http://schemas.microsoft.com/office/powerpoint/2010/main" val="79540728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Too</a:t>
            </a:r>
            <a:r>
              <a:rPr lang="en-US" b="0"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0" baseline="0" dirty="0">
                <a:latin typeface="Arial" panose="020B0604020202020204" pitchFamily="34" charset="0"/>
                <a:ea typeface="ＭＳ Ｐゴシック" charset="0"/>
                <a:cs typeface="Arial" panose="020B0604020202020204" pitchFamily="34" charset="0"/>
              </a:rPr>
              <a:t>Even Nehemiah himself focuses on God.</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86131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27471F0-A8F8-454F-9FAD-00E5FA082BEC}" type="slidenum">
              <a:rPr lang="en-US" sz="1200" baseline="0">
                <a:solidFill>
                  <a:srgbClr val="000000"/>
                </a:solidFill>
              </a:rPr>
              <a:pPr/>
              <a:t>62</a:t>
            </a:fld>
            <a:endParaRPr lang="en-US" sz="1200" baseline="0">
              <a:solidFill>
                <a:srgbClr val="000000"/>
              </a:solidFill>
            </a:endParaRPr>
          </a:p>
        </p:txBody>
      </p:sp>
      <p:sp>
        <p:nvSpPr>
          <p:cNvPr id="595970" name="Rectangle 1026"/>
          <p:cNvSpPr>
            <a:spLocks noGrp="1" noRot="1" noChangeAspect="1" noChangeArrowheads="1" noTextEdit="1"/>
          </p:cNvSpPr>
          <p:nvPr>
            <p:ph type="sldImg"/>
          </p:nvPr>
        </p:nvSpPr>
        <p:spPr>
          <a:ln/>
        </p:spPr>
      </p:sp>
      <p:sp>
        <p:nvSpPr>
          <p:cNvPr id="595971"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Through Nehemiah God was the one to restore Jerusalem's</a:t>
            </a:r>
            <a:r>
              <a:rPr lang="en-US" b="1" baseline="0" dirty="0">
                <a:latin typeface="Arial" panose="020B0604020202020204" pitchFamily="34" charset="0"/>
                <a:ea typeface="ＭＳ Ｐゴシック" charset="0"/>
                <a:cs typeface="Arial" panose="020B0604020202020204" pitchFamily="34" charset="0"/>
              </a:rPr>
              <a:t> walls and people.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What would be the</a:t>
            </a:r>
            <a:r>
              <a:rPr lang="en-US" b="1" baseline="0" dirty="0">
                <a:latin typeface="Arial" panose="020B0604020202020204" pitchFamily="34" charset="0"/>
                <a:cs typeface="Arial" panose="020B0604020202020204" pitchFamily="34" charset="0"/>
              </a:rPr>
              <a:t> right way to say thanks to the L</a:t>
            </a:r>
            <a:r>
              <a:rPr lang="en-US" sz="1100" b="1" baseline="0"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for all he has done for you?</a:t>
            </a:r>
            <a:endParaRPr lang="en-US" b="1" dirty="0">
              <a:latin typeface="Arial" panose="020B0604020202020204" pitchFamily="34" charset="0"/>
              <a:cs typeface="Arial" panose="020B0604020202020204" pitchFamily="34" charset="0"/>
            </a:endParaRPr>
          </a:p>
          <a:p>
            <a:endParaRPr lang="en-US" dirty="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Faithful divine help should lead to faithful human help.</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The natural reaction to seeing God</a:t>
            </a:r>
            <a:r>
              <a:rPr lang="mr-IN" sz="1200" b="1" kern="1200" dirty="0">
                <a:solidFill>
                  <a:schemeClr val="tx1"/>
                </a:solidFill>
                <a:effectLst/>
                <a:latin typeface="Arial" panose="020B0604020202020204" pitchFamily="34" charset="0"/>
                <a:ea typeface="ＭＳ Ｐゴシック" pitchFamily="-112" charset="-128"/>
                <a:cs typeface="Arial"/>
              </a:rPr>
              <a:t>'</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s loyal hand is to work for him</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God enabled Nehemiah to prepare to rebuild the wall to reestablish temple worship in Jerusalem (Neh 1–2).</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pPr/>
              <a:t>88</a:t>
            </a:fld>
            <a:endParaRPr lang="en-US"/>
          </a:p>
        </p:txBody>
      </p:sp>
    </p:spTree>
    <p:extLst>
      <p:ext uri="{BB962C8B-B14F-4D97-AF65-F5344CB8AC3E}">
        <p14:creationId xmlns:p14="http://schemas.microsoft.com/office/powerpoint/2010/main" val="41261991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1026"/>
          <p:cNvSpPr>
            <a:spLocks noGrp="1" noRot="1" noChangeAspect="1" noChangeArrowheads="1"/>
          </p:cNvSpPr>
          <p:nvPr>
            <p:ph type="sldImg"/>
          </p:nvPr>
        </p:nvSpPr>
        <p:spPr>
          <a:solidFill>
            <a:srgbClr val="FFFFFF"/>
          </a:solidFill>
          <a:ln/>
        </p:spPr>
      </p:sp>
      <p:sp>
        <p:nvSpPr>
          <p:cNvPr id="563202"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God met me in Jerusalem in December 1995.</a:t>
            </a:r>
          </a:p>
          <a:p>
            <a:r>
              <a:rPr lang="en-US" b="0" dirty="0">
                <a:latin typeface="Arial" panose="020B0604020202020204" pitchFamily="34" charset="0"/>
                <a:ea typeface="ＭＳ Ｐゴシック" charset="0"/>
                <a:cs typeface="Arial" panose="020B0604020202020204" pitchFamily="34" charset="0"/>
              </a:rPr>
              <a:t>You see, at that time I had served on the faculty of Singapore Bible College for four years and I started teaching some courses for the fourth time––that can lose its challenge.</a:t>
            </a:r>
          </a:p>
          <a:p>
            <a:r>
              <a:rPr lang="en-US" b="0" dirty="0">
                <a:latin typeface="Arial" panose="020B0604020202020204" pitchFamily="34" charset="0"/>
                <a:ea typeface="ＭＳ Ｐゴシック" charset="0"/>
                <a:cs typeface="Arial" panose="020B0604020202020204" pitchFamily="34" charset="0"/>
              </a:rPr>
              <a:t>But the chance came to lead trips to Israel.  I</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d never been there before, but 25 brave souls braved to pay the $3000 to come with me.</a:t>
            </a:r>
          </a:p>
          <a:p>
            <a:r>
              <a:rPr lang="en-US" b="0" dirty="0">
                <a:latin typeface="Arial" panose="020B0604020202020204" pitchFamily="34" charset="0"/>
                <a:ea typeface="ＭＳ Ｐゴシック" charset="0"/>
                <a:cs typeface="Arial" panose="020B0604020202020204" pitchFamily="34" charset="0"/>
              </a:rPr>
              <a:t>But at the antiquities shop in Jerusalem I was stunned to see one of my tour members argue with the shop owner about the price of an artifact.  “What? You want $20?  I saw this for $18 down the street!”</a:t>
            </a:r>
          </a:p>
          <a:p>
            <a:r>
              <a:rPr lang="en-US" b="0" dirty="0">
                <a:latin typeface="Arial" panose="020B0604020202020204" pitchFamily="34" charset="0"/>
                <a:ea typeface="ＭＳ Ｐゴシック" charset="0"/>
                <a:cs typeface="Arial" panose="020B0604020202020204" pitchFamily="34" charset="0"/>
              </a:rPr>
              <a:t>I was so embarrassed that I left the shop, sat down on the curb, and pouted like Elijah.  “What are you doing here, Rick?” I sensed God say to me (not audibly, yet still real).</a:t>
            </a:r>
          </a:p>
          <a:p>
            <a:r>
              <a:rPr lang="en-US" b="0" dirty="0">
                <a:latin typeface="Arial" panose="020B0604020202020204" pitchFamily="34" charset="0"/>
                <a:ea typeface="ＭＳ Ｐゴシック" charset="0"/>
                <a:cs typeface="Arial" panose="020B0604020202020204" pitchFamily="34" charset="0"/>
              </a:rPr>
              <a:t>“Lord, I</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m bringing Your people to Your land to get to know Your Word.”</a:t>
            </a:r>
          </a:p>
          <a:p>
            <a:r>
              <a:rPr lang="en-US" b="0" dirty="0">
                <a:latin typeface="Arial" panose="020B0604020202020204" pitchFamily="34" charset="0"/>
                <a:ea typeface="ＭＳ Ｐゴシック" charset="0"/>
                <a:cs typeface="Arial" panose="020B0604020202020204" pitchFamily="34" charset="0"/>
              </a:rPr>
              <a:t>“No, you</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re not,” I sensed God saying to me.  “You can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afford to come Israel so you rounded up 25 wealthy people to pay your way.”</a:t>
            </a:r>
          </a:p>
          <a:p>
            <a:r>
              <a:rPr lang="en-US" b="0" dirty="0">
                <a:latin typeface="Arial" panose="020B0604020202020204" pitchFamily="34" charset="0"/>
                <a:ea typeface="ＭＳ Ｐゴシック" charset="0"/>
                <a:cs typeface="Arial" panose="020B0604020202020204" pitchFamily="34" charset="0"/>
              </a:rPr>
              <a:t>Then it struck me how little time Jesus spent in Jerusalem.  Sure, he was a faithful Jew who made the required pilgrimages three times a year––and he spent the last week of his life in Jerusalem since he came there to die.  But Jesus </a:t>
            </a:r>
            <a:r>
              <a:rPr lang="en-US" b="0" dirty="0" err="1">
                <a:latin typeface="Arial" panose="020B0604020202020204" pitchFamily="34" charset="0"/>
                <a:ea typeface="ＭＳ Ｐゴシック" charset="0"/>
                <a:cs typeface="Arial" panose="020B0604020202020204" pitchFamily="34" charset="0"/>
              </a:rPr>
              <a:t>wasn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impressed with the wealth and power of Jerusalem.</a:t>
            </a:r>
          </a:p>
          <a:p>
            <a:r>
              <a:rPr lang="en-US" b="0" dirty="0">
                <a:latin typeface="Arial" panose="020B0604020202020204" pitchFamily="34" charset="0"/>
                <a:ea typeface="ＭＳ Ｐゴシック" charset="0"/>
                <a:cs typeface="Arial" panose="020B0604020202020204" pitchFamily="34" charset="0"/>
              </a:rPr>
              <a:t>Instead, he wanted to change the world through the poor. Jesus said that he had come to preach the gospel to the poor. And, as I thought about it, I realized that Jesus spent most of his ministry up in the poor north, in Galilee. He spent his time and energy in what people considered to be the place for roughnecks and insurrectionists.</a:t>
            </a:r>
          </a:p>
          <a:p>
            <a:r>
              <a:rPr lang="en-US" b="0" dirty="0">
                <a:latin typeface="Arial" panose="020B0604020202020204" pitchFamily="34" charset="0"/>
                <a:ea typeface="ＭＳ Ｐゴシック" charset="0"/>
                <a:cs typeface="Arial" panose="020B0604020202020204" pitchFamily="34" charset="0"/>
              </a:rPr>
              <a:t>Then I thought about the students that I had at SBC up to that point.  I realized that the ones who came from the wealthy churches had to return back to their wealthy churches to pay back these churches for their support during seminary.</a:t>
            </a:r>
          </a:p>
          <a:p>
            <a:r>
              <a:rPr lang="en-US" b="0" dirty="0">
                <a:latin typeface="Arial" panose="020B0604020202020204" pitchFamily="34" charset="0"/>
                <a:ea typeface="ＭＳ Ｐゴシック" charset="0"/>
                <a:cs typeface="Arial" panose="020B0604020202020204" pitchFamily="34" charset="0"/>
              </a:rPr>
              <a:t>However, the ones from the poor countries returned to their countries had a tremendous impact for the cause of Christ.</a:t>
            </a:r>
          </a:p>
          <a:p>
            <a:r>
              <a:rPr lang="en-US" b="0" dirty="0">
                <a:latin typeface="Arial" panose="020B0604020202020204" pitchFamily="34" charset="0"/>
                <a:ea typeface="ＭＳ Ｐゴシック" charset="0"/>
                <a:cs typeface="Arial" panose="020B0604020202020204" pitchFamily="34" charset="0"/>
              </a:rPr>
              <a:t>So I said to the Lord, “OK, Lord, what do you want me to do? Where do you want me to go?”</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1026"/>
          <p:cNvSpPr>
            <a:spLocks noGrp="1" noRot="1" noChangeAspect="1" noChangeArrowheads="1"/>
          </p:cNvSpPr>
          <p:nvPr>
            <p:ph type="sldImg"/>
          </p:nvPr>
        </p:nvSpPr>
        <p:spPr>
          <a:solidFill>
            <a:srgbClr val="FFFFFF"/>
          </a:solidFill>
          <a:ln/>
        </p:spPr>
      </p:sp>
      <p:sp>
        <p:nvSpPr>
          <p:cNvPr id="565250"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Then God put on my mind Mongolia.  “Mongolia?  Are you telling me to go to Mongolia? I don</a:t>
            </a:r>
            <a:r>
              <a:rPr lang="mr-IN" b="0" dirty="0">
                <a:latin typeface="Arial" panose="020B0604020202020204" pitchFamily="34" charset="0"/>
                <a:ea typeface="ＭＳ Ｐゴシック" charset="0"/>
                <a:cs typeface="Arial"/>
              </a:rPr>
              <a:t>'</a:t>
            </a:r>
            <a:r>
              <a:rPr lang="en-US" b="0" dirty="0">
                <a:latin typeface="Arial" panose="020B0604020202020204" pitchFamily="34" charset="0"/>
                <a:ea typeface="ＭＳ Ｐゴシック" charset="0"/>
                <a:cs typeface="Arial" panose="020B0604020202020204" pitchFamily="34" charset="0"/>
              </a:rPr>
              <a:t>t know a soul in Mongolia!</a:t>
            </a:r>
          </a:p>
          <a:p>
            <a:r>
              <a:rPr lang="en-US" b="0" dirty="0">
                <a:latin typeface="Arial" panose="020B0604020202020204" pitchFamily="34" charset="0"/>
                <a:ea typeface="ＭＳ Ｐゴシック" charset="0"/>
                <a:cs typeface="Arial" panose="020B0604020202020204" pitchFamily="34" charset="0"/>
              </a:rPr>
              <a:t>Besides, I am a tropical missionary.  My blood has thinned in the five years I have lived in Singapore.”</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1" name="Rectangle 1026"/>
          <p:cNvSpPr>
            <a:spLocks noGrp="1" noRot="1" noChangeAspect="1" noChangeArrowheads="1"/>
          </p:cNvSpPr>
          <p:nvPr>
            <p:ph type="sldImg"/>
          </p:nvPr>
        </p:nvSpPr>
        <p:spPr>
          <a:solidFill>
            <a:srgbClr val="FFFFFF"/>
          </a:solidFill>
          <a:ln/>
        </p:spPr>
      </p:sp>
      <p:sp>
        <p:nvSpPr>
          <p:cNvPr id="6297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promises to Abraham (land, seed, and blessing in Gen 12:1-3) could not be fulfilled apart from a rebuilt Jerusalem. After years of shaming the Lord, God showed his commitment to honor his name as he worked toward the fulfillment of his promises.</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7</a:t>
            </a:fld>
            <a:endParaRPr lang="en-US"/>
          </a:p>
        </p:txBody>
      </p:sp>
    </p:spTree>
    <p:extLst>
      <p:ext uri="{BB962C8B-B14F-4D97-AF65-F5344CB8AC3E}">
        <p14:creationId xmlns:p14="http://schemas.microsoft.com/office/powerpoint/2010/main" val="3239126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26"/>
          <p:cNvSpPr>
            <a:spLocks noGrp="1" noRot="1" noChangeAspect="1" noChangeArrowheads="1"/>
          </p:cNvSpPr>
          <p:nvPr>
            <p:ph type="sldImg"/>
          </p:nvPr>
        </p:nvSpPr>
        <p:spPr>
          <a:solidFill>
            <a:srgbClr val="FFFFFF"/>
          </a:solidFill>
          <a:ln/>
        </p:spPr>
      </p:sp>
      <p:sp>
        <p:nvSpPr>
          <p:cNvPr id="2437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5" name="Rectangle 1026"/>
          <p:cNvSpPr>
            <a:spLocks noGrp="1" noRot="1" noChangeAspect="1" noChangeArrowheads="1"/>
          </p:cNvSpPr>
          <p:nvPr>
            <p:ph type="sldImg"/>
          </p:nvPr>
        </p:nvSpPr>
        <p:spPr>
          <a:solidFill>
            <a:srgbClr val="FFFFFF"/>
          </a:solidFill>
          <a:ln/>
        </p:spPr>
      </p:sp>
      <p:sp>
        <p:nvSpPr>
          <p:cNvPr id="63590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 Post-Exilic Era had three separate periods: </a:t>
            </a:r>
            <a:br>
              <a:rPr lang="en-US" b="1" dirty="0">
                <a:latin typeface="Arial" panose="020B0604020202020204" pitchFamily="34" charset="0"/>
                <a:ea typeface="ＭＳ Ｐゴシック" charset="0"/>
                <a:cs typeface="Arial" panose="020B0604020202020204" pitchFamily="34" charset="0"/>
              </a:rPr>
            </a:br>
            <a:r>
              <a:rPr lang="en-US" b="1" dirty="0">
                <a:latin typeface="Arial" panose="020B0604020202020204" pitchFamily="34" charset="0"/>
                <a:ea typeface="ＭＳ Ｐゴシック" charset="0"/>
                <a:cs typeface="Arial" panose="020B0604020202020204" pitchFamily="34" charset="0"/>
              </a:rPr>
              <a:t>(1) Temple rebuilding led by Zerubbabel, Haggai, and Zechariah in two parts under Cyrus and Darius, </a:t>
            </a:r>
          </a:p>
          <a:p>
            <a:pPr eaLnBrk="1" hangingPunct="1"/>
            <a:r>
              <a:rPr lang="en-US" b="1" dirty="0">
                <a:latin typeface="Arial" panose="020B0604020202020204" pitchFamily="34" charset="0"/>
                <a:ea typeface="ＭＳ Ｐゴシック" charset="0"/>
                <a:cs typeface="Arial" panose="020B0604020202020204" pitchFamily="34" charset="0"/>
              </a:rPr>
              <a:t>(2) The saving of the nation from destruction by Esther about 30 years</a:t>
            </a:r>
            <a:r>
              <a:rPr lang="en-US" b="1" baseline="0" dirty="0">
                <a:latin typeface="Arial" panose="020B0604020202020204" pitchFamily="34" charset="0"/>
                <a:ea typeface="ＭＳ Ｐゴシック" charset="0"/>
                <a:cs typeface="Arial" panose="020B0604020202020204" pitchFamily="34" charset="0"/>
              </a:rPr>
              <a:t> later under Xerxes, and </a:t>
            </a:r>
          </a:p>
          <a:p>
            <a:pPr eaLnBrk="1" hangingPunct="1"/>
            <a:r>
              <a:rPr lang="en-US" b="1" baseline="0" dirty="0">
                <a:latin typeface="Arial" panose="020B0604020202020204" pitchFamily="34" charset="0"/>
                <a:ea typeface="ＭＳ Ｐゴシック" charset="0"/>
                <a:cs typeface="Arial" panose="020B0604020202020204" pitchFamily="34" charset="0"/>
              </a:rPr>
              <a:t>(3) The restoration of Jerusalem’s walls and gates by Nehemiah another 70 years after that under Artaxerxes.</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Common-321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BE-37-Haggai-15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BE-39-Malachi-21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OS-12-Kings &amp; Prophets Charts-26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OS-15-Ezra-36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OS-16-Nehemiah-94, 156</a:t>
            </a:r>
          </a:p>
          <a:p>
            <a:r>
              <a:rPr lang="en-US" dirty="0">
                <a:latin typeface="Times New Roman" charset="0"/>
                <a:ea typeface="ＭＳ Ｐゴシック" charset="0"/>
                <a:cs typeface="ＭＳ Ｐゴシック" charset="0"/>
              </a:rPr>
              <a:t>OS-17-Esther-16, 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OS-27-Daniel-340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OS-37-Haggai-43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OS-38-Zechariah-46, 121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OS-39-Malachi-13, 56</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9316283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1026"/>
          <p:cNvSpPr>
            <a:spLocks noGrp="1" noRot="1" noChangeAspect="1" noChangeArrowheads="1"/>
          </p:cNvSpPr>
          <p:nvPr>
            <p:ph type="sldImg"/>
          </p:nvPr>
        </p:nvSpPr>
        <p:spPr>
          <a:solidFill>
            <a:srgbClr val="FFFFFF"/>
          </a:solidFill>
          <a:ln/>
        </p:spPr>
      </p:sp>
      <p:sp>
        <p:nvSpPr>
          <p:cNvPr id="63795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Cyrus</a:t>
            </a:r>
            <a:r>
              <a:rPr lang="en-US" b="1" baseline="0" dirty="0">
                <a:latin typeface="Arial" panose="020B0604020202020204" pitchFamily="34" charset="0"/>
                <a:ea typeface="ＭＳ Ｐゴシック" charset="0"/>
                <a:cs typeface="Arial" panose="020B0604020202020204" pitchFamily="34" charset="0"/>
              </a:rPr>
              <a:t> ruled over an absolutely ENORMOUS kingdom that eventually stretched from Greece in the west and India in the east. From his capital at Susa he had control over 127 provinces! God moved his heart to initiate a return to the land not only for the Jews but for other conquered peoples—as long as they would pray for the welfare of the king and his sons.</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fld id="{E97F9425-A49A-664B-A2A1-1C37E71CEBA1}" type="slidenum">
              <a:rPr lang="en-US" sz="1200" baseline="0">
                <a:solidFill>
                  <a:srgbClr val="000000"/>
                </a:solidFill>
                <a:latin typeface="Tahoma" charset="0"/>
              </a:rPr>
              <a:pPr algn="r"/>
              <a:t>97</a:t>
            </a:fld>
            <a:endParaRPr lang="en-US" sz="1200" baseline="0">
              <a:solidFill>
                <a:srgbClr val="000000"/>
              </a:solidFill>
              <a:latin typeface="Tahoma" charset="0"/>
            </a:endParaRPr>
          </a:p>
        </p:txBody>
      </p:sp>
      <p:sp>
        <p:nvSpPr>
          <p:cNvPr id="642050" name="Rectangle 2"/>
          <p:cNvSpPr>
            <a:spLocks noGrp="1" noRot="1" noChangeAspect="1" noChangeArrowheads="1" noTextEdit="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eaLnBrk="1" hangingPunct="1"/>
            <a:fld id="{C79E7ECD-18EB-6843-847D-F1E99DC1389D}" type="slidenum">
              <a:rPr lang="en-US" sz="1200" baseline="0">
                <a:solidFill>
                  <a:srgbClr val="000000"/>
                </a:solidFill>
                <a:latin typeface="Calibri" charset="0"/>
              </a:rPr>
              <a:pPr algn="r" eaLnBrk="1" hangingPunct="1"/>
              <a:t>98</a:t>
            </a:fld>
            <a:endParaRPr lang="en-US" sz="1200" baseline="0">
              <a:solidFill>
                <a:srgbClr val="000000"/>
              </a:solidFill>
              <a:latin typeface="Calibri" charset="0"/>
            </a:endParaRPr>
          </a:p>
        </p:txBody>
      </p:sp>
      <p:sp>
        <p:nvSpPr>
          <p:cNvPr id="644098" name="Rectangle 2"/>
          <p:cNvSpPr>
            <a:spLocks noGrp="1" noRot="1" noChangeAspect="1" noChangeArrowheads="1" noTextEdit="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p:spPr>
        <p:txBody>
          <a:bodyPr/>
          <a:lstStyle/>
          <a:p>
            <a:pPr marL="228600" indent="-228600" defTabSz="457200">
              <a:lnSpc>
                <a:spcPct val="80000"/>
              </a:lnSpc>
              <a:spcBef>
                <a:spcPct val="0"/>
              </a:spcBef>
            </a:pPr>
            <a:r>
              <a:rPr lang="en-US" b="1">
                <a:latin typeface="Times New Roman" charset="0"/>
                <a:ea typeface="ＭＳ Ｐゴシック" charset="0"/>
                <a:cs typeface="ＭＳ Ｐゴシック" charset="0"/>
              </a:rPr>
              <a:t>Bethlehem in the Old Testament</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Micah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Levite priest (Jud 17:1-13).</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Ruth harvested in the fields of Boaz in Bethlehem. </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Three generations after Ruth, David was born in Bethlehem (Ruth was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great-grandmother).</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David was anointed king in Bethlehem (1 Sam 16:1-13), but he chose not to make this city his capital.</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the home of Joab, Abishai, and Asahel.  Asahel was buried here (2 Sam 2:32).</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also the home of Elhanan, one of David</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mighty men (2 Sam 23:24; 1 Chr 11:26).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Rehoboam fortified Bethlehem (2 Chr 11:6).</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Many Jews fled to Bethlehem after Gedaliah was killed (Jer 41:17).</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The city was rebuilt after the return from Babylonian exile (Ezra 2:21; Neh 7:25).</a:t>
            </a:r>
          </a:p>
          <a:p>
            <a:pPr marL="228600" indent="-228600" defTabSz="457200">
              <a:lnSpc>
                <a:spcPct val="80000"/>
              </a:lnSpc>
              <a:spcBef>
                <a:spcPct val="0"/>
              </a:spcBef>
              <a:buFontTx/>
              <a:buAutoNum type="arabicPeriod"/>
            </a:pPr>
            <a:r>
              <a:rPr lang="en-US">
                <a:latin typeface="Times New Roman" charset="0"/>
                <a:ea typeface="ＭＳ Ｐゴシック" charset="0"/>
                <a:cs typeface="ＭＳ Ｐゴシック" charset="0"/>
              </a:rPr>
              <a:t>Bethlehem was named as the place of the Messiah</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birth (Micah 5:2; John 7:42).</a:t>
            </a:r>
            <a:endParaRPr lang="en-US" altLang="ja-JP" b="1">
              <a:latin typeface="Times New Roman" charset="0"/>
              <a:ea typeface="ＭＳ Ｐゴシック" charset="0"/>
              <a:cs typeface="ＭＳ Ｐゴシック" charset="0"/>
            </a:endParaRPr>
          </a:p>
          <a:p>
            <a:pPr marL="228600" indent="-228600" defTabSz="457200">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2"/>
          <p:cNvSpPr>
            <a:spLocks noGrp="1" noRot="1" noChangeAspect="1" noChangeArrowheads="1"/>
          </p:cNvSpPr>
          <p:nvPr>
            <p:ph type="sldImg"/>
          </p:nvPr>
        </p:nvSpPr>
        <p:spPr>
          <a:solidFill>
            <a:srgbClr val="FFFFFF"/>
          </a:solidFill>
          <a:ln/>
        </p:spPr>
      </p:sp>
      <p:sp>
        <p:nvSpPr>
          <p:cNvPr id="6461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1026"/>
          <p:cNvSpPr>
            <a:spLocks noGrp="1" noRot="1" noChangeAspect="1" noChangeArrowheads="1"/>
          </p:cNvSpPr>
          <p:nvPr>
            <p:ph type="sldImg"/>
          </p:nvPr>
        </p:nvSpPr>
        <p:spPr>
          <a:solidFill>
            <a:srgbClr val="FFFFFF"/>
          </a:solidFill>
          <a:ln/>
        </p:spPr>
      </p:sp>
      <p:sp>
        <p:nvSpPr>
          <p:cNvPr id="6481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1026"/>
          <p:cNvSpPr>
            <a:spLocks noGrp="1" noRot="1" noChangeAspect="1" noChangeArrowheads="1"/>
          </p:cNvSpPr>
          <p:nvPr>
            <p:ph type="sldImg"/>
          </p:nvPr>
        </p:nvSpPr>
        <p:spPr>
          <a:solidFill>
            <a:srgbClr val="FFFFFF"/>
          </a:solidFill>
          <a:ln/>
        </p:spPr>
      </p:sp>
      <p:sp>
        <p:nvSpPr>
          <p:cNvPr id="65024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does not emphasize individual salvation from sin. But it does provide the physical protection of a wall to make it more possible for a Savior to come to the nation.  </a:t>
            </a:r>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8</a:t>
            </a:fld>
            <a:endParaRPr lang="en-US"/>
          </a:p>
        </p:txBody>
      </p:sp>
    </p:spTree>
    <p:extLst>
      <p:ext uri="{BB962C8B-B14F-4D97-AF65-F5344CB8AC3E}">
        <p14:creationId xmlns:p14="http://schemas.microsoft.com/office/powerpoint/2010/main" val="803883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1026"/>
          <p:cNvSpPr>
            <a:spLocks noGrp="1" noRot="1" noChangeAspect="1" noChangeArrowheads="1"/>
          </p:cNvSpPr>
          <p:nvPr>
            <p:ph type="sldImg"/>
          </p:nvPr>
        </p:nvSpPr>
        <p:spPr>
          <a:solidFill>
            <a:srgbClr val="FFFFFF"/>
          </a:solidFill>
          <a:ln/>
        </p:spPr>
      </p:sp>
      <p:sp>
        <p:nvSpPr>
          <p:cNvPr id="6522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1026"/>
          <p:cNvSpPr>
            <a:spLocks noGrp="1" noRot="1" noChangeAspect="1" noChangeArrowheads="1"/>
          </p:cNvSpPr>
          <p:nvPr>
            <p:ph type="sldImg"/>
          </p:nvPr>
        </p:nvSpPr>
        <p:spPr>
          <a:solidFill>
            <a:srgbClr val="FFFFFF"/>
          </a:solidFill>
          <a:ln/>
        </p:spPr>
      </p:sp>
      <p:sp>
        <p:nvSpPr>
          <p:cNvPr id="654338"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Well, you may wonder what happened to my December 1995 prayer about Mongolia.  I returned to Singapore and three weeks later in the new semester, in walked a young lady and sat right in the front row—right in front of me.  Her name was </a:t>
            </a:r>
            <a:r>
              <a:rPr lang="en-US" b="1" dirty="0" err="1">
                <a:latin typeface="Arial" panose="020B0604020202020204" pitchFamily="34" charset="0"/>
                <a:ea typeface="ＭＳ Ｐゴシック" charset="0"/>
                <a:cs typeface="Arial" panose="020B0604020202020204" pitchFamily="34" charset="0"/>
              </a:rPr>
              <a:t>Sarnai</a:t>
            </a:r>
            <a:r>
              <a:rPr lang="en-US" b="1" dirty="0">
                <a:latin typeface="Arial" panose="020B0604020202020204" pitchFamily="34" charset="0"/>
                <a:ea typeface="ＭＳ Ｐゴシック" charset="0"/>
                <a:cs typeface="Arial" panose="020B0604020202020204" pitchFamily="34" charset="0"/>
              </a:rPr>
              <a:t>, and—you guessed it—she was from Mongolia!  She also ended up babysitting our boys!</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280108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65997CB1-5011-8042-8C7F-70352D5DBACB}" type="slidenum">
              <a:rPr lang="en-GB" sz="1200" baseline="0">
                <a:solidFill>
                  <a:srgbClr val="FFFFFF"/>
                </a:solidFill>
                <a:latin typeface="Comic Sans MS" charset="0"/>
              </a:rPr>
              <a:pPr/>
              <a:t>106</a:t>
            </a:fld>
            <a:endParaRPr lang="en-GB" sz="1200" baseline="0">
              <a:solidFill>
                <a:srgbClr val="FFFFFF"/>
              </a:solidFill>
              <a:latin typeface="Comic Sans MS" charset="0"/>
            </a:endParaRPr>
          </a:p>
        </p:txBody>
      </p:sp>
      <p:sp>
        <p:nvSpPr>
          <p:cNvPr id="1545218" name="Rectangle 1026"/>
          <p:cNvSpPr>
            <a:spLocks noGrp="1" noRot="1" noChangeAspect="1" noChangeArrowheads="1"/>
          </p:cNvSpPr>
          <p:nvPr>
            <p:ph type="sldImg"/>
          </p:nvPr>
        </p:nvSpPr>
        <p:spPr>
          <a:solidFill>
            <a:srgbClr val="FFFFFF"/>
          </a:solidFill>
          <a:ln/>
        </p:spPr>
      </p:sp>
      <p:sp>
        <p:nvSpPr>
          <p:cNvPr id="15452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01AA70A-1A7C-D349-AF98-73990AC4B240}" type="slidenum">
              <a:rPr lang="en-GB" sz="1200" baseline="0">
                <a:solidFill>
                  <a:srgbClr val="FFFFFF"/>
                </a:solidFill>
                <a:latin typeface="Comic Sans MS" charset="0"/>
              </a:rPr>
              <a:pPr/>
              <a:t>107</a:t>
            </a:fld>
            <a:endParaRPr lang="en-GB" sz="1200" baseline="0">
              <a:solidFill>
                <a:srgbClr val="FFFFFF"/>
              </a:solidFill>
              <a:latin typeface="Comic Sans MS" charset="0"/>
            </a:endParaRPr>
          </a:p>
        </p:txBody>
      </p:sp>
      <p:sp>
        <p:nvSpPr>
          <p:cNvPr id="1546242" name="Rectangle 1026"/>
          <p:cNvSpPr>
            <a:spLocks noGrp="1" noRot="1" noChangeAspect="1" noChangeArrowheads="1"/>
          </p:cNvSpPr>
          <p:nvPr>
            <p:ph type="sldImg"/>
          </p:nvPr>
        </p:nvSpPr>
        <p:spPr>
          <a:solidFill>
            <a:srgbClr val="FFFFFF"/>
          </a:solidFill>
          <a:ln/>
        </p:spPr>
      </p:sp>
      <p:sp>
        <p:nvSpPr>
          <p:cNvPr id="15462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2"/>
          <p:cNvSpPr>
            <a:spLocks noGrp="1" noRot="1" noChangeAspect="1" noChangeArrowheads="1"/>
          </p:cNvSpPr>
          <p:nvPr>
            <p:ph type="sldImg"/>
          </p:nvPr>
        </p:nvSpPr>
        <p:spPr>
          <a:solidFill>
            <a:srgbClr val="FFFFFF"/>
          </a:solidFill>
          <a:ln/>
        </p:spPr>
      </p:sp>
      <p:sp>
        <p:nvSpPr>
          <p:cNvPr id="6604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Too</a:t>
            </a:r>
            <a:r>
              <a:rPr lang="en-US" b="1" baseline="0" dirty="0">
                <a:latin typeface="Arial" panose="020B0604020202020204" pitchFamily="34" charset="0"/>
                <a:ea typeface="ＭＳ Ｐゴシック" charset="0"/>
                <a:cs typeface="Arial" panose="020B0604020202020204" pitchFamily="34" charset="0"/>
              </a:rPr>
              <a:t> often we focus on Nehemiah in the book instead of the real hero—God!</a:t>
            </a:r>
          </a:p>
          <a:p>
            <a:r>
              <a:rPr lang="en-US" b="1" baseline="0" dirty="0">
                <a:latin typeface="Arial" panose="020B0604020202020204" pitchFamily="34" charset="0"/>
                <a:ea typeface="ＭＳ Ｐゴシック" charset="0"/>
                <a:cs typeface="Arial" panose="020B0604020202020204" pitchFamily="34" charset="0"/>
              </a:rPr>
              <a:t>Even Nehemiah himself focuses on God.</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67708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1026"/>
          <p:cNvSpPr>
            <a:spLocks noGrp="1" noRot="1" noChangeAspect="1" noChangeArrowheads="1"/>
          </p:cNvSpPr>
          <p:nvPr>
            <p:ph type="sldImg"/>
          </p:nvPr>
        </p:nvSpPr>
        <p:spPr>
          <a:solidFill>
            <a:srgbClr val="FFFFFF"/>
          </a:solidFill>
          <a:ln/>
        </p:spPr>
      </p:sp>
      <p:sp>
        <p:nvSpPr>
          <p:cNvPr id="6645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It</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interesting how this day in Nehemiah</a:t>
            </a:r>
            <a:r>
              <a:rPr lang="mr-IN" b="1" dirty="0">
                <a:latin typeface="Arial" panose="020B0604020202020204" pitchFamily="34" charset="0"/>
                <a:ea typeface="ＭＳ Ｐゴシック" charset="0"/>
                <a:cs typeface="Arial"/>
              </a:rPr>
              <a:t>'</a:t>
            </a:r>
            <a:r>
              <a:rPr lang="en-US" b="1" dirty="0">
                <a:latin typeface="Arial" panose="020B0604020202020204" pitchFamily="34" charset="0"/>
                <a:ea typeface="ＭＳ Ｐゴシック" charset="0"/>
                <a:cs typeface="Arial" panose="020B0604020202020204" pitchFamily="34" charset="0"/>
              </a:rPr>
              <a:t>s life likely began as did any other—he got up, did his job, etc.—but he was open to God giving him a vision that day that would change his life and the life of Israel through him forever</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Nehemiah showed a selfless concern for the people by not even taking his salary and paying for his workers from his own resources. In this manner, he pointed to Jesus as the Ultimate Servant-Leader.</a:t>
            </a:r>
          </a:p>
          <a:p>
            <a:endParaRPr lang="en-US" dirty="0"/>
          </a:p>
        </p:txBody>
      </p:sp>
      <p:sp>
        <p:nvSpPr>
          <p:cNvPr id="4" name="Slide Number Placeholder 3"/>
          <p:cNvSpPr>
            <a:spLocks noGrp="1"/>
          </p:cNvSpPr>
          <p:nvPr>
            <p:ph type="sldNum" sz="quarter" idx="5"/>
          </p:nvPr>
        </p:nvSpPr>
        <p:spPr/>
        <p:txBody>
          <a:bodyPr/>
          <a:lstStyle/>
          <a:p>
            <a:pPr>
              <a:defRPr/>
            </a:pPr>
            <a:fld id="{FE46B428-4E60-094B-BF34-DBC99BD29E97}" type="slidenum">
              <a:rPr lang="en-US" smtClean="0"/>
              <a:pPr>
                <a:defRPr/>
              </a:pPr>
              <a:t>9</a:t>
            </a:fld>
            <a:endParaRPr lang="en-US"/>
          </a:p>
        </p:txBody>
      </p:sp>
    </p:spTree>
    <p:extLst>
      <p:ext uri="{BB962C8B-B14F-4D97-AF65-F5344CB8AC3E}">
        <p14:creationId xmlns:p14="http://schemas.microsoft.com/office/powerpoint/2010/main" val="388824369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Diligence is true </a:t>
            </a:r>
            <a:r>
              <a:rPr lang="en-US" b="1" dirty="0" err="1">
                <a:latin typeface="Arial" panose="020B0604020202020204" pitchFamily="34" charset="0"/>
                <a:ea typeface="ＭＳ Ｐゴシック" charset="0"/>
                <a:cs typeface="Arial" panose="020B0604020202020204" pitchFamily="34" charset="0"/>
              </a:rPr>
              <a:t>dilgence</a:t>
            </a:r>
            <a:r>
              <a:rPr lang="en-US" b="1" baseline="0" dirty="0">
                <a:latin typeface="Arial" panose="020B0604020202020204" pitchFamily="34" charset="0"/>
                <a:ea typeface="ＭＳ Ｐゴシック" charset="0"/>
                <a:cs typeface="Arial" panose="020B0604020202020204" pitchFamily="34" charset="0"/>
              </a:rPr>
              <a:t> if you don't get paid for it. Here is where church is quite different from work as volunteer ministry really tests our motivation.</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1026"/>
          <p:cNvSpPr>
            <a:spLocks noGrp="1" noRot="1" noChangeAspect="1" noChangeArrowheads="1"/>
          </p:cNvSpPr>
          <p:nvPr>
            <p:ph type="sldImg"/>
          </p:nvPr>
        </p:nvSpPr>
        <p:spPr>
          <a:solidFill>
            <a:srgbClr val="FFFFFF"/>
          </a:solidFill>
          <a:ln/>
        </p:spPr>
      </p:sp>
      <p:sp>
        <p:nvSpPr>
          <p:cNvPr id="670722"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1026"/>
          <p:cNvSpPr>
            <a:spLocks noGrp="1" noRot="1" noChangeAspect="1" noChangeArrowheads="1"/>
          </p:cNvSpPr>
          <p:nvPr>
            <p:ph type="sldImg"/>
          </p:nvPr>
        </p:nvSpPr>
        <p:spPr>
          <a:solidFill>
            <a:srgbClr val="FFFFFF"/>
          </a:solidFill>
          <a:ln/>
        </p:spPr>
      </p:sp>
      <p:sp>
        <p:nvSpPr>
          <p:cNvPr id="672770"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mr-IN"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mr-IN"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mr-IN"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1026"/>
          <p:cNvSpPr>
            <a:spLocks noGrp="1" noRot="1" noChangeAspect="1" noChangeArrowheads="1"/>
          </p:cNvSpPr>
          <p:nvPr>
            <p:ph type="sldImg"/>
          </p:nvPr>
        </p:nvSpPr>
        <p:spPr>
          <a:solidFill>
            <a:srgbClr val="FFFFFF"/>
          </a:solidFill>
          <a:ln/>
        </p:spPr>
      </p:sp>
      <p:sp>
        <p:nvSpPr>
          <p:cNvPr id="67481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1" algn="just">
              <a:spcBef>
                <a:spcPts val="1200"/>
              </a:spcBef>
              <a:spcAft>
                <a:spcPts val="300"/>
              </a:spcAft>
            </a:pPr>
            <a:r>
              <a:rPr lang="en-US" b="0" dirty="0">
                <a:latin typeface="Times New Roman" charset="0"/>
                <a:ea typeface="ＭＳ Ｐゴシック" charset="0"/>
              </a:rPr>
              <a:t>While I was in high school, I had friends who dropped out of Dallas Theological Seminary as they deemed it too hard. They were smarter than I, so I reasoned that I could never make it—especially the difficulties of learning Greek and Hebrew.</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shared this fear with my roommate John once. He said, “Oh, I couldn’t make it—but you could. I have done terribly at learning the Filipino language, but you already know some words. Why don’t you at least apply and leave the results up to God?”</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I did apply—and I got accepted! And I not only received my masters degree, but my PhD at Dallas also! To my surprise, I learned not just Greek and Hebrew for my ThM, but French and German for my PhD too.</a:t>
            </a:r>
          </a:p>
          <a:p>
            <a:pPr lvl="1" algn="just">
              <a:spcBef>
                <a:spcPts val="1200"/>
              </a:spcBef>
              <a:spcAft>
                <a:spcPts val="300"/>
              </a:spcAft>
            </a:pPr>
            <a:endParaRPr lang="en-US" b="0" dirty="0">
              <a:latin typeface="Times New Roman" charset="0"/>
              <a:ea typeface="ＭＳ Ｐゴシック" charset="0"/>
            </a:endParaRPr>
          </a:p>
          <a:p>
            <a:pPr lvl="1" algn="just">
              <a:spcBef>
                <a:spcPts val="1200"/>
              </a:spcBef>
              <a:spcAft>
                <a:spcPts val="300"/>
              </a:spcAft>
            </a:pPr>
            <a:r>
              <a:rPr lang="en-US" b="0" dirty="0">
                <a:latin typeface="Times New Roman" charset="0"/>
                <a:ea typeface="ＭＳ Ｐゴシック" charset="0"/>
              </a:rPr>
              <a:t>Just a simple word from my roommate John changed my life that day. Just a simple word from Nehemiah’s cousin informed him and also changed his life. </a:t>
            </a:r>
          </a:p>
          <a:p>
            <a:pPr lvl="1" algn="just">
              <a:spcBef>
                <a:spcPts val="1200"/>
              </a:spcBef>
              <a:spcAft>
                <a:spcPts val="300"/>
              </a:spcAft>
            </a:pPr>
            <a:endParaRPr lang="en-US" b="1" dirty="0">
              <a:latin typeface="Times New Roman" charset="0"/>
              <a:ea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always gives us the needed facts.]</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in us a </a:t>
            </a:r>
            <a:r>
              <a:rPr lang="en-US" sz="1200" i="1" kern="1200" dirty="0">
                <a:solidFill>
                  <a:schemeClr val="tx1"/>
                </a:solidFill>
                <a:effectLst/>
                <a:latin typeface="Times New Roman" pitchFamily="24" charset="0"/>
                <a:ea typeface="ＭＳ Ｐゴシック" pitchFamily="-112" charset="-128"/>
                <a:cs typeface="ＭＳ Ｐゴシック" pitchFamily="-112" charset="-128"/>
              </a:rPr>
              <a:t>burden</a:t>
            </a:r>
            <a:r>
              <a:rPr lang="en-US" sz="1200" kern="1200" dirty="0">
                <a:solidFill>
                  <a:schemeClr val="tx1"/>
                </a:solidFill>
                <a:effectLst/>
                <a:latin typeface="Times New Roman" pitchFamily="24" charset="0"/>
                <a:ea typeface="ＭＳ Ｐゴシック" pitchFamily="-112" charset="-128"/>
                <a:cs typeface="ＭＳ Ｐゴシック" pitchFamily="-112" charset="-128"/>
              </a:rPr>
              <a:t> for His plan.]</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1026"/>
          <p:cNvSpPr>
            <a:spLocks noGrp="1" noRot="1" noChangeAspect="1" noChangeArrowheads="1"/>
          </p:cNvSpPr>
          <p:nvPr>
            <p:ph type="sldImg"/>
          </p:nvPr>
        </p:nvSpPr>
        <p:spPr>
          <a:solidFill>
            <a:srgbClr val="FFFFFF"/>
          </a:solidFill>
          <a:ln/>
        </p:spPr>
      </p:sp>
      <p:sp>
        <p:nvSpPr>
          <p:cNvPr id="6809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24" charset="0"/>
                <a:ea typeface="ＭＳ Ｐゴシック" pitchFamily="-112" charset="-128"/>
                <a:cs typeface="ＭＳ Ｐゴシック" pitchFamily="-112" charset="-128"/>
              </a:rPr>
              <a:t>[When the Lord has something for us to do, He puts us in the right place at the right time.]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1026"/>
          <p:cNvSpPr>
            <a:spLocks noGrp="1" noRot="1" noChangeAspect="1" noChangeArrowheads="1"/>
          </p:cNvSpPr>
          <p:nvPr>
            <p:ph type="sldImg"/>
          </p:nvPr>
        </p:nvSpPr>
        <p:spPr>
          <a:solidFill>
            <a:srgbClr val="FFFFFF"/>
          </a:solidFill>
          <a:ln/>
        </p:spPr>
      </p:sp>
      <p:sp>
        <p:nvSpPr>
          <p:cNvPr id="683010" name="Rectangle 1027"/>
          <p:cNvSpPr>
            <a:spLocks noGrp="1" noChangeArrowheads="1"/>
          </p:cNvSpPr>
          <p:nvPr>
            <p:ph type="body" idx="1"/>
          </p:nvPr>
        </p:nvSpPr>
        <p:spPr>
          <a:solidFill>
            <a:srgbClr val="FFFFFF"/>
          </a:solidFill>
          <a:ln>
            <a:solidFill>
              <a:srgbClr val="000000"/>
            </a:solidFill>
          </a:ln>
        </p:spPr>
        <p:txBody>
          <a:bodyPr/>
          <a:lstStyle/>
          <a:p>
            <a:pPr>
              <a:spcBef>
                <a:spcPts val="900"/>
              </a:spcBef>
            </a:pPr>
            <a:endParaRPr lang="en-US" b="1" dirty="0">
              <a:latin typeface="Arial" panose="020B0604020202020204" pitchFamily="34" charset="0"/>
              <a:ea typeface="ＭＳ Ｐゴシック" charset="0"/>
              <a:cs typeface="Arial" panose="020B0604020202020204" pitchFamily="34" charset="0"/>
            </a:endParaRPr>
          </a:p>
          <a:p>
            <a:pPr>
              <a:spcBef>
                <a:spcPts val="900"/>
              </a:spcBef>
            </a:pPr>
            <a:r>
              <a:rPr lang="en-US" b="1" dirty="0">
                <a:latin typeface="Arial" panose="020B0604020202020204" pitchFamily="34" charset="0"/>
                <a:ea typeface="ＭＳ Ｐゴシック" charset="0"/>
                <a:cs typeface="Arial" panose="020B0604020202020204" pitchFamily="34" charset="0"/>
              </a:rPr>
              <a:t>Wiersbe notes, </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A cupbearer was much more than our modern </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butler</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 (see Gen. </a:t>
            </a:r>
            <a:r>
              <a:rPr lang="en-US" altLang="ja-JP" b="1" dirty="0">
                <a:solidFill>
                  <a:srgbClr val="000080"/>
                </a:solidFill>
                <a:latin typeface="Arial" panose="020B0604020202020204" pitchFamily="34" charset="0"/>
                <a:ea typeface="ＭＳ Ｐゴシック" charset="0"/>
                <a:cs typeface="Arial" panose="020B0604020202020204" pitchFamily="34" charset="0"/>
              </a:rPr>
              <a:t>40</a:t>
            </a:r>
            <a:r>
              <a:rPr lang="en-US" altLang="ja-JP" b="1" dirty="0">
                <a:latin typeface="Arial" panose="020B0604020202020204" pitchFamily="34" charset="0"/>
                <a:ea typeface="ＭＳ Ｐゴシック" charset="0"/>
                <a:cs typeface="Arial" panose="020B0604020202020204" pitchFamily="34" charset="0"/>
              </a:rPr>
              <a:t>). It was a position of great responsibility and privilege. At each meal, he tested the king</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s wine to make sure it </a:t>
            </a:r>
            <a:r>
              <a:rPr lang="en-US" altLang="ja-JP" b="1" dirty="0" err="1">
                <a:latin typeface="Arial" panose="020B0604020202020204" pitchFamily="34" charset="0"/>
                <a:ea typeface="ＭＳ Ｐゴシック" charset="0"/>
                <a:cs typeface="Arial" panose="020B0604020202020204" pitchFamily="34" charset="0"/>
              </a:rPr>
              <a:t>wasn</a:t>
            </a:r>
            <a:r>
              <a:rPr lang="mr-IN" altLang="ja-JP" b="1" dirty="0">
                <a:latin typeface="Arial" panose="020B0604020202020204" pitchFamily="34" charset="0"/>
                <a:ea typeface="ＭＳ Ｐゴシック" charset="0"/>
                <a:cs typeface="Arial"/>
              </a:rPr>
              <a:t>'</a:t>
            </a:r>
            <a:r>
              <a:rPr lang="en-US" altLang="ja-JP" b="1" dirty="0">
                <a:latin typeface="Arial" panose="020B0604020202020204" pitchFamily="34" charset="0"/>
                <a:ea typeface="ＭＳ Ｐゴシック" charset="0"/>
                <a:cs typeface="Arial" panose="020B0604020202020204" pitchFamily="34" charset="0"/>
              </a:rPr>
              <a:t>t poisoned. A man who stood that close to the king in public had to be handsome, cultured, knowledgeable in court procedures, and able to converse with the king and advise him if asked (see </a:t>
            </a:r>
            <a:r>
              <a:rPr lang="en-US" altLang="ja-JP" b="1" dirty="0">
                <a:solidFill>
                  <a:srgbClr val="000080"/>
                </a:solidFill>
                <a:latin typeface="Arial" panose="020B0604020202020204" pitchFamily="34" charset="0"/>
                <a:ea typeface="ＭＳ Ｐゴシック" charset="0"/>
                <a:cs typeface="Arial" panose="020B0604020202020204" pitchFamily="34" charset="0"/>
              </a:rPr>
              <a:t>41:1–13</a:t>
            </a:r>
            <a:r>
              <a:rPr lang="en-US" altLang="ja-JP" b="1" dirty="0">
                <a:latin typeface="Arial" panose="020B0604020202020204" pitchFamily="34" charset="0"/>
                <a:ea typeface="ＭＳ Ｐゴシック" charset="0"/>
                <a:cs typeface="Arial" panose="020B0604020202020204" pitchFamily="34" charset="0"/>
              </a:rPr>
              <a:t>). Because he had access to the king, the cupbearer was a man of great influence, which he could use for good or for evil.</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 </a:t>
            </a:r>
          </a:p>
          <a:p>
            <a:pPr>
              <a:spcBef>
                <a:spcPts val="900"/>
              </a:spcBef>
            </a:pPr>
            <a:r>
              <a:rPr lang="en-US" altLang="ja-JP" b="1" dirty="0">
                <a:latin typeface="Arial" panose="020B0604020202020204" pitchFamily="34" charset="0"/>
                <a:ea typeface="ＭＳ Ｐゴシック" charset="0"/>
                <a:cs typeface="Arial" panose="020B0604020202020204" pitchFamily="34" charset="0"/>
              </a:rPr>
              <a:t>• </a:t>
            </a:r>
            <a:r>
              <a:rPr lang="ja-JP" altLang="en-US" b="1">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That Nehemiah, a Jew, held such an important position in the palace speaks well of his character and ability (</a:t>
            </a:r>
            <a:r>
              <a:rPr lang="en-US" altLang="ja-JP" b="1" dirty="0">
                <a:solidFill>
                  <a:srgbClr val="000080"/>
                </a:solidFill>
                <a:latin typeface="Arial" panose="020B0604020202020204" pitchFamily="34" charset="0"/>
                <a:ea typeface="ＭＳ Ｐゴシック" charset="0"/>
                <a:cs typeface="Arial" panose="020B0604020202020204" pitchFamily="34" charset="0"/>
              </a:rPr>
              <a:t>Dan. 1:1–4</a:t>
            </a:r>
            <a:r>
              <a:rPr lang="en-US" altLang="ja-JP" b="1" dirty="0">
                <a:latin typeface="Arial" panose="020B0604020202020204" pitchFamily="34" charset="0"/>
                <a:ea typeface="ＭＳ Ｐゴシック" charset="0"/>
                <a:cs typeface="Arial" panose="020B0604020202020204" pitchFamily="34" charset="0"/>
              </a:rPr>
              <a:t>). For nearly a century, the Jewish remnant had been back in their own land, and Nehemiah could have joined them; but he chose to remain in the palace. It turned out that God had a work for him to do there that he could not have accomplished elsewhere. God put Nehemiah in Susa just as He had put Esther there a generation before, and just as He had put Joseph in Egypt and Daniel in Babylon. When God wants to accomplish a work, He always prepares His workers and puts them in the right places at the right time.</a:t>
            </a:r>
            <a:r>
              <a:rPr lang="ja-JP" altLang="en-US" b="1">
                <a:latin typeface="Arial" panose="020B0604020202020204" pitchFamily="34" charset="0"/>
                <a:ea typeface="ＭＳ Ｐゴシック" charset="0"/>
                <a:cs typeface="Arial" panose="020B0604020202020204" pitchFamily="34" charset="0"/>
              </a:rPr>
              <a:t>”</a:t>
            </a:r>
            <a:endParaRPr lang="en-US" altLang="ja-JP" b="1" dirty="0">
              <a:latin typeface="Arial" panose="020B0604020202020204" pitchFamily="34" charset="0"/>
              <a:ea typeface="ＭＳ Ｐゴシック" charset="0"/>
              <a:cs typeface="Arial" panose="020B0604020202020204" pitchFamily="34" charset="0"/>
            </a:endParaRPr>
          </a:p>
          <a:p>
            <a:pPr lvl="3">
              <a:spcBef>
                <a:spcPts val="1200"/>
              </a:spcBef>
              <a:spcAft>
                <a:spcPts val="300"/>
              </a:spcAft>
            </a:pPr>
            <a:r>
              <a:rPr lang="en-US" b="1" dirty="0">
                <a:latin typeface="Arial" panose="020B0604020202020204" pitchFamily="34" charset="0"/>
                <a:ea typeface="ＭＳ Ｐゴシック" charset="0"/>
                <a:cs typeface="Arial" panose="020B0604020202020204" pitchFamily="34" charset="0"/>
              </a:rPr>
              <a:t>Ibid.</a:t>
            </a:r>
          </a:p>
          <a:p>
            <a:pPr>
              <a:spcBef>
                <a:spcPts val="900"/>
              </a:spcBef>
            </a:pP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Was Nehemiah</a:t>
            </a:r>
            <a:r>
              <a:rPr lang="en-US" b="1" baseline="0" dirty="0">
                <a:latin typeface="Arial" panose="020B0604020202020204" pitchFamily="34" charset="0"/>
                <a:ea typeface="ＭＳ Ｐゴシック" charset="0"/>
                <a:cs typeface="Arial" panose="020B0604020202020204" pitchFamily="34" charset="0"/>
              </a:rPr>
              <a:t> in secular work? After all, he worked for the king. Ravi Zacharias notes</a:t>
            </a:r>
            <a:r>
              <a:rPr lang="mr-IN" b="1" baseline="0" dirty="0">
                <a:latin typeface="Arial" panose="020B0604020202020204" pitchFamily="34" charset="0"/>
                <a:ea typeface="ＭＳ Ｐゴシック" charset="0"/>
                <a:cs typeface="Arial"/>
              </a:rPr>
              <a:t>…</a:t>
            </a:r>
            <a:endParaRPr lang="en-US" b="1" baseline="0" dirty="0">
              <a:latin typeface="Arial" panose="020B0604020202020204" pitchFamily="34" charset="0"/>
              <a:ea typeface="ＭＳ Ｐゴシック" charset="0"/>
              <a:cs typeface="Arial" panose="020B0604020202020204" pitchFamily="34" charset="0"/>
            </a:endParaRP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cs typeface="Arial" panose="020B0604020202020204" pitchFamily="34" charset="0"/>
                <a:hlinkClick r:id="rId3"/>
              </a:rPr>
              <a:t>The Grand Weaver: How God Shapes Us Through the Events of Our Lives</a:t>
            </a:r>
            <a:r>
              <a:rPr lang="en-US" b="1" dirty="0">
                <a:latin typeface="Arial" panose="020B0604020202020204" pitchFamily="34" charset="0"/>
                <a:cs typeface="Arial" panose="020B0604020202020204" pitchFamily="34" charset="0"/>
              </a:rPr>
              <a:t> </a:t>
            </a:r>
          </a:p>
          <a:p>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D3F06-9D71-7648-9C61-8557543370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29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17024406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2" Type="http://schemas.openxmlformats.org/officeDocument/2006/relationships/slideMaster" Target="../slideMasters/slideMaster81.xml"/><Relationship Id="rId1" Type="http://schemas.openxmlformats.org/officeDocument/2006/relationships/themeOverride" Target="../theme/themeOverride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pPr>
                <a:defRPr/>
              </a:pPr>
              <a:t>‹#›</a:t>
            </a:fld>
            <a:endParaRPr lang="en-US"/>
          </a:p>
        </p:txBody>
      </p:sp>
    </p:spTree>
    <p:extLst>
      <p:ext uri="{BB962C8B-B14F-4D97-AF65-F5344CB8AC3E}">
        <p14:creationId xmlns:p14="http://schemas.microsoft.com/office/powerpoint/2010/main" val="40020368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pPr>
                <a:defRPr/>
              </a:pPr>
              <a:t>‹#›</a:t>
            </a:fld>
            <a:endParaRPr lang="en-US"/>
          </a:p>
        </p:txBody>
      </p:sp>
    </p:spTree>
    <p:extLst>
      <p:ext uri="{BB962C8B-B14F-4D97-AF65-F5344CB8AC3E}">
        <p14:creationId xmlns:p14="http://schemas.microsoft.com/office/powerpoint/2010/main" val="41150358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299FDCDB-ACB4-EA40-B11D-D777EA408109}" type="slidenum">
              <a:rPr lang="en-US" smtClean="0"/>
              <a:pPr>
                <a:defRPr/>
              </a:pPr>
              <a:t>‹#›</a:t>
            </a:fld>
            <a:endParaRPr lang="en-US" dirty="0"/>
          </a:p>
        </p:txBody>
      </p:sp>
    </p:spTree>
    <p:extLst>
      <p:ext uri="{BB962C8B-B14F-4D97-AF65-F5344CB8AC3E}">
        <p14:creationId xmlns:p14="http://schemas.microsoft.com/office/powerpoint/2010/main" val="4163665302"/>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pPr>
                <a:defRPr/>
              </a:pPr>
              <a:t>‹#›</a:t>
            </a:fld>
            <a:endParaRPr lang="en-US"/>
          </a:p>
        </p:txBody>
      </p:sp>
    </p:spTree>
    <p:extLst>
      <p:ext uri="{BB962C8B-B14F-4D97-AF65-F5344CB8AC3E}">
        <p14:creationId xmlns:p14="http://schemas.microsoft.com/office/powerpoint/2010/main" val="381734606"/>
      </p:ext>
    </p:extLst>
  </p:cSld>
  <p:clrMapOvr>
    <a:masterClrMapping/>
  </p:clrMapOvr>
  <p:transition spd="med">
    <p:randomBar dir="vert"/>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pPr>
                <a:defRPr/>
              </a:pPr>
              <a:t>‹#›</a:t>
            </a:fld>
            <a:endParaRPr lang="en-US"/>
          </a:p>
        </p:txBody>
      </p:sp>
    </p:spTree>
    <p:extLst>
      <p:ext uri="{BB962C8B-B14F-4D97-AF65-F5344CB8AC3E}">
        <p14:creationId xmlns:p14="http://schemas.microsoft.com/office/powerpoint/2010/main" val="3407892731"/>
      </p:ext>
    </p:extLst>
  </p:cSld>
  <p:clrMapOvr>
    <a:masterClrMapping/>
  </p:clrMapOvr>
  <p:transition spd="med">
    <p:randomBar dir="vert"/>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pPr>
                <a:defRPr/>
              </a:pPr>
              <a:t>‹#›</a:t>
            </a:fld>
            <a:endParaRPr lang="en-US"/>
          </a:p>
        </p:txBody>
      </p:sp>
    </p:spTree>
    <p:extLst>
      <p:ext uri="{BB962C8B-B14F-4D97-AF65-F5344CB8AC3E}">
        <p14:creationId xmlns:p14="http://schemas.microsoft.com/office/powerpoint/2010/main" val="395336451"/>
      </p:ext>
    </p:extLst>
  </p:cSld>
  <p:clrMapOvr>
    <a:masterClrMapping/>
  </p:clrMapOvr>
  <p:transition spd="med">
    <p:randomBar dir="vert"/>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pPr>
                <a:defRPr/>
              </a:pPr>
              <a:t>‹#›</a:t>
            </a:fld>
            <a:endParaRPr lang="en-US"/>
          </a:p>
        </p:txBody>
      </p:sp>
    </p:spTree>
    <p:extLst>
      <p:ext uri="{BB962C8B-B14F-4D97-AF65-F5344CB8AC3E}">
        <p14:creationId xmlns:p14="http://schemas.microsoft.com/office/powerpoint/2010/main" val="187019787"/>
      </p:ext>
    </p:extLst>
  </p:cSld>
  <p:clrMapOvr>
    <a:masterClrMapping/>
  </p:clrMapOvr>
  <p:transition spd="med">
    <p:randomBar dir="vert"/>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pPr>
                <a:defRPr/>
              </a:pPr>
              <a:t>‹#›</a:t>
            </a:fld>
            <a:endParaRPr lang="en-US"/>
          </a:p>
        </p:txBody>
      </p:sp>
    </p:spTree>
    <p:extLst>
      <p:ext uri="{BB962C8B-B14F-4D97-AF65-F5344CB8AC3E}">
        <p14:creationId xmlns:p14="http://schemas.microsoft.com/office/powerpoint/2010/main" val="1250771318"/>
      </p:ext>
    </p:extLst>
  </p:cSld>
  <p:clrMapOvr>
    <a:masterClrMapping/>
  </p:clrMapOvr>
  <p:transition spd="med">
    <p:randomBar dir="vert"/>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pPr>
                <a:defRPr/>
              </a:pPr>
              <a:t>‹#›</a:t>
            </a:fld>
            <a:endParaRPr lang="en-US"/>
          </a:p>
        </p:txBody>
      </p:sp>
    </p:spTree>
    <p:extLst>
      <p:ext uri="{BB962C8B-B14F-4D97-AF65-F5344CB8AC3E}">
        <p14:creationId xmlns:p14="http://schemas.microsoft.com/office/powerpoint/2010/main" val="3432263737"/>
      </p:ext>
    </p:extLst>
  </p:cSld>
  <p:clrMapOvr>
    <a:masterClrMapping/>
  </p:clrMapOvr>
  <p:transition spd="med">
    <p:randomBar dir="vert"/>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pPr>
                <a:defRPr/>
              </a:pPr>
              <a:t>‹#›</a:t>
            </a:fld>
            <a:endParaRPr lang="en-US"/>
          </a:p>
        </p:txBody>
      </p:sp>
    </p:spTree>
    <p:extLst>
      <p:ext uri="{BB962C8B-B14F-4D97-AF65-F5344CB8AC3E}">
        <p14:creationId xmlns:p14="http://schemas.microsoft.com/office/powerpoint/2010/main" val="3917591671"/>
      </p:ext>
    </p:extLst>
  </p:cSld>
  <p:clrMapOvr>
    <a:masterClrMapping/>
  </p:clrMapOvr>
  <p:transition spd="med">
    <p:randomBar dir="vert"/>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pPr>
                <a:defRPr/>
              </a:pPr>
              <a:t>‹#›</a:t>
            </a:fld>
            <a:endParaRPr lang="en-US"/>
          </a:p>
        </p:txBody>
      </p:sp>
    </p:spTree>
    <p:extLst>
      <p:ext uri="{BB962C8B-B14F-4D97-AF65-F5344CB8AC3E}">
        <p14:creationId xmlns:p14="http://schemas.microsoft.com/office/powerpoint/2010/main" val="3810415930"/>
      </p:ext>
    </p:extLst>
  </p:cSld>
  <p:clrMapOvr>
    <a:masterClrMapping/>
  </p:clrMapOvr>
  <p:transition spd="med">
    <p:randomBar dir="vert"/>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pPr>
                <a:defRPr/>
              </a:pPr>
              <a:t>‹#›</a:t>
            </a:fld>
            <a:endParaRPr lang="en-US"/>
          </a:p>
        </p:txBody>
      </p:sp>
    </p:spTree>
    <p:extLst>
      <p:ext uri="{BB962C8B-B14F-4D97-AF65-F5344CB8AC3E}">
        <p14:creationId xmlns:p14="http://schemas.microsoft.com/office/powerpoint/2010/main" val="1863947753"/>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9C8892C7-14AA-E041-B642-96A3ED484926}" type="slidenum">
              <a:rPr lang="en-US" smtClean="0"/>
              <a:pPr>
                <a:defRPr/>
              </a:pPr>
              <a:t>‹#›</a:t>
            </a:fld>
            <a:endParaRPr lang="en-US" dirty="0"/>
          </a:p>
        </p:txBody>
      </p:sp>
    </p:spTree>
    <p:extLst>
      <p:ext uri="{BB962C8B-B14F-4D97-AF65-F5344CB8AC3E}">
        <p14:creationId xmlns:p14="http://schemas.microsoft.com/office/powerpoint/2010/main" val="207389540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633BFD8-D8CC-EA44-83F9-B9512A042C62}" type="slidenum">
              <a:rPr lang="en-US" smtClean="0"/>
              <a:pPr>
                <a:defRPr/>
              </a:pPr>
              <a:t>‹#›</a:t>
            </a:fld>
            <a:endParaRPr lang="en-US" dirty="0"/>
          </a:p>
        </p:txBody>
      </p:sp>
    </p:spTree>
    <p:extLst>
      <p:ext uri="{BB962C8B-B14F-4D97-AF65-F5344CB8AC3E}">
        <p14:creationId xmlns:p14="http://schemas.microsoft.com/office/powerpoint/2010/main" val="242051062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C424708-4F55-3F4A-9347-B281DC6BF589}" type="slidenum">
              <a:rPr lang="en-US" smtClean="0"/>
              <a:pPr>
                <a:defRPr/>
              </a:pPr>
              <a:t>‹#›</a:t>
            </a:fld>
            <a:endParaRPr lang="en-US" dirty="0"/>
          </a:p>
        </p:txBody>
      </p:sp>
    </p:spTree>
    <p:extLst>
      <p:ext uri="{BB962C8B-B14F-4D97-AF65-F5344CB8AC3E}">
        <p14:creationId xmlns:p14="http://schemas.microsoft.com/office/powerpoint/2010/main" val="35308208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B3B4646-D88D-CB4B-8771-4796F0393FB1}" type="slidenum">
              <a:rPr lang="en-US" smtClean="0"/>
              <a:pPr>
                <a:defRPr/>
              </a:pPr>
              <a:t>‹#›</a:t>
            </a:fld>
            <a:endParaRPr lang="en-US" dirty="0"/>
          </a:p>
        </p:txBody>
      </p:sp>
    </p:spTree>
    <p:extLst>
      <p:ext uri="{BB962C8B-B14F-4D97-AF65-F5344CB8AC3E}">
        <p14:creationId xmlns:p14="http://schemas.microsoft.com/office/powerpoint/2010/main" val="315849551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6D96BA95-27AA-0B40-868F-1DFDC70C5521}" type="slidenum">
              <a:rPr lang="en-US" smtClean="0"/>
              <a:pPr>
                <a:defRPr/>
              </a:pPr>
              <a:t>‹#›</a:t>
            </a:fld>
            <a:endParaRPr lang="en-US" dirty="0"/>
          </a:p>
        </p:txBody>
      </p:sp>
    </p:spTree>
    <p:extLst>
      <p:ext uri="{BB962C8B-B14F-4D97-AF65-F5344CB8AC3E}">
        <p14:creationId xmlns:p14="http://schemas.microsoft.com/office/powerpoint/2010/main" val="15526105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CC1F2E6-62B9-764A-AD77-7ED438AB7B1B}" type="slidenum">
              <a:rPr lang="en-US" smtClean="0"/>
              <a:pPr>
                <a:defRPr/>
              </a:pPr>
              <a:t>‹#›</a:t>
            </a:fld>
            <a:endParaRPr lang="en-US" dirty="0"/>
          </a:p>
        </p:txBody>
      </p:sp>
    </p:spTree>
    <p:extLst>
      <p:ext uri="{BB962C8B-B14F-4D97-AF65-F5344CB8AC3E}">
        <p14:creationId xmlns:p14="http://schemas.microsoft.com/office/powerpoint/2010/main" val="121835013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2A1C09B-F36A-D54C-A7F4-96210C784F25}" type="slidenum">
              <a:rPr lang="en-US" smtClean="0"/>
              <a:pPr>
                <a:defRPr/>
              </a:pPr>
              <a:t>‹#›</a:t>
            </a:fld>
            <a:endParaRPr lang="en-US" dirty="0"/>
          </a:p>
        </p:txBody>
      </p:sp>
    </p:spTree>
    <p:extLst>
      <p:ext uri="{BB962C8B-B14F-4D97-AF65-F5344CB8AC3E}">
        <p14:creationId xmlns:p14="http://schemas.microsoft.com/office/powerpoint/2010/main" val="360333783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383DEAC-D172-B44C-8B3F-9D22B02E5B85}" type="slidenum">
              <a:rPr lang="en-US" smtClean="0"/>
              <a:pPr>
                <a:defRPr/>
              </a:pPr>
              <a:t>‹#›</a:t>
            </a:fld>
            <a:endParaRPr lang="en-US" dirty="0"/>
          </a:p>
        </p:txBody>
      </p:sp>
    </p:spTree>
    <p:extLst>
      <p:ext uri="{BB962C8B-B14F-4D97-AF65-F5344CB8AC3E}">
        <p14:creationId xmlns:p14="http://schemas.microsoft.com/office/powerpoint/2010/main" val="426191081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F798B84-7184-6F42-B3FB-A40C607D67FF}" type="slidenum">
              <a:rPr lang="en-US" smtClean="0"/>
              <a:pPr>
                <a:defRPr/>
              </a:pPr>
              <a:t>‹#›</a:t>
            </a:fld>
            <a:endParaRPr lang="en-US" dirty="0"/>
          </a:p>
        </p:txBody>
      </p:sp>
    </p:spTree>
    <p:extLst>
      <p:ext uri="{BB962C8B-B14F-4D97-AF65-F5344CB8AC3E}">
        <p14:creationId xmlns:p14="http://schemas.microsoft.com/office/powerpoint/2010/main" val="39944743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pPr>
                <a:defRPr/>
              </a:pPr>
              <a:t>‹#›</a:t>
            </a:fld>
            <a:endParaRPr lang="en-US"/>
          </a:p>
        </p:txBody>
      </p:sp>
    </p:spTree>
    <p:extLst>
      <p:ext uri="{BB962C8B-B14F-4D97-AF65-F5344CB8AC3E}">
        <p14:creationId xmlns:p14="http://schemas.microsoft.com/office/powerpoint/2010/main" val="300510678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35A657F-FF71-E643-B847-26D6F351EA30}" type="slidenum">
              <a:rPr lang="en-US" smtClean="0"/>
              <a:pPr>
                <a:defRPr/>
              </a:pPr>
              <a:t>‹#›</a:t>
            </a:fld>
            <a:endParaRPr lang="en-US" dirty="0"/>
          </a:p>
        </p:txBody>
      </p:sp>
    </p:spTree>
    <p:extLst>
      <p:ext uri="{BB962C8B-B14F-4D97-AF65-F5344CB8AC3E}">
        <p14:creationId xmlns:p14="http://schemas.microsoft.com/office/powerpoint/2010/main" val="168094187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7C8E81B-C9AF-604F-9E59-B9C46457F32F}" type="slidenum">
              <a:rPr lang="en-US" smtClean="0"/>
              <a:pPr>
                <a:defRPr/>
              </a:pPr>
              <a:t>‹#›</a:t>
            </a:fld>
            <a:endParaRPr lang="en-US" dirty="0"/>
          </a:p>
        </p:txBody>
      </p:sp>
    </p:spTree>
    <p:extLst>
      <p:ext uri="{BB962C8B-B14F-4D97-AF65-F5344CB8AC3E}">
        <p14:creationId xmlns:p14="http://schemas.microsoft.com/office/powerpoint/2010/main" val="220292467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E6ECECD-6C57-FF40-93BD-DD76856DDBFB}" type="slidenum">
              <a:rPr lang="en-US" smtClean="0"/>
              <a:pPr>
                <a:defRPr/>
              </a:pPr>
              <a:t>‹#›</a:t>
            </a:fld>
            <a:endParaRPr lang="en-US" dirty="0"/>
          </a:p>
        </p:txBody>
      </p:sp>
    </p:spTree>
    <p:extLst>
      <p:ext uri="{BB962C8B-B14F-4D97-AF65-F5344CB8AC3E}">
        <p14:creationId xmlns:p14="http://schemas.microsoft.com/office/powerpoint/2010/main" val="12337955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27C4242-4E9C-1A45-8FD7-CF83AB5C9455}" type="slidenum">
              <a:rPr lang="en-US" smtClean="0"/>
              <a:pPr>
                <a:defRPr/>
              </a:pPr>
              <a:t>‹#›</a:t>
            </a:fld>
            <a:endParaRPr lang="en-US" dirty="0"/>
          </a:p>
        </p:txBody>
      </p:sp>
    </p:spTree>
    <p:extLst>
      <p:ext uri="{BB962C8B-B14F-4D97-AF65-F5344CB8AC3E}">
        <p14:creationId xmlns:p14="http://schemas.microsoft.com/office/powerpoint/2010/main" val="330585128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93F13CA7-6C5E-2644-A9D1-04D080A33577}" type="slidenum">
              <a:rPr lang="en-US" smtClean="0"/>
              <a:pPr>
                <a:defRPr/>
              </a:pPr>
              <a:t>‹#›</a:t>
            </a:fld>
            <a:endParaRPr lang="en-US" dirty="0"/>
          </a:p>
        </p:txBody>
      </p:sp>
    </p:spTree>
    <p:extLst>
      <p:ext uri="{BB962C8B-B14F-4D97-AF65-F5344CB8AC3E}">
        <p14:creationId xmlns:p14="http://schemas.microsoft.com/office/powerpoint/2010/main" val="324155876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ECB07F2-DAB3-2D41-9374-A3E543DE62E2}" type="slidenum">
              <a:rPr lang="en-US" smtClean="0"/>
              <a:pPr>
                <a:defRPr/>
              </a:pPr>
              <a:t>‹#›</a:t>
            </a:fld>
            <a:endParaRPr lang="en-US" dirty="0"/>
          </a:p>
        </p:txBody>
      </p:sp>
    </p:spTree>
    <p:extLst>
      <p:ext uri="{BB962C8B-B14F-4D97-AF65-F5344CB8AC3E}">
        <p14:creationId xmlns:p14="http://schemas.microsoft.com/office/powerpoint/2010/main" val="392056001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39056301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76603716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412646202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42455918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pPr>
                <a:defRPr/>
              </a:pPr>
              <a:t>‹#›</a:t>
            </a:fld>
            <a:endParaRPr lang="en-US"/>
          </a:p>
        </p:txBody>
      </p:sp>
    </p:spTree>
    <p:extLst>
      <p:ext uri="{BB962C8B-B14F-4D97-AF65-F5344CB8AC3E}">
        <p14:creationId xmlns:p14="http://schemas.microsoft.com/office/powerpoint/2010/main" val="330415103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266889261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3238184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198828301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155548332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163186838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12977245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423522916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2C706092-7C4D-584C-A4B1-8EC467D6E121}" type="slidenum">
              <a:rPr lang="nl-NL"/>
              <a:pPr>
                <a:defRPr/>
              </a:pPr>
              <a:t>‹#›</a:t>
            </a:fld>
            <a:endParaRPr lang="nl-NL"/>
          </a:p>
        </p:txBody>
      </p:sp>
    </p:spTree>
    <p:extLst>
      <p:ext uri="{BB962C8B-B14F-4D97-AF65-F5344CB8AC3E}">
        <p14:creationId xmlns:p14="http://schemas.microsoft.com/office/powerpoint/2010/main" val="34745608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solidFill>
                  <a:srgbClr val="000000"/>
                </a:solidFill>
              </a:defRPr>
            </a:lvl1pPr>
          </a:lstStyle>
          <a:p>
            <a:pPr>
              <a:defRPr/>
            </a:pPr>
            <a:fld id="{0B452E28-B2E7-3540-9C50-BE22A9CD4134}" type="slidenum">
              <a:rPr lang="en-US"/>
              <a:pPr>
                <a:defRPr/>
              </a:pPr>
              <a:t>‹#›</a:t>
            </a:fld>
            <a:endParaRPr lang="en-US"/>
          </a:p>
        </p:txBody>
      </p:sp>
    </p:spTree>
    <p:extLst>
      <p:ext uri="{BB962C8B-B14F-4D97-AF65-F5344CB8AC3E}">
        <p14:creationId xmlns:p14="http://schemas.microsoft.com/office/powerpoint/2010/main" val="18821624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F91F42D4-B6EE-F645-8CEB-016ADE1264B5}" type="slidenum">
              <a:rPr lang="en-US"/>
              <a:pPr>
                <a:defRPr/>
              </a:pPr>
              <a:t>‹#›</a:t>
            </a:fld>
            <a:endParaRPr lang="en-US"/>
          </a:p>
        </p:txBody>
      </p:sp>
    </p:spTree>
    <p:extLst>
      <p:ext uri="{BB962C8B-B14F-4D97-AF65-F5344CB8AC3E}">
        <p14:creationId xmlns:p14="http://schemas.microsoft.com/office/powerpoint/2010/main" val="41839532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4566" name="Rectangle 6"/>
          <p:cNvSpPr>
            <a:spLocks noGrp="1" noChangeArrowheads="1"/>
          </p:cNvSpPr>
          <p:nvPr>
            <p:ph type="ctrTitle"/>
          </p:nvPr>
        </p:nvSpPr>
        <p:spPr>
          <a:xfrm>
            <a:off x="685800" y="24384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9456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734A4A26-223C-A04F-B89F-9BC1F09BD53D}" type="slidenum">
              <a:rPr lang="en-US"/>
              <a:pPr>
                <a:defRPr/>
              </a:pPr>
              <a:t>‹#›</a:t>
            </a:fld>
            <a:endParaRPr lang="en-US"/>
          </a:p>
        </p:txBody>
      </p:sp>
    </p:spTree>
    <p:extLst>
      <p:ext uri="{BB962C8B-B14F-4D97-AF65-F5344CB8AC3E}">
        <p14:creationId xmlns:p14="http://schemas.microsoft.com/office/powerpoint/2010/main" val="270837220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29259E04-CB0B-2940-B089-7CB4845E2698}" type="slidenum">
              <a:rPr lang="en-US"/>
              <a:pPr>
                <a:defRPr/>
              </a:pPr>
              <a:t>‹#›</a:t>
            </a:fld>
            <a:endParaRPr lang="en-US"/>
          </a:p>
        </p:txBody>
      </p:sp>
    </p:spTree>
    <p:extLst>
      <p:ext uri="{BB962C8B-B14F-4D97-AF65-F5344CB8AC3E}">
        <p14:creationId xmlns:p14="http://schemas.microsoft.com/office/powerpoint/2010/main" val="31115222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5A5785BC-2042-2746-9A59-16C9DD931518}" type="slidenum">
              <a:rPr lang="en-US"/>
              <a:pPr>
                <a:defRPr/>
              </a:pPr>
              <a:t>‹#›</a:t>
            </a:fld>
            <a:endParaRPr lang="en-US"/>
          </a:p>
        </p:txBody>
      </p:sp>
    </p:spTree>
    <p:extLst>
      <p:ext uri="{BB962C8B-B14F-4D97-AF65-F5344CB8AC3E}">
        <p14:creationId xmlns:p14="http://schemas.microsoft.com/office/powerpoint/2010/main" val="349588063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a:defRPr baseline="30000"/>
            </a:lvl1pPr>
          </a:lstStyle>
          <a:p>
            <a:pPr>
              <a:defRPr/>
            </a:pPr>
            <a:fld id="{A64954AC-24AD-C544-A883-92FA49DD3A1E}" type="slidenum">
              <a:rPr lang="en-US"/>
              <a:pPr>
                <a:defRPr/>
              </a:pPr>
              <a:t>‹#›</a:t>
            </a:fld>
            <a:endParaRPr lang="en-US"/>
          </a:p>
        </p:txBody>
      </p:sp>
    </p:spTree>
    <p:extLst>
      <p:ext uri="{BB962C8B-B14F-4D97-AF65-F5344CB8AC3E}">
        <p14:creationId xmlns:p14="http://schemas.microsoft.com/office/powerpoint/2010/main" val="72153175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a:defRPr baseline="30000"/>
            </a:lvl1pPr>
          </a:lstStyle>
          <a:p>
            <a:pPr>
              <a:defRPr/>
            </a:pPr>
            <a:fld id="{B26A8A8B-8EEC-C94F-917D-E651DC9E36EF}" type="slidenum">
              <a:rPr lang="en-US"/>
              <a:pPr>
                <a:defRPr/>
              </a:pPr>
              <a:t>‹#›</a:t>
            </a:fld>
            <a:endParaRPr lang="en-US"/>
          </a:p>
        </p:txBody>
      </p:sp>
    </p:spTree>
    <p:extLst>
      <p:ext uri="{BB962C8B-B14F-4D97-AF65-F5344CB8AC3E}">
        <p14:creationId xmlns:p14="http://schemas.microsoft.com/office/powerpoint/2010/main" val="233096909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a:defRPr baseline="30000"/>
            </a:lvl1pPr>
          </a:lstStyle>
          <a:p>
            <a:pPr>
              <a:defRPr/>
            </a:pPr>
            <a:fld id="{A0C87C58-A14F-2A46-870E-27387D0CCB85}" type="slidenum">
              <a:rPr lang="en-US"/>
              <a:pPr>
                <a:defRPr/>
              </a:pPr>
              <a:t>‹#›</a:t>
            </a:fld>
            <a:endParaRPr lang="en-US"/>
          </a:p>
        </p:txBody>
      </p:sp>
    </p:spTree>
    <p:extLst>
      <p:ext uri="{BB962C8B-B14F-4D97-AF65-F5344CB8AC3E}">
        <p14:creationId xmlns:p14="http://schemas.microsoft.com/office/powerpoint/2010/main" val="275771601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F1CB0607-B6D3-0241-8022-2C7EF00CBA51}" type="slidenum">
              <a:rPr lang="en-US"/>
              <a:pPr>
                <a:defRPr/>
              </a:pPr>
              <a:t>‹#›</a:t>
            </a:fld>
            <a:endParaRPr lang="en-US"/>
          </a:p>
        </p:txBody>
      </p:sp>
    </p:spTree>
    <p:extLst>
      <p:ext uri="{BB962C8B-B14F-4D97-AF65-F5344CB8AC3E}">
        <p14:creationId xmlns:p14="http://schemas.microsoft.com/office/powerpoint/2010/main" val="17833963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31E19BCF-F30B-9140-B9C8-67743A50E8EA}" type="slidenum">
              <a:rPr lang="en-US"/>
              <a:pPr>
                <a:defRPr/>
              </a:pPr>
              <a:t>‹#›</a:t>
            </a:fld>
            <a:endParaRPr lang="en-US"/>
          </a:p>
        </p:txBody>
      </p:sp>
    </p:spTree>
    <p:extLst>
      <p:ext uri="{BB962C8B-B14F-4D97-AF65-F5344CB8AC3E}">
        <p14:creationId xmlns:p14="http://schemas.microsoft.com/office/powerpoint/2010/main" val="103745453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062C5E53-7DE5-BB48-80A1-C97B017434F6}" type="slidenum">
              <a:rPr lang="en-US"/>
              <a:pPr>
                <a:defRPr/>
              </a:pPr>
              <a:t>‹#›</a:t>
            </a:fld>
            <a:endParaRPr lang="en-US"/>
          </a:p>
        </p:txBody>
      </p:sp>
    </p:spTree>
    <p:extLst>
      <p:ext uri="{BB962C8B-B14F-4D97-AF65-F5344CB8AC3E}">
        <p14:creationId xmlns:p14="http://schemas.microsoft.com/office/powerpoint/2010/main" val="30811901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5851507E-B39D-FF4D-AD39-AFABC0F64AB9}" type="slidenum">
              <a:rPr lang="en-US"/>
              <a:pPr>
                <a:defRPr/>
              </a:pPr>
              <a:t>‹#›</a:t>
            </a:fld>
            <a:endParaRPr lang="en-US"/>
          </a:p>
        </p:txBody>
      </p:sp>
    </p:spTree>
    <p:extLst>
      <p:ext uri="{BB962C8B-B14F-4D97-AF65-F5344CB8AC3E}">
        <p14:creationId xmlns:p14="http://schemas.microsoft.com/office/powerpoint/2010/main" val="55696544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7F3EA868-DE3B-9641-B105-E2AF4EDD592C}" type="slidenum">
              <a:rPr lang="en-US"/>
              <a:pPr>
                <a:defRPr/>
              </a:pPr>
              <a:t>‹#›</a:t>
            </a:fld>
            <a:endParaRPr lang="en-US"/>
          </a:p>
        </p:txBody>
      </p:sp>
    </p:spTree>
    <p:extLst>
      <p:ext uri="{BB962C8B-B14F-4D97-AF65-F5344CB8AC3E}">
        <p14:creationId xmlns:p14="http://schemas.microsoft.com/office/powerpoint/2010/main" val="32874233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F58107A-0032-4745-9E03-5B3C93EEF529}" type="slidenum">
              <a:rPr lang="en-US"/>
              <a:pPr>
                <a:defRPr/>
              </a:pPr>
              <a:t>‹#›</a:t>
            </a:fld>
            <a:endParaRPr lang="en-US"/>
          </a:p>
        </p:txBody>
      </p:sp>
    </p:spTree>
    <p:extLst>
      <p:ext uri="{BB962C8B-B14F-4D97-AF65-F5344CB8AC3E}">
        <p14:creationId xmlns:p14="http://schemas.microsoft.com/office/powerpoint/2010/main" val="349434225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185996096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21887117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308983249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40449916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89872453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293524613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214125657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80115283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47168769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2101609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5335E89-EE7B-814C-B8F8-B52427DF52B8}" type="slidenum">
              <a:rPr lang="en-US"/>
              <a:pPr>
                <a:defRPr/>
              </a:pPr>
              <a:t>‹#›</a:t>
            </a:fld>
            <a:endParaRPr lang="en-US"/>
          </a:p>
        </p:txBody>
      </p:sp>
    </p:spTree>
    <p:extLst>
      <p:ext uri="{BB962C8B-B14F-4D97-AF65-F5344CB8AC3E}">
        <p14:creationId xmlns:p14="http://schemas.microsoft.com/office/powerpoint/2010/main" val="28634585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287242600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4070606-9B5A-AB4D-B1E9-3B7D0F3BB1D9}" type="slidenum">
              <a:rPr lang="en-US"/>
              <a:pPr>
                <a:defRPr/>
              </a:pPr>
              <a:t>‹#›</a:t>
            </a:fld>
            <a:endParaRPr lang="en-US"/>
          </a:p>
        </p:txBody>
      </p:sp>
    </p:spTree>
    <p:extLst>
      <p:ext uri="{BB962C8B-B14F-4D97-AF65-F5344CB8AC3E}">
        <p14:creationId xmlns:p14="http://schemas.microsoft.com/office/powerpoint/2010/main" val="198607797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B50CAD-1929-6440-A577-1E2BCB7960DE}" type="slidenum">
              <a:rPr lang="en-US"/>
              <a:pPr>
                <a:defRPr/>
              </a:pPr>
              <a:t>‹#›</a:t>
            </a:fld>
            <a:endParaRPr lang="en-US"/>
          </a:p>
        </p:txBody>
      </p:sp>
    </p:spTree>
    <p:extLst>
      <p:ext uri="{BB962C8B-B14F-4D97-AF65-F5344CB8AC3E}">
        <p14:creationId xmlns:p14="http://schemas.microsoft.com/office/powerpoint/2010/main" val="50907652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4E19FE5-2E29-6847-9909-7ECA83E53E9D}" type="slidenum">
              <a:rPr lang="en-US"/>
              <a:pPr>
                <a:defRPr/>
              </a:pPr>
              <a:t>‹#›</a:t>
            </a:fld>
            <a:endParaRPr lang="en-US"/>
          </a:p>
        </p:txBody>
      </p:sp>
    </p:spTree>
    <p:extLst>
      <p:ext uri="{BB962C8B-B14F-4D97-AF65-F5344CB8AC3E}">
        <p14:creationId xmlns:p14="http://schemas.microsoft.com/office/powerpoint/2010/main" val="202682113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B2CB41C5-B40C-8B41-9968-6318B295AC0E}" type="slidenum">
              <a:rPr lang="en-US"/>
              <a:pPr>
                <a:defRPr/>
              </a:pPr>
              <a:t>‹#›</a:t>
            </a:fld>
            <a:endParaRPr lang="en-US"/>
          </a:p>
        </p:txBody>
      </p:sp>
    </p:spTree>
    <p:extLst>
      <p:ext uri="{BB962C8B-B14F-4D97-AF65-F5344CB8AC3E}">
        <p14:creationId xmlns:p14="http://schemas.microsoft.com/office/powerpoint/2010/main" val="140044335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9B654F6-8D11-9D40-9405-767D6988391B}" type="slidenum">
              <a:rPr lang="en-US"/>
              <a:pPr>
                <a:defRPr/>
              </a:pPr>
              <a:t>‹#›</a:t>
            </a:fld>
            <a:endParaRPr lang="en-US"/>
          </a:p>
        </p:txBody>
      </p:sp>
    </p:spTree>
    <p:extLst>
      <p:ext uri="{BB962C8B-B14F-4D97-AF65-F5344CB8AC3E}">
        <p14:creationId xmlns:p14="http://schemas.microsoft.com/office/powerpoint/2010/main" val="15098612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464EA324-1BAE-A34C-9FCE-AA159278662E}" type="slidenum">
              <a:rPr lang="en-US"/>
              <a:pPr>
                <a:defRPr/>
              </a:pPr>
              <a:t>‹#›</a:t>
            </a:fld>
            <a:endParaRPr lang="en-US"/>
          </a:p>
        </p:txBody>
      </p:sp>
    </p:spTree>
    <p:extLst>
      <p:ext uri="{BB962C8B-B14F-4D97-AF65-F5344CB8AC3E}">
        <p14:creationId xmlns:p14="http://schemas.microsoft.com/office/powerpoint/2010/main" val="209694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58E645D8-CEBF-284A-B35D-315C59796F01}" type="slidenum">
              <a:rPr lang="en-US"/>
              <a:pPr>
                <a:defRPr/>
              </a:pPr>
              <a:t>‹#›</a:t>
            </a:fld>
            <a:endParaRPr lang="en-US"/>
          </a:p>
        </p:txBody>
      </p:sp>
    </p:spTree>
    <p:extLst>
      <p:ext uri="{BB962C8B-B14F-4D97-AF65-F5344CB8AC3E}">
        <p14:creationId xmlns:p14="http://schemas.microsoft.com/office/powerpoint/2010/main" val="338446061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F229921-E67D-354D-830F-858626DD2C7E}" type="slidenum">
              <a:rPr lang="en-US"/>
              <a:pPr>
                <a:defRPr/>
              </a:pPr>
              <a:t>‹#›</a:t>
            </a:fld>
            <a:endParaRPr lang="en-US"/>
          </a:p>
        </p:txBody>
      </p:sp>
    </p:spTree>
    <p:extLst>
      <p:ext uri="{BB962C8B-B14F-4D97-AF65-F5344CB8AC3E}">
        <p14:creationId xmlns:p14="http://schemas.microsoft.com/office/powerpoint/2010/main" val="404096056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B00EBD81-0BDD-C441-A56C-643472E13F4A}" type="slidenum">
              <a:rPr lang="en-US"/>
              <a:pPr>
                <a:defRPr/>
              </a:pPr>
              <a:t>‹#›</a:t>
            </a:fld>
            <a:endParaRPr lang="en-US"/>
          </a:p>
        </p:txBody>
      </p:sp>
    </p:spTree>
    <p:extLst>
      <p:ext uri="{BB962C8B-B14F-4D97-AF65-F5344CB8AC3E}">
        <p14:creationId xmlns:p14="http://schemas.microsoft.com/office/powerpoint/2010/main" val="33583239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B27E95C2-29E0-4347-B274-9C341FC5DBF2}" type="slidenum">
              <a:rPr lang="en-US"/>
              <a:pPr>
                <a:defRPr/>
              </a:pPr>
              <a:t>‹#›</a:t>
            </a:fld>
            <a:endParaRPr lang="en-US"/>
          </a:p>
        </p:txBody>
      </p:sp>
    </p:spTree>
    <p:extLst>
      <p:ext uri="{BB962C8B-B14F-4D97-AF65-F5344CB8AC3E}">
        <p14:creationId xmlns:p14="http://schemas.microsoft.com/office/powerpoint/2010/main" val="376663426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E41AED22-37DF-B24F-A084-6B93948F0358}" type="slidenum">
              <a:rPr lang="en-US"/>
              <a:pPr>
                <a:defRPr/>
              </a:pPr>
              <a:t>‹#›</a:t>
            </a:fld>
            <a:endParaRPr lang="en-US"/>
          </a:p>
        </p:txBody>
      </p:sp>
    </p:spTree>
    <p:extLst>
      <p:ext uri="{BB962C8B-B14F-4D97-AF65-F5344CB8AC3E}">
        <p14:creationId xmlns:p14="http://schemas.microsoft.com/office/powerpoint/2010/main" val="2323279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850C2DAF-1605-7C4C-9A4A-3ED408CDD7E4}" type="datetime1">
              <a:rPr lang="en-US" smtClean="0"/>
              <a:pPr>
                <a:defRPr/>
              </a:pPr>
              <a:t>2/12/24</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01B297BC-E3BF-AF4F-BFFE-F235D568C09B}" type="slidenum">
              <a:rPr lang="en-US" smtClean="0"/>
              <a:pPr>
                <a:defRPr/>
              </a:pPr>
              <a:t>‹#›</a:t>
            </a:fld>
            <a:endParaRPr lang="en-US" dirty="0"/>
          </a:p>
        </p:txBody>
      </p:sp>
    </p:spTree>
    <p:extLst>
      <p:ext uri="{BB962C8B-B14F-4D97-AF65-F5344CB8AC3E}">
        <p14:creationId xmlns:p14="http://schemas.microsoft.com/office/powerpoint/2010/main" val="167348034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878D83A4-4F4D-3445-9D3E-BEA6CF48196C}" type="datetime1">
              <a:rPr lang="en-US" smtClean="0"/>
              <a:pPr>
                <a:defRPr/>
              </a:pPr>
              <a:t>2/12/24</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0E43CFE6-065C-054A-ACA5-2DD92B821F26}" type="slidenum">
              <a:rPr lang="en-US" smtClean="0"/>
              <a:pPr>
                <a:defRPr/>
              </a:pPr>
              <a:t>‹#›</a:t>
            </a:fld>
            <a:endParaRPr lang="en-US" dirty="0"/>
          </a:p>
        </p:txBody>
      </p:sp>
    </p:spTree>
    <p:extLst>
      <p:ext uri="{BB962C8B-B14F-4D97-AF65-F5344CB8AC3E}">
        <p14:creationId xmlns:p14="http://schemas.microsoft.com/office/powerpoint/2010/main" val="29920670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A84E760A-878A-4E48-A0F4-EE7FA4C1D9AA}" type="datetime1">
              <a:rPr lang="en-US" smtClean="0"/>
              <a:pPr>
                <a:defRPr/>
              </a:pPr>
              <a:t>2/12/24</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E403C5D0-4F18-A742-AD8F-D6C6A272BD65}" type="slidenum">
              <a:rPr lang="en-US" smtClean="0"/>
              <a:pPr>
                <a:defRPr/>
              </a:pPr>
              <a:t>‹#›</a:t>
            </a:fld>
            <a:endParaRPr lang="en-US" dirty="0"/>
          </a:p>
        </p:txBody>
      </p:sp>
    </p:spTree>
    <p:extLst>
      <p:ext uri="{BB962C8B-B14F-4D97-AF65-F5344CB8AC3E}">
        <p14:creationId xmlns:p14="http://schemas.microsoft.com/office/powerpoint/2010/main" val="261316274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FFD9B300-8008-4447-AEA7-05FEF4B1F2D5}" type="datetime1">
              <a:rPr lang="en-US" smtClean="0"/>
              <a:pPr>
                <a:defRPr/>
              </a:pPr>
              <a:t>2/12/24</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876FC654-A674-B445-A9EF-AA16AFFCF5F5}" type="slidenum">
              <a:rPr lang="en-US" smtClean="0"/>
              <a:pPr>
                <a:defRPr/>
              </a:pPr>
              <a:t>‹#›</a:t>
            </a:fld>
            <a:endParaRPr lang="en-US" dirty="0"/>
          </a:p>
        </p:txBody>
      </p:sp>
    </p:spTree>
    <p:extLst>
      <p:ext uri="{BB962C8B-B14F-4D97-AF65-F5344CB8AC3E}">
        <p14:creationId xmlns:p14="http://schemas.microsoft.com/office/powerpoint/2010/main" val="149847770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1D4EB490-4C6B-EC4B-AC21-F456AC0427FA}" type="datetime1">
              <a:rPr lang="en-US" smtClean="0"/>
              <a:pPr>
                <a:defRPr/>
              </a:pPr>
              <a:t>2/12/24</a:t>
            </a:fld>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ACFD3A7D-E442-BC4C-A4D3-07101913B7F1}" type="slidenum">
              <a:rPr lang="en-US" smtClean="0"/>
              <a:pPr>
                <a:defRPr/>
              </a:pPr>
              <a:t>‹#›</a:t>
            </a:fld>
            <a:endParaRPr lang="en-US" dirty="0"/>
          </a:p>
        </p:txBody>
      </p:sp>
    </p:spTree>
    <p:extLst>
      <p:ext uri="{BB962C8B-B14F-4D97-AF65-F5344CB8AC3E}">
        <p14:creationId xmlns:p14="http://schemas.microsoft.com/office/powerpoint/2010/main" val="2296007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410D6CFA-1D8B-AE45-99D7-CD1958D5FA2A}" type="datetime1">
              <a:rPr lang="en-US" smtClean="0"/>
              <a:pPr>
                <a:defRPr/>
              </a:pPr>
              <a:t>2/12/24</a:t>
            </a:fld>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EB145FFB-F62E-3D45-B896-BF0C81A3A411}" type="slidenum">
              <a:rPr lang="en-US" smtClean="0"/>
              <a:pPr>
                <a:defRPr/>
              </a:pPr>
              <a:t>‹#›</a:t>
            </a:fld>
            <a:endParaRPr lang="en-US" dirty="0"/>
          </a:p>
        </p:txBody>
      </p:sp>
    </p:spTree>
    <p:extLst>
      <p:ext uri="{BB962C8B-B14F-4D97-AF65-F5344CB8AC3E}">
        <p14:creationId xmlns:p14="http://schemas.microsoft.com/office/powerpoint/2010/main" val="28753643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90721B9C-6FDA-0F48-ABF5-9A9B02A9C73B}" type="datetime1">
              <a:rPr lang="en-US" smtClean="0"/>
              <a:pPr>
                <a:defRPr/>
              </a:pPr>
              <a:t>2/12/24</a:t>
            </a:fld>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9E9E68C7-1031-A942-9BE5-2DF3E3350183}" type="slidenum">
              <a:rPr lang="en-US" smtClean="0"/>
              <a:pPr>
                <a:defRPr/>
              </a:pPr>
              <a:t>‹#›</a:t>
            </a:fld>
            <a:endParaRPr lang="en-US" dirty="0"/>
          </a:p>
        </p:txBody>
      </p:sp>
    </p:spTree>
    <p:extLst>
      <p:ext uri="{BB962C8B-B14F-4D97-AF65-F5344CB8AC3E}">
        <p14:creationId xmlns:p14="http://schemas.microsoft.com/office/powerpoint/2010/main" val="16529839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7C40BF9E-C531-444A-8729-ECCF805C54B0}" type="datetime1">
              <a:rPr lang="en-US" smtClean="0"/>
              <a:pPr>
                <a:defRPr/>
              </a:pPr>
              <a:t>2/12/24</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5A662FE0-AF00-7E43-A393-CDB473F48DEA}" type="slidenum">
              <a:rPr lang="en-US" smtClean="0"/>
              <a:pPr>
                <a:defRPr/>
              </a:pPr>
              <a:t>‹#›</a:t>
            </a:fld>
            <a:endParaRPr lang="en-US" dirty="0"/>
          </a:p>
        </p:txBody>
      </p:sp>
    </p:spTree>
    <p:extLst>
      <p:ext uri="{BB962C8B-B14F-4D97-AF65-F5344CB8AC3E}">
        <p14:creationId xmlns:p14="http://schemas.microsoft.com/office/powerpoint/2010/main" val="41395714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B78DBF60-CDCF-BA40-A92B-94AEF7E9895D}" type="datetime1">
              <a:rPr lang="en-US" smtClean="0"/>
              <a:pPr>
                <a:defRPr/>
              </a:pPr>
              <a:t>2/12/24</a:t>
            </a:fld>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8692A684-36C6-A949-BF2A-961111869E23}" type="slidenum">
              <a:rPr lang="en-US" smtClean="0"/>
              <a:pPr>
                <a:defRPr/>
              </a:pPr>
              <a:t>‹#›</a:t>
            </a:fld>
            <a:endParaRPr lang="en-US" dirty="0"/>
          </a:p>
        </p:txBody>
      </p:sp>
    </p:spTree>
    <p:extLst>
      <p:ext uri="{BB962C8B-B14F-4D97-AF65-F5344CB8AC3E}">
        <p14:creationId xmlns:p14="http://schemas.microsoft.com/office/powerpoint/2010/main" val="11697731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490D8F8B-DD28-BC43-BBDC-4F774656B26D}" type="slidenum">
              <a:rPr lang="en-US"/>
              <a:pPr>
                <a:defRPr/>
              </a:pPr>
              <a:t>‹#›</a:t>
            </a:fld>
            <a:endParaRPr lang="en-US"/>
          </a:p>
        </p:txBody>
      </p:sp>
    </p:spTree>
    <p:extLst>
      <p:ext uri="{BB962C8B-B14F-4D97-AF65-F5344CB8AC3E}">
        <p14:creationId xmlns:p14="http://schemas.microsoft.com/office/powerpoint/2010/main" val="168925651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4A4EEE3F-36E7-1343-9C76-10E246F69A10}" type="datetime1">
              <a:rPr lang="en-US" smtClean="0"/>
              <a:pPr>
                <a:defRPr/>
              </a:pPr>
              <a:t>2/12/24</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DD948C7A-3F95-684F-BD0F-D2734F143AB2}" type="slidenum">
              <a:rPr lang="en-US" smtClean="0"/>
              <a:pPr>
                <a:defRPr/>
              </a:pPr>
              <a:t>‹#›</a:t>
            </a:fld>
            <a:endParaRPr lang="en-US" dirty="0"/>
          </a:p>
        </p:txBody>
      </p:sp>
    </p:spTree>
    <p:extLst>
      <p:ext uri="{BB962C8B-B14F-4D97-AF65-F5344CB8AC3E}">
        <p14:creationId xmlns:p14="http://schemas.microsoft.com/office/powerpoint/2010/main" val="187434824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Times New Roman" charset="0"/>
                <a:cs typeface="Arial" panose="020B0604020202020204" pitchFamily="34" charset="0"/>
              </a:defRPr>
            </a:lvl1pPr>
          </a:lstStyle>
          <a:p>
            <a:pPr>
              <a:defRPr/>
            </a:pPr>
            <a:fld id="{731E4304-1ABA-9B45-B183-EAA3112CF0D6}" type="datetime1">
              <a:rPr lang="en-US" smtClean="0"/>
              <a:pPr>
                <a:defRPr/>
              </a:pPr>
              <a:t>2/12/24</a:t>
            </a:fld>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Times New Roman" charset="0"/>
                <a:cs typeface="Arial" panose="020B0604020202020204" pitchFamily="34" charset="0"/>
              </a:defRPr>
            </a:lvl1pPr>
          </a:lstStyle>
          <a:p>
            <a:pPr>
              <a:defRPr/>
            </a:pPr>
            <a:fld id="{9BCA275E-FC49-BF4D-8167-0DDED901A8E0}" type="slidenum">
              <a:rPr lang="en-US" smtClean="0"/>
              <a:pPr>
                <a:defRPr/>
              </a:pPr>
              <a:t>‹#›</a:t>
            </a:fld>
            <a:endParaRPr lang="en-US" dirty="0"/>
          </a:p>
        </p:txBody>
      </p:sp>
    </p:spTree>
    <p:extLst>
      <p:ext uri="{BB962C8B-B14F-4D97-AF65-F5344CB8AC3E}">
        <p14:creationId xmlns:p14="http://schemas.microsoft.com/office/powerpoint/2010/main" val="346750579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EED5F7EC-491C-E54F-AB65-CEC9058F76DE}" type="slidenum">
              <a:rPr lang="en-US"/>
              <a:pPr>
                <a:defRPr/>
              </a:pPr>
              <a:t>‹#›</a:t>
            </a:fld>
            <a:endParaRPr lang="en-US"/>
          </a:p>
        </p:txBody>
      </p:sp>
    </p:spTree>
    <p:extLst>
      <p:ext uri="{BB962C8B-B14F-4D97-AF65-F5344CB8AC3E}">
        <p14:creationId xmlns:p14="http://schemas.microsoft.com/office/powerpoint/2010/main" val="133413723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B4A1BC53-F56A-BB44-83C0-17362959CCE7}" type="slidenum">
              <a:rPr lang="en-US"/>
              <a:pPr>
                <a:defRPr/>
              </a:pPr>
              <a:t>‹#›</a:t>
            </a:fld>
            <a:endParaRPr lang="en-US"/>
          </a:p>
        </p:txBody>
      </p:sp>
    </p:spTree>
    <p:extLst>
      <p:ext uri="{BB962C8B-B14F-4D97-AF65-F5344CB8AC3E}">
        <p14:creationId xmlns:p14="http://schemas.microsoft.com/office/powerpoint/2010/main" val="274499302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E21DF5B-CDD8-EC4E-BADD-DD293D9EDF15}" type="slidenum">
              <a:rPr lang="en-US"/>
              <a:pPr>
                <a:defRPr/>
              </a:pPr>
              <a:t>‹#›</a:t>
            </a:fld>
            <a:endParaRPr lang="en-US"/>
          </a:p>
        </p:txBody>
      </p:sp>
    </p:spTree>
    <p:extLst>
      <p:ext uri="{BB962C8B-B14F-4D97-AF65-F5344CB8AC3E}">
        <p14:creationId xmlns:p14="http://schemas.microsoft.com/office/powerpoint/2010/main" val="414451096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27D5FAF7-EE52-514B-947E-278B150CF57D}" type="slidenum">
              <a:rPr lang="en-US"/>
              <a:pPr>
                <a:defRPr/>
              </a:pPr>
              <a:t>‹#›</a:t>
            </a:fld>
            <a:endParaRPr lang="en-US"/>
          </a:p>
        </p:txBody>
      </p:sp>
    </p:spTree>
    <p:extLst>
      <p:ext uri="{BB962C8B-B14F-4D97-AF65-F5344CB8AC3E}">
        <p14:creationId xmlns:p14="http://schemas.microsoft.com/office/powerpoint/2010/main" val="220455519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2DFA750-652F-794C-97E4-6A103C29A55C}" type="slidenum">
              <a:rPr lang="en-US"/>
              <a:pPr>
                <a:defRPr/>
              </a:pPr>
              <a:t>‹#›</a:t>
            </a:fld>
            <a:endParaRPr lang="en-US"/>
          </a:p>
        </p:txBody>
      </p:sp>
    </p:spTree>
    <p:extLst>
      <p:ext uri="{BB962C8B-B14F-4D97-AF65-F5344CB8AC3E}">
        <p14:creationId xmlns:p14="http://schemas.microsoft.com/office/powerpoint/2010/main" val="380150680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9D4B69AF-6573-1A41-AF06-BFB4219E05EE}" type="slidenum">
              <a:rPr lang="en-US"/>
              <a:pPr>
                <a:defRPr/>
              </a:pPr>
              <a:t>‹#›</a:t>
            </a:fld>
            <a:endParaRPr lang="en-US"/>
          </a:p>
        </p:txBody>
      </p:sp>
    </p:spTree>
    <p:extLst>
      <p:ext uri="{BB962C8B-B14F-4D97-AF65-F5344CB8AC3E}">
        <p14:creationId xmlns:p14="http://schemas.microsoft.com/office/powerpoint/2010/main" val="9569377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76EEB39-0FC0-FB46-AEBB-CC2F7067D564}" type="slidenum">
              <a:rPr lang="en-US"/>
              <a:pPr>
                <a:defRPr/>
              </a:pPr>
              <a:t>‹#›</a:t>
            </a:fld>
            <a:endParaRPr lang="en-US"/>
          </a:p>
        </p:txBody>
      </p:sp>
    </p:spTree>
    <p:extLst>
      <p:ext uri="{BB962C8B-B14F-4D97-AF65-F5344CB8AC3E}">
        <p14:creationId xmlns:p14="http://schemas.microsoft.com/office/powerpoint/2010/main" val="340588393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83E52AC-F7F3-6644-9F9B-75AFF47BF521}" type="slidenum">
              <a:rPr lang="en-US"/>
              <a:pPr>
                <a:defRPr/>
              </a:pPr>
              <a:t>‹#›</a:t>
            </a:fld>
            <a:endParaRPr lang="en-US"/>
          </a:p>
        </p:txBody>
      </p:sp>
    </p:spTree>
    <p:extLst>
      <p:ext uri="{BB962C8B-B14F-4D97-AF65-F5344CB8AC3E}">
        <p14:creationId xmlns:p14="http://schemas.microsoft.com/office/powerpoint/2010/main" val="40386318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277337B-78D0-7646-B210-C0998191DFBB}" type="slidenum">
              <a:rPr lang="en-US"/>
              <a:pPr>
                <a:defRPr/>
              </a:pPr>
              <a:t>‹#›</a:t>
            </a:fld>
            <a:endParaRPr lang="en-US"/>
          </a:p>
        </p:txBody>
      </p:sp>
    </p:spTree>
    <p:extLst>
      <p:ext uri="{BB962C8B-B14F-4D97-AF65-F5344CB8AC3E}">
        <p14:creationId xmlns:p14="http://schemas.microsoft.com/office/powerpoint/2010/main" val="331459246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81801B47-E98C-0949-879E-8E3DD1A7CA28}" type="slidenum">
              <a:rPr lang="en-US"/>
              <a:pPr>
                <a:defRPr/>
              </a:pPr>
              <a:t>‹#›</a:t>
            </a:fld>
            <a:endParaRPr lang="en-US"/>
          </a:p>
        </p:txBody>
      </p:sp>
    </p:spTree>
    <p:extLst>
      <p:ext uri="{BB962C8B-B14F-4D97-AF65-F5344CB8AC3E}">
        <p14:creationId xmlns:p14="http://schemas.microsoft.com/office/powerpoint/2010/main" val="363764857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41400D4-6DA8-D741-919C-140C3F88A6C5}" type="slidenum">
              <a:rPr lang="en-US"/>
              <a:pPr>
                <a:defRPr/>
              </a:pPr>
              <a:t>‹#›</a:t>
            </a:fld>
            <a:endParaRPr lang="en-US"/>
          </a:p>
        </p:txBody>
      </p:sp>
    </p:spTree>
    <p:extLst>
      <p:ext uri="{BB962C8B-B14F-4D97-AF65-F5344CB8AC3E}">
        <p14:creationId xmlns:p14="http://schemas.microsoft.com/office/powerpoint/2010/main" val="186814066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D204646-C1C6-3B46-9994-D31085594084}" type="slidenum">
              <a:rPr lang="en-US"/>
              <a:pPr>
                <a:defRPr/>
              </a:pPr>
              <a:t>‹#›</a:t>
            </a:fld>
            <a:endParaRPr lang="en-US"/>
          </a:p>
        </p:txBody>
      </p:sp>
    </p:spTree>
    <p:extLst>
      <p:ext uri="{BB962C8B-B14F-4D97-AF65-F5344CB8AC3E}">
        <p14:creationId xmlns:p14="http://schemas.microsoft.com/office/powerpoint/2010/main" val="41263770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4662341-BE6A-8A40-96E3-F4538AFC007D}" type="slidenum">
              <a:rPr lang="en-US"/>
              <a:pPr>
                <a:defRPr/>
              </a:pPr>
              <a:t>‹#›</a:t>
            </a:fld>
            <a:endParaRPr lang="en-US"/>
          </a:p>
        </p:txBody>
      </p:sp>
    </p:spTree>
    <p:extLst>
      <p:ext uri="{BB962C8B-B14F-4D97-AF65-F5344CB8AC3E}">
        <p14:creationId xmlns:p14="http://schemas.microsoft.com/office/powerpoint/2010/main" val="9637559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3089D49-67C7-1945-8691-8AF23743BF37}" type="slidenum">
              <a:rPr lang="en-US"/>
              <a:pPr>
                <a:defRPr/>
              </a:pPr>
              <a:t>‹#›</a:t>
            </a:fld>
            <a:endParaRPr lang="en-US"/>
          </a:p>
        </p:txBody>
      </p:sp>
    </p:spTree>
    <p:extLst>
      <p:ext uri="{BB962C8B-B14F-4D97-AF65-F5344CB8AC3E}">
        <p14:creationId xmlns:p14="http://schemas.microsoft.com/office/powerpoint/2010/main" val="104846655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2235F6E-61A5-FA4C-8C0A-F2AD96518A78}" type="slidenum">
              <a:rPr lang="en-US"/>
              <a:pPr>
                <a:defRPr/>
              </a:pPr>
              <a:t>‹#›</a:t>
            </a:fld>
            <a:endParaRPr lang="en-US"/>
          </a:p>
        </p:txBody>
      </p:sp>
    </p:spTree>
    <p:extLst>
      <p:ext uri="{BB962C8B-B14F-4D97-AF65-F5344CB8AC3E}">
        <p14:creationId xmlns:p14="http://schemas.microsoft.com/office/powerpoint/2010/main" val="349568983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FE704C2-2F58-9A45-95C9-D656CFC4F95A}" type="slidenum">
              <a:rPr lang="en-US"/>
              <a:pPr>
                <a:defRPr/>
              </a:pPr>
              <a:t>‹#›</a:t>
            </a:fld>
            <a:endParaRPr lang="en-US"/>
          </a:p>
        </p:txBody>
      </p:sp>
    </p:spTree>
    <p:extLst>
      <p:ext uri="{BB962C8B-B14F-4D97-AF65-F5344CB8AC3E}">
        <p14:creationId xmlns:p14="http://schemas.microsoft.com/office/powerpoint/2010/main" val="209959603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2623A03-9EC6-5842-8CAB-5B49EEAB1D54}" type="slidenum">
              <a:rPr lang="en-US"/>
              <a:pPr>
                <a:defRPr/>
              </a:pPr>
              <a:t>‹#›</a:t>
            </a:fld>
            <a:endParaRPr lang="en-US"/>
          </a:p>
        </p:txBody>
      </p:sp>
    </p:spTree>
    <p:extLst>
      <p:ext uri="{BB962C8B-B14F-4D97-AF65-F5344CB8AC3E}">
        <p14:creationId xmlns:p14="http://schemas.microsoft.com/office/powerpoint/2010/main" val="419081139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B7AF595-8253-744E-896C-68855DD5BF20}" type="slidenum">
              <a:rPr lang="en-US"/>
              <a:pPr>
                <a:defRPr/>
              </a:pPr>
              <a:t>‹#›</a:t>
            </a:fld>
            <a:endParaRPr lang="en-US"/>
          </a:p>
        </p:txBody>
      </p:sp>
    </p:spTree>
    <p:extLst>
      <p:ext uri="{BB962C8B-B14F-4D97-AF65-F5344CB8AC3E}">
        <p14:creationId xmlns:p14="http://schemas.microsoft.com/office/powerpoint/2010/main" val="22200008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6F9695F-7AAC-894C-A249-D169EEAF4777}" type="slidenum">
              <a:rPr lang="en-US"/>
              <a:pPr>
                <a:defRPr/>
              </a:pPr>
              <a:t>‹#›</a:t>
            </a:fld>
            <a:endParaRPr lang="en-US"/>
          </a:p>
        </p:txBody>
      </p:sp>
    </p:spTree>
    <p:extLst>
      <p:ext uri="{BB962C8B-B14F-4D97-AF65-F5344CB8AC3E}">
        <p14:creationId xmlns:p14="http://schemas.microsoft.com/office/powerpoint/2010/main" val="27468453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E12126D-BCC0-9345-BBFA-C0F4E474F3ED}" type="slidenum">
              <a:rPr lang="en-US"/>
              <a:pPr>
                <a:defRPr/>
              </a:pPr>
              <a:t>‹#›</a:t>
            </a:fld>
            <a:endParaRPr lang="en-US"/>
          </a:p>
        </p:txBody>
      </p:sp>
    </p:spTree>
    <p:extLst>
      <p:ext uri="{BB962C8B-B14F-4D97-AF65-F5344CB8AC3E}">
        <p14:creationId xmlns:p14="http://schemas.microsoft.com/office/powerpoint/2010/main" val="32898875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68E3E0C-4E7C-1540-A74D-8CC9CDC6993D}" type="slidenum">
              <a:rPr lang="en-US"/>
              <a:pPr>
                <a:defRPr/>
              </a:pPr>
              <a:t>‹#›</a:t>
            </a:fld>
            <a:endParaRPr lang="en-US"/>
          </a:p>
        </p:txBody>
      </p:sp>
    </p:spTree>
    <p:extLst>
      <p:ext uri="{BB962C8B-B14F-4D97-AF65-F5344CB8AC3E}">
        <p14:creationId xmlns:p14="http://schemas.microsoft.com/office/powerpoint/2010/main" val="215568984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067DD63-6357-824B-9E31-B347DB1C37A2}" type="slidenum">
              <a:rPr lang="en-US"/>
              <a:pPr>
                <a:defRPr/>
              </a:pPr>
              <a:t>‹#›</a:t>
            </a:fld>
            <a:endParaRPr lang="en-US"/>
          </a:p>
        </p:txBody>
      </p:sp>
    </p:spTree>
    <p:extLst>
      <p:ext uri="{BB962C8B-B14F-4D97-AF65-F5344CB8AC3E}">
        <p14:creationId xmlns:p14="http://schemas.microsoft.com/office/powerpoint/2010/main" val="22007473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CA67DB6-AD88-824E-B283-58F71E4CACD7}" type="slidenum">
              <a:rPr lang="en-US"/>
              <a:pPr>
                <a:defRPr/>
              </a:pPr>
              <a:t>‹#›</a:t>
            </a:fld>
            <a:endParaRPr lang="en-US"/>
          </a:p>
        </p:txBody>
      </p:sp>
    </p:spTree>
    <p:extLst>
      <p:ext uri="{BB962C8B-B14F-4D97-AF65-F5344CB8AC3E}">
        <p14:creationId xmlns:p14="http://schemas.microsoft.com/office/powerpoint/2010/main" val="343553063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4BDFEC5-77C5-E049-B2A3-3DD0BC1B883C}" type="slidenum">
              <a:rPr lang="en-US"/>
              <a:pPr>
                <a:defRPr/>
              </a:pPr>
              <a:t>‹#›</a:t>
            </a:fld>
            <a:endParaRPr lang="en-US"/>
          </a:p>
        </p:txBody>
      </p:sp>
    </p:spTree>
    <p:extLst>
      <p:ext uri="{BB962C8B-B14F-4D97-AF65-F5344CB8AC3E}">
        <p14:creationId xmlns:p14="http://schemas.microsoft.com/office/powerpoint/2010/main" val="286599146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C6F46A64-5BA5-744E-A91F-9A1B165664CB}" type="slidenum">
              <a:rPr lang="en-US" smtClean="0"/>
              <a:pPr>
                <a:defRPr/>
              </a:pPr>
              <a:t>‹#›</a:t>
            </a:fld>
            <a:endParaRPr lang="en-US" dirty="0"/>
          </a:p>
        </p:txBody>
      </p:sp>
    </p:spTree>
    <p:extLst>
      <p:ext uri="{BB962C8B-B14F-4D97-AF65-F5344CB8AC3E}">
        <p14:creationId xmlns:p14="http://schemas.microsoft.com/office/powerpoint/2010/main" val="257809170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6BE04363-8562-6047-B330-F0E21F839BD2}" type="slidenum">
              <a:rPr lang="en-US" smtClean="0"/>
              <a:pPr>
                <a:defRPr/>
              </a:pPr>
              <a:t>‹#›</a:t>
            </a:fld>
            <a:endParaRPr lang="en-US" dirty="0"/>
          </a:p>
        </p:txBody>
      </p:sp>
    </p:spTree>
    <p:extLst>
      <p:ext uri="{BB962C8B-B14F-4D97-AF65-F5344CB8AC3E}">
        <p14:creationId xmlns:p14="http://schemas.microsoft.com/office/powerpoint/2010/main" val="48667501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3C79BA72-FB98-E548-85DF-AB6D343D0A44}" type="slidenum">
              <a:rPr lang="en-US" smtClean="0"/>
              <a:pPr>
                <a:defRPr/>
              </a:pPr>
              <a:t>‹#›</a:t>
            </a:fld>
            <a:endParaRPr lang="en-US" dirty="0"/>
          </a:p>
        </p:txBody>
      </p:sp>
    </p:spTree>
    <p:extLst>
      <p:ext uri="{BB962C8B-B14F-4D97-AF65-F5344CB8AC3E}">
        <p14:creationId xmlns:p14="http://schemas.microsoft.com/office/powerpoint/2010/main" val="23378264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AEA49500-FC66-9A44-9D2E-5BB70B4EBA17}" type="slidenum">
              <a:rPr lang="en-US" smtClean="0"/>
              <a:pPr>
                <a:defRPr/>
              </a:pPr>
              <a:t>‹#›</a:t>
            </a:fld>
            <a:endParaRPr lang="en-US" dirty="0"/>
          </a:p>
        </p:txBody>
      </p:sp>
    </p:spTree>
    <p:extLst>
      <p:ext uri="{BB962C8B-B14F-4D97-AF65-F5344CB8AC3E}">
        <p14:creationId xmlns:p14="http://schemas.microsoft.com/office/powerpoint/2010/main" val="130468992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42AE55D6-C20E-B34E-817E-0C0B103CD83C}" type="slidenum">
              <a:rPr lang="en-US" smtClean="0"/>
              <a:pPr>
                <a:defRPr/>
              </a:pPr>
              <a:t>‹#›</a:t>
            </a:fld>
            <a:endParaRPr lang="en-US" dirty="0"/>
          </a:p>
        </p:txBody>
      </p:sp>
    </p:spTree>
    <p:extLst>
      <p:ext uri="{BB962C8B-B14F-4D97-AF65-F5344CB8AC3E}">
        <p14:creationId xmlns:p14="http://schemas.microsoft.com/office/powerpoint/2010/main" val="28034501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CD85B07F-E85C-8C43-B7B5-8585FEF5220F}" type="slidenum">
              <a:rPr lang="en-US" smtClean="0"/>
              <a:pPr>
                <a:defRPr/>
              </a:pPr>
              <a:t>‹#›</a:t>
            </a:fld>
            <a:endParaRPr lang="en-US" dirty="0"/>
          </a:p>
        </p:txBody>
      </p:sp>
    </p:spTree>
    <p:extLst>
      <p:ext uri="{BB962C8B-B14F-4D97-AF65-F5344CB8AC3E}">
        <p14:creationId xmlns:p14="http://schemas.microsoft.com/office/powerpoint/2010/main" val="20184843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pPr>
                <a:defRPr/>
              </a:pPr>
              <a:t>‹#›</a:t>
            </a:fld>
            <a:endParaRPr lang="en-US"/>
          </a:p>
        </p:txBody>
      </p:sp>
    </p:spTree>
    <p:extLst>
      <p:ext uri="{BB962C8B-B14F-4D97-AF65-F5344CB8AC3E}">
        <p14:creationId xmlns:p14="http://schemas.microsoft.com/office/powerpoint/2010/main" val="29973735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7257263-779B-7249-A27A-59F9242FE334}" type="slidenum">
              <a:rPr lang="en-US"/>
              <a:pPr>
                <a:defRPr/>
              </a:pPr>
              <a:t>‹#›</a:t>
            </a:fld>
            <a:endParaRPr lang="en-US"/>
          </a:p>
        </p:txBody>
      </p:sp>
    </p:spTree>
    <p:extLst>
      <p:ext uri="{BB962C8B-B14F-4D97-AF65-F5344CB8AC3E}">
        <p14:creationId xmlns:p14="http://schemas.microsoft.com/office/powerpoint/2010/main" val="206523353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B91A665F-8D04-044D-8EF0-070A93F00C26}" type="slidenum">
              <a:rPr lang="en-US" smtClean="0"/>
              <a:pPr>
                <a:defRPr/>
              </a:pPr>
              <a:t>‹#›</a:t>
            </a:fld>
            <a:endParaRPr lang="en-US" dirty="0"/>
          </a:p>
        </p:txBody>
      </p:sp>
    </p:spTree>
    <p:extLst>
      <p:ext uri="{BB962C8B-B14F-4D97-AF65-F5344CB8AC3E}">
        <p14:creationId xmlns:p14="http://schemas.microsoft.com/office/powerpoint/2010/main" val="122427735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F35AE7A7-ECC1-9D4E-A467-FF955E61ACF4}" type="slidenum">
              <a:rPr lang="en-US" smtClean="0"/>
              <a:pPr>
                <a:defRPr/>
              </a:pPr>
              <a:t>‹#›</a:t>
            </a:fld>
            <a:endParaRPr lang="en-US" dirty="0"/>
          </a:p>
        </p:txBody>
      </p:sp>
    </p:spTree>
    <p:extLst>
      <p:ext uri="{BB962C8B-B14F-4D97-AF65-F5344CB8AC3E}">
        <p14:creationId xmlns:p14="http://schemas.microsoft.com/office/powerpoint/2010/main" val="247583808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44723EF0-A33D-EE4C-893E-AC6C3E72BFC2}" type="slidenum">
              <a:rPr lang="en-US" smtClean="0"/>
              <a:pPr>
                <a:defRPr/>
              </a:pPr>
              <a:t>‹#›</a:t>
            </a:fld>
            <a:endParaRPr lang="en-US" dirty="0"/>
          </a:p>
        </p:txBody>
      </p:sp>
    </p:spTree>
    <p:extLst>
      <p:ext uri="{BB962C8B-B14F-4D97-AF65-F5344CB8AC3E}">
        <p14:creationId xmlns:p14="http://schemas.microsoft.com/office/powerpoint/2010/main" val="18739417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B93B6726-A254-D14C-9F11-D90BCC68ED88}" type="slidenum">
              <a:rPr lang="en-US" smtClean="0"/>
              <a:pPr>
                <a:defRPr/>
              </a:pPr>
              <a:t>‹#›</a:t>
            </a:fld>
            <a:endParaRPr lang="en-US" dirty="0"/>
          </a:p>
        </p:txBody>
      </p:sp>
    </p:spTree>
    <p:extLst>
      <p:ext uri="{BB962C8B-B14F-4D97-AF65-F5344CB8AC3E}">
        <p14:creationId xmlns:p14="http://schemas.microsoft.com/office/powerpoint/2010/main" val="73692055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1" i="0" baseline="30000">
                <a:latin typeface="Arial" panose="020B0604020202020204" pitchFamily="34" charset="0"/>
                <a:ea typeface="ＭＳ Ｐゴシック"/>
              </a:defRPr>
            </a:lvl1pPr>
          </a:lstStyle>
          <a:p>
            <a:pPr>
              <a:defRPr/>
            </a:pPr>
            <a:fld id="{1325CFB4-F2BB-2A4D-BD62-7B3340BC7815}" type="slidenum">
              <a:rPr lang="en-US" smtClean="0"/>
              <a:pPr>
                <a:defRPr/>
              </a:pPr>
              <a:t>‹#›</a:t>
            </a:fld>
            <a:endParaRPr lang="en-US" dirty="0"/>
          </a:p>
        </p:txBody>
      </p:sp>
    </p:spTree>
    <p:extLst>
      <p:ext uri="{BB962C8B-B14F-4D97-AF65-F5344CB8AC3E}">
        <p14:creationId xmlns:p14="http://schemas.microsoft.com/office/powerpoint/2010/main" val="25552952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80264906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880763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5480092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2103922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682913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7873B30B-4C4D-FE4A-8A5D-2D3BEF4EFD35}" type="slidenum">
              <a:rPr lang="en-US"/>
              <a:pPr>
                <a:defRPr/>
              </a:pPr>
              <a:t>‹#›</a:t>
            </a:fld>
            <a:endParaRPr lang="en-US"/>
          </a:p>
        </p:txBody>
      </p:sp>
    </p:spTree>
    <p:extLst>
      <p:ext uri="{BB962C8B-B14F-4D97-AF65-F5344CB8AC3E}">
        <p14:creationId xmlns:p14="http://schemas.microsoft.com/office/powerpoint/2010/main" val="411989538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998272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4758104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08309784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61279788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91775329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45699573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FE872C0-C05F-944D-AECC-0ECD73991637}" type="slidenum">
              <a:rPr lang="en-US" altLang="ja-JP"/>
              <a:pPr>
                <a:defRPr/>
              </a:pPr>
              <a:t>‹#›</a:t>
            </a:fld>
            <a:endParaRPr lang="en-US" altLang="ja-JP"/>
          </a:p>
        </p:txBody>
      </p:sp>
    </p:spTree>
    <p:extLst>
      <p:ext uri="{BB962C8B-B14F-4D97-AF65-F5344CB8AC3E}">
        <p14:creationId xmlns:p14="http://schemas.microsoft.com/office/powerpoint/2010/main" val="31480272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9DF42A5-5A70-A04E-A046-74B4D857806C}" type="slidenum">
              <a:rPr lang="en-US" altLang="ja-JP"/>
              <a:pPr>
                <a:defRPr/>
              </a:pPr>
              <a:t>‹#›</a:t>
            </a:fld>
            <a:endParaRPr lang="en-US" altLang="ja-JP"/>
          </a:p>
        </p:txBody>
      </p:sp>
    </p:spTree>
    <p:extLst>
      <p:ext uri="{BB962C8B-B14F-4D97-AF65-F5344CB8AC3E}">
        <p14:creationId xmlns:p14="http://schemas.microsoft.com/office/powerpoint/2010/main" val="19453332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4F1A3B4-75A8-D44D-BD7B-4360E3F417CA}" type="slidenum">
              <a:rPr lang="en-US" altLang="ja-JP"/>
              <a:pPr>
                <a:defRPr/>
              </a:pPr>
              <a:t>‹#›</a:t>
            </a:fld>
            <a:endParaRPr lang="en-US" altLang="ja-JP"/>
          </a:p>
        </p:txBody>
      </p:sp>
    </p:spTree>
    <p:extLst>
      <p:ext uri="{BB962C8B-B14F-4D97-AF65-F5344CB8AC3E}">
        <p14:creationId xmlns:p14="http://schemas.microsoft.com/office/powerpoint/2010/main" val="324621558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637B8BDA-8420-3141-9274-076D57F03714}" type="slidenum">
              <a:rPr lang="en-US" altLang="ja-JP"/>
              <a:pPr>
                <a:defRPr/>
              </a:pPr>
              <a:t>‹#›</a:t>
            </a:fld>
            <a:endParaRPr lang="en-US" altLang="ja-JP"/>
          </a:p>
        </p:txBody>
      </p:sp>
    </p:spTree>
    <p:extLst>
      <p:ext uri="{BB962C8B-B14F-4D97-AF65-F5344CB8AC3E}">
        <p14:creationId xmlns:p14="http://schemas.microsoft.com/office/powerpoint/2010/main" val="17748772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74A19D0-A237-C646-9C67-98CC12804844}" type="slidenum">
              <a:rPr lang="en-US"/>
              <a:pPr>
                <a:defRPr/>
              </a:pPr>
              <a:t>‹#›</a:t>
            </a:fld>
            <a:endParaRPr lang="en-US"/>
          </a:p>
        </p:txBody>
      </p:sp>
    </p:spTree>
    <p:extLst>
      <p:ext uri="{BB962C8B-B14F-4D97-AF65-F5344CB8AC3E}">
        <p14:creationId xmlns:p14="http://schemas.microsoft.com/office/powerpoint/2010/main" val="82157014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AF2FF27D-2BF2-714E-9BBF-9BB4AF46FD1D}" type="slidenum">
              <a:rPr lang="en-US" altLang="ja-JP"/>
              <a:pPr>
                <a:defRPr/>
              </a:pPr>
              <a:t>‹#›</a:t>
            </a:fld>
            <a:endParaRPr lang="en-US" altLang="ja-JP"/>
          </a:p>
        </p:txBody>
      </p:sp>
    </p:spTree>
    <p:extLst>
      <p:ext uri="{BB962C8B-B14F-4D97-AF65-F5344CB8AC3E}">
        <p14:creationId xmlns:p14="http://schemas.microsoft.com/office/powerpoint/2010/main" val="420656712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64D971DB-AB76-F842-B9C0-A1EA5250F4DD}" type="slidenum">
              <a:rPr lang="en-US" altLang="ja-JP"/>
              <a:pPr>
                <a:defRPr/>
              </a:pPr>
              <a:t>‹#›</a:t>
            </a:fld>
            <a:endParaRPr lang="en-US" altLang="ja-JP"/>
          </a:p>
        </p:txBody>
      </p:sp>
    </p:spTree>
    <p:extLst>
      <p:ext uri="{BB962C8B-B14F-4D97-AF65-F5344CB8AC3E}">
        <p14:creationId xmlns:p14="http://schemas.microsoft.com/office/powerpoint/2010/main" val="274848563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014801EB-3E06-2443-A981-E303E233828D}" type="slidenum">
              <a:rPr lang="en-US" altLang="ja-JP"/>
              <a:pPr>
                <a:defRPr/>
              </a:pPr>
              <a:t>‹#›</a:t>
            </a:fld>
            <a:endParaRPr lang="en-US" altLang="ja-JP"/>
          </a:p>
        </p:txBody>
      </p:sp>
    </p:spTree>
    <p:extLst>
      <p:ext uri="{BB962C8B-B14F-4D97-AF65-F5344CB8AC3E}">
        <p14:creationId xmlns:p14="http://schemas.microsoft.com/office/powerpoint/2010/main" val="15486159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A37872E9-4919-5F48-AFE0-A67964FDADCA}" type="slidenum">
              <a:rPr lang="en-US" altLang="ja-JP"/>
              <a:pPr>
                <a:defRPr/>
              </a:pPr>
              <a:t>‹#›</a:t>
            </a:fld>
            <a:endParaRPr lang="en-US" altLang="ja-JP"/>
          </a:p>
        </p:txBody>
      </p:sp>
    </p:spTree>
    <p:extLst>
      <p:ext uri="{BB962C8B-B14F-4D97-AF65-F5344CB8AC3E}">
        <p14:creationId xmlns:p14="http://schemas.microsoft.com/office/powerpoint/2010/main" val="26538904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698F1D8-8AB8-A24A-A299-4CDF6078931D}" type="slidenum">
              <a:rPr lang="en-US" altLang="ja-JP"/>
              <a:pPr>
                <a:defRPr/>
              </a:pPr>
              <a:t>‹#›</a:t>
            </a:fld>
            <a:endParaRPr lang="en-US" altLang="ja-JP"/>
          </a:p>
        </p:txBody>
      </p:sp>
    </p:spTree>
    <p:extLst>
      <p:ext uri="{BB962C8B-B14F-4D97-AF65-F5344CB8AC3E}">
        <p14:creationId xmlns:p14="http://schemas.microsoft.com/office/powerpoint/2010/main" val="302572764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CC33031-6A84-0B40-A80C-BCC9D55A4B93}" type="slidenum">
              <a:rPr lang="en-US" altLang="ja-JP"/>
              <a:pPr>
                <a:defRPr/>
              </a:pPr>
              <a:t>‹#›</a:t>
            </a:fld>
            <a:endParaRPr lang="en-US" altLang="ja-JP"/>
          </a:p>
        </p:txBody>
      </p:sp>
    </p:spTree>
    <p:extLst>
      <p:ext uri="{BB962C8B-B14F-4D97-AF65-F5344CB8AC3E}">
        <p14:creationId xmlns:p14="http://schemas.microsoft.com/office/powerpoint/2010/main" val="366180865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3D5725E-B3DC-2B4D-A6CB-FD999927BBC9}" type="slidenum">
              <a:rPr lang="en-US" altLang="ja-JP"/>
              <a:pPr>
                <a:defRPr/>
              </a:pPr>
              <a:t>‹#›</a:t>
            </a:fld>
            <a:endParaRPr lang="en-US" altLang="ja-JP"/>
          </a:p>
        </p:txBody>
      </p:sp>
    </p:spTree>
    <p:extLst>
      <p:ext uri="{BB962C8B-B14F-4D97-AF65-F5344CB8AC3E}">
        <p14:creationId xmlns:p14="http://schemas.microsoft.com/office/powerpoint/2010/main" val="160682433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F3C9B94-4224-F747-B60D-BB482A99B94A}" type="slidenum">
              <a:rPr lang="en-US" altLang="ja-JP"/>
              <a:pPr>
                <a:defRPr/>
              </a:pPr>
              <a:t>‹#›</a:t>
            </a:fld>
            <a:endParaRPr lang="en-US" altLang="ja-JP"/>
          </a:p>
        </p:txBody>
      </p:sp>
    </p:spTree>
    <p:extLst>
      <p:ext uri="{BB962C8B-B14F-4D97-AF65-F5344CB8AC3E}">
        <p14:creationId xmlns:p14="http://schemas.microsoft.com/office/powerpoint/2010/main" val="146855154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DE52F0A-863A-4C4C-B57B-3DAE3CAB3258}" type="slidenum">
              <a:rPr lang="en-US" altLang="ja-JP"/>
              <a:pPr>
                <a:defRPr/>
              </a:pPr>
              <a:t>‹#›</a:t>
            </a:fld>
            <a:endParaRPr lang="en-US" altLang="ja-JP"/>
          </a:p>
        </p:txBody>
      </p:sp>
    </p:spTree>
    <p:extLst>
      <p:ext uri="{BB962C8B-B14F-4D97-AF65-F5344CB8AC3E}">
        <p14:creationId xmlns:p14="http://schemas.microsoft.com/office/powerpoint/2010/main" val="14979485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65EE0F66-036C-2342-89F9-1E75DDBC222E}" type="slidenum">
              <a:rPr lang="en-US" altLang="ja-JP"/>
              <a:pPr>
                <a:defRPr/>
              </a:pPr>
              <a:t>‹#›</a:t>
            </a:fld>
            <a:endParaRPr lang="en-US" altLang="ja-JP"/>
          </a:p>
        </p:txBody>
      </p:sp>
    </p:spTree>
    <p:extLst>
      <p:ext uri="{BB962C8B-B14F-4D97-AF65-F5344CB8AC3E}">
        <p14:creationId xmlns:p14="http://schemas.microsoft.com/office/powerpoint/2010/main" val="23776028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33BB05C-655A-324D-8168-9EE794289B9E}" type="slidenum">
              <a:rPr lang="en-US"/>
              <a:pPr>
                <a:defRPr/>
              </a:pPr>
              <a:t>‹#›</a:t>
            </a:fld>
            <a:endParaRPr lang="en-US"/>
          </a:p>
        </p:txBody>
      </p:sp>
    </p:spTree>
    <p:extLst>
      <p:ext uri="{BB962C8B-B14F-4D97-AF65-F5344CB8AC3E}">
        <p14:creationId xmlns:p14="http://schemas.microsoft.com/office/powerpoint/2010/main" val="227712853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4CBC5DA2-BBAD-5149-9079-211B68B92B7A}" type="slidenum">
              <a:rPr lang="en-US" altLang="ja-JP"/>
              <a:pPr>
                <a:defRPr/>
              </a:pPr>
              <a:t>‹#›</a:t>
            </a:fld>
            <a:endParaRPr lang="en-US" altLang="ja-JP"/>
          </a:p>
        </p:txBody>
      </p:sp>
    </p:spTree>
    <p:extLst>
      <p:ext uri="{BB962C8B-B14F-4D97-AF65-F5344CB8AC3E}">
        <p14:creationId xmlns:p14="http://schemas.microsoft.com/office/powerpoint/2010/main" val="269504090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2CF28F5B-BDB9-C046-B53F-6266CBE56613}" type="slidenum">
              <a:rPr lang="en-US" altLang="ja-JP"/>
              <a:pPr>
                <a:defRPr/>
              </a:pPr>
              <a:t>‹#›</a:t>
            </a:fld>
            <a:endParaRPr lang="en-US" altLang="ja-JP"/>
          </a:p>
        </p:txBody>
      </p:sp>
    </p:spTree>
    <p:extLst>
      <p:ext uri="{BB962C8B-B14F-4D97-AF65-F5344CB8AC3E}">
        <p14:creationId xmlns:p14="http://schemas.microsoft.com/office/powerpoint/2010/main" val="4544034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2662049C-9970-B045-AE5F-2460021130E5}" type="slidenum">
              <a:rPr lang="en-US" altLang="ja-JP"/>
              <a:pPr>
                <a:defRPr/>
              </a:pPr>
              <a:t>‹#›</a:t>
            </a:fld>
            <a:endParaRPr lang="en-US" altLang="ja-JP"/>
          </a:p>
        </p:txBody>
      </p:sp>
    </p:spTree>
    <p:extLst>
      <p:ext uri="{BB962C8B-B14F-4D97-AF65-F5344CB8AC3E}">
        <p14:creationId xmlns:p14="http://schemas.microsoft.com/office/powerpoint/2010/main" val="77405839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28D42F2F-DEF7-1C43-A706-3BC36DEEF85D}" type="slidenum">
              <a:rPr lang="en-US" altLang="ja-JP"/>
              <a:pPr>
                <a:defRPr/>
              </a:pPr>
              <a:t>‹#›</a:t>
            </a:fld>
            <a:endParaRPr lang="en-US" altLang="ja-JP"/>
          </a:p>
        </p:txBody>
      </p:sp>
    </p:spTree>
    <p:extLst>
      <p:ext uri="{BB962C8B-B14F-4D97-AF65-F5344CB8AC3E}">
        <p14:creationId xmlns:p14="http://schemas.microsoft.com/office/powerpoint/2010/main" val="266301117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D60714B2-1F4A-B74B-B54F-EF7DCC016B97}" type="slidenum">
              <a:rPr lang="en-US" altLang="ja-JP"/>
              <a:pPr>
                <a:defRPr/>
              </a:pPr>
              <a:t>‹#›</a:t>
            </a:fld>
            <a:endParaRPr lang="en-US" altLang="ja-JP"/>
          </a:p>
        </p:txBody>
      </p:sp>
    </p:spTree>
    <p:extLst>
      <p:ext uri="{BB962C8B-B14F-4D97-AF65-F5344CB8AC3E}">
        <p14:creationId xmlns:p14="http://schemas.microsoft.com/office/powerpoint/2010/main" val="19829109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14779F4-7953-E241-855B-5A8DBE6D44F9}" type="slidenum">
              <a:rPr lang="en-US" altLang="ja-JP"/>
              <a:pPr>
                <a:defRPr/>
              </a:pPr>
              <a:t>‹#›</a:t>
            </a:fld>
            <a:endParaRPr lang="en-US" altLang="ja-JP"/>
          </a:p>
        </p:txBody>
      </p:sp>
    </p:spTree>
    <p:extLst>
      <p:ext uri="{BB962C8B-B14F-4D97-AF65-F5344CB8AC3E}">
        <p14:creationId xmlns:p14="http://schemas.microsoft.com/office/powerpoint/2010/main" val="309340985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1DC254EC-D2B7-7746-9333-E311B2C9D5D8}" type="slidenum">
              <a:rPr lang="en-US" altLang="ja-JP"/>
              <a:pPr>
                <a:defRPr/>
              </a:pPr>
              <a:t>‹#›</a:t>
            </a:fld>
            <a:endParaRPr lang="en-US" altLang="ja-JP"/>
          </a:p>
        </p:txBody>
      </p:sp>
    </p:spTree>
    <p:extLst>
      <p:ext uri="{BB962C8B-B14F-4D97-AF65-F5344CB8AC3E}">
        <p14:creationId xmlns:p14="http://schemas.microsoft.com/office/powerpoint/2010/main" val="253582372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AC901132-4A28-7649-8E1A-BC8E5966FDB9}" type="slidenum">
              <a:rPr lang="en-US" altLang="ja-JP"/>
              <a:pPr>
                <a:defRPr/>
              </a:pPr>
              <a:t>‹#›</a:t>
            </a:fld>
            <a:endParaRPr lang="en-US" altLang="ja-JP"/>
          </a:p>
        </p:txBody>
      </p:sp>
    </p:spTree>
    <p:extLst>
      <p:ext uri="{BB962C8B-B14F-4D97-AF65-F5344CB8AC3E}">
        <p14:creationId xmlns:p14="http://schemas.microsoft.com/office/powerpoint/2010/main" val="99724091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9" name="Title 8"/>
          <p:cNvSpPr>
            <a:spLocks noGrp="1"/>
          </p:cNvSpPr>
          <p:nvPr>
            <p:ph type="ctrTitle"/>
          </p:nvPr>
        </p:nvSpPr>
        <p:spPr>
          <a:xfrm>
            <a:off x="429064" y="3337560"/>
            <a:ext cx="6480048" cy="2301240"/>
          </a:xfrm>
        </p:spPr>
        <p:txBody>
          <a:bodyPr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b="1" i="0">
                <a:solidFill>
                  <a:schemeClr val="tx1"/>
                </a:solidFill>
                <a:effectLst/>
                <a:latin typeface="Arial" panose="020B0604020202020204" pitchFamily="34" charset="0"/>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dirty="0"/>
              <a:t>Click to edit Master subtitle style</a:t>
            </a:r>
          </a:p>
        </p:txBody>
      </p:sp>
      <p:sp>
        <p:nvSpPr>
          <p:cNvPr id="6" name="Date Placeholder 29"/>
          <p:cNvSpPr>
            <a:spLocks noGrp="1"/>
          </p:cNvSpPr>
          <p:nvPr>
            <p:ph type="dt" sz="half" idx="10"/>
          </p:nvPr>
        </p:nvSpPr>
        <p:spPr/>
        <p:txBody>
          <a:bodyPr/>
          <a:lstStyle>
            <a:lvl1pPr algn="ctr" eaLnBrk="0" hangingPunct="0">
              <a:defRPr baseline="30000">
                <a:latin typeface="Times New Roman" charset="0"/>
              </a:defRPr>
            </a:lvl1pPr>
          </a:lstStyle>
          <a:p>
            <a:pPr>
              <a:defRPr/>
            </a:pPr>
            <a:fld id="{00084CE9-524A-9A49-8D89-D8C51D09E3FD}" type="datetime1">
              <a:rPr lang="en-US"/>
              <a:pPr>
                <a:defRPr/>
              </a:pPr>
              <a:t>2/12/24</a:t>
            </a:fld>
            <a:endParaRPr lang="en-US"/>
          </a:p>
        </p:txBody>
      </p:sp>
      <p:sp>
        <p:nvSpPr>
          <p:cNvPr id="7" name="Footer Placeholder 18"/>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26"/>
          <p:cNvSpPr>
            <a:spLocks noGrp="1"/>
          </p:cNvSpPr>
          <p:nvPr>
            <p:ph type="sldNum" sz="quarter" idx="12"/>
          </p:nvPr>
        </p:nvSpPr>
        <p:spPr/>
        <p:txBody>
          <a:bodyPr/>
          <a:lstStyle>
            <a:lvl1pPr eaLnBrk="0" hangingPunct="0">
              <a:defRPr baseline="30000">
                <a:latin typeface="Times New Roman" charset="0"/>
              </a:defRPr>
            </a:lvl1pPr>
          </a:lstStyle>
          <a:p>
            <a:pPr>
              <a:defRPr/>
            </a:pPr>
            <a:fld id="{97F523C9-D79C-F649-8069-75C66F43CB6F}" type="slidenum">
              <a:rPr lang="en-US"/>
              <a:pPr>
                <a:defRPr/>
              </a:pPr>
              <a:t>‹#›</a:t>
            </a:fld>
            <a:endParaRPr lang="en-US"/>
          </a:p>
        </p:txBody>
      </p:sp>
    </p:spTree>
    <p:extLst>
      <p:ext uri="{BB962C8B-B14F-4D97-AF65-F5344CB8AC3E}">
        <p14:creationId xmlns:p14="http://schemas.microsoft.com/office/powerpoint/2010/main" val="679052949"/>
      </p:ext>
    </p:extLst>
  </p:cSld>
  <p:clrMapOvr>
    <a:overrideClrMapping bg1="dk1" tx1="lt1" bg2="dk2" tx2="lt2" accent1="accent1" accent2="accent2" accent3="accent3" accent4="accent4" accent5="accent5" accent6="accent6" hlink="hlink" folHlink="folHlink"/>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05CAABA-F7D4-BC41-A3AF-703C3752EC2B}" type="datetime1">
              <a:rPr lang="en-US"/>
              <a:pPr>
                <a:defRPr/>
              </a:pPr>
              <a:t>2/12/24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86647EA-8E80-254B-BA3B-D212DEF2B5AE}" type="slidenum">
              <a:rPr lang="en-US"/>
              <a:pPr>
                <a:defRPr/>
              </a:pPr>
              <a:t>‹#›</a:t>
            </a:fld>
            <a:endParaRPr lang="en-US"/>
          </a:p>
        </p:txBody>
      </p:sp>
    </p:spTree>
    <p:extLst>
      <p:ext uri="{BB962C8B-B14F-4D97-AF65-F5344CB8AC3E}">
        <p14:creationId xmlns:p14="http://schemas.microsoft.com/office/powerpoint/2010/main" val="28311660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5FA82F21-3D4D-554D-B2A2-CA60186D5F33}" type="slidenum">
              <a:rPr lang="nl-NL"/>
              <a:pPr>
                <a:defRPr/>
              </a:pPr>
              <a:t>‹#›</a:t>
            </a:fld>
            <a:endParaRPr lang="nl-NL"/>
          </a:p>
        </p:txBody>
      </p:sp>
    </p:spTree>
    <p:extLst>
      <p:ext uri="{BB962C8B-B14F-4D97-AF65-F5344CB8AC3E}">
        <p14:creationId xmlns:p14="http://schemas.microsoft.com/office/powerpoint/2010/main" val="388935441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b="1" i="0">
                <a:solidFill>
                  <a:schemeClr val="tx1"/>
                </a:solidFill>
                <a:effectLst/>
                <a:latin typeface="Arial" panose="020B0604020202020204" pitchFamily="34" charset="0"/>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dirty="0"/>
              <a:t>Click to edit Master text styles</a:t>
            </a:r>
          </a:p>
        </p:txBody>
      </p:sp>
      <p:sp>
        <p:nvSpPr>
          <p:cNvPr id="6" name="Date Placeholder 3"/>
          <p:cNvSpPr>
            <a:spLocks noGrp="1"/>
          </p:cNvSpPr>
          <p:nvPr>
            <p:ph type="dt" sz="half" idx="10"/>
          </p:nvPr>
        </p:nvSpPr>
        <p:spPr/>
        <p:txBody>
          <a:bodyPr/>
          <a:lstStyle>
            <a:lvl1pPr algn="ctr" eaLnBrk="0" hangingPunct="0">
              <a:defRPr baseline="30000">
                <a:latin typeface="Times New Roman" charset="0"/>
              </a:defRPr>
            </a:lvl1pPr>
          </a:lstStyle>
          <a:p>
            <a:pPr>
              <a:defRPr/>
            </a:pPr>
            <a:fld id="{EF227624-61BD-DF4B-8EC7-FFE969F3EBCD}" type="datetime1">
              <a:rPr lang="en-US"/>
              <a:pPr>
                <a:defRPr/>
              </a:pPr>
              <a:t>2/12/24</a:t>
            </a:fld>
            <a:endParaRPr lang="en-US"/>
          </a:p>
        </p:txBody>
      </p:sp>
      <p:sp>
        <p:nvSpPr>
          <p:cNvPr id="7" name="Footer Placeholder 4"/>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5"/>
          <p:cNvSpPr>
            <a:spLocks noGrp="1"/>
          </p:cNvSpPr>
          <p:nvPr>
            <p:ph type="sldNum" sz="quarter" idx="12"/>
          </p:nvPr>
        </p:nvSpPr>
        <p:spPr/>
        <p:txBody>
          <a:bodyPr/>
          <a:lstStyle>
            <a:lvl1pPr eaLnBrk="0" hangingPunct="0">
              <a:defRPr baseline="30000">
                <a:latin typeface="Times New Roman" charset="0"/>
              </a:defRPr>
            </a:lvl1pPr>
          </a:lstStyle>
          <a:p>
            <a:pPr>
              <a:defRPr/>
            </a:pPr>
            <a:fld id="{BE6C0D35-4D3E-8A4E-B019-D30214B1F942}" type="slidenum">
              <a:rPr lang="en-US"/>
              <a:pPr>
                <a:defRPr/>
              </a:pPr>
              <a:t>‹#›</a:t>
            </a:fld>
            <a:endParaRPr lang="en-US"/>
          </a:p>
        </p:txBody>
      </p:sp>
    </p:spTree>
    <p:extLst>
      <p:ext uri="{BB962C8B-B14F-4D97-AF65-F5344CB8AC3E}">
        <p14:creationId xmlns:p14="http://schemas.microsoft.com/office/powerpoint/2010/main" val="1610923348"/>
      </p:ext>
    </p:extLst>
  </p:cSld>
  <p:clrMapOvr>
    <a:overrideClrMapping bg1="dk1" tx1="lt1" bg2="dk2" tx2="lt2" accent1="accent1" accent2="accent2" accent3="accent3" accent4="accent4" accent5="accent5" accent6="accent6" hlink="hlink" folHlink="folHlink"/>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267200" y="1600200"/>
            <a:ext cx="3657600" cy="4525963"/>
          </a:xfrm>
        </p:spPr>
        <p:txBody>
          <a:bodyPr/>
          <a:lstStyle>
            <a:lvl1pPr>
              <a:defRPr sz="26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A66FA860-614D-1A4F-AF20-99DF77BE66DC}" type="datetime1">
              <a:rPr lang="en-US"/>
              <a:pPr>
                <a:defRPr/>
              </a:pPr>
              <a:t>2/12/24</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214D6D0-7577-3043-A5D9-B56FEF16AFD7}" type="slidenum">
              <a:rPr lang="en-US"/>
              <a:pPr>
                <a:defRPr/>
              </a:pPr>
              <a:t>‹#›</a:t>
            </a:fld>
            <a:endParaRPr lang="en-US"/>
          </a:p>
        </p:txBody>
      </p:sp>
    </p:spTree>
    <p:extLst>
      <p:ext uri="{BB962C8B-B14F-4D97-AF65-F5344CB8AC3E}">
        <p14:creationId xmlns:p14="http://schemas.microsoft.com/office/powerpoint/2010/main" val="202653603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5486400"/>
            <a:ext cx="4040188" cy="838200"/>
          </a:xfrm>
        </p:spPr>
        <p:txBody>
          <a:bodyPr/>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a:r>
              <a:rPr lang="en-US" dirty="0"/>
              <a:t>Click to edit Master text styles</a:t>
            </a:r>
          </a:p>
        </p:txBody>
      </p:sp>
      <p:sp>
        <p:nvSpPr>
          <p:cNvPr id="4" name="Text Placeholder 3"/>
          <p:cNvSpPr>
            <a:spLocks noGrp="1"/>
          </p:cNvSpPr>
          <p:nvPr>
            <p:ph type="body" sz="half" idx="3"/>
          </p:nvPr>
        </p:nvSpPr>
        <p:spPr>
          <a:xfrm>
            <a:off x="4645025" y="5486400"/>
            <a:ext cx="4041775" cy="838200"/>
          </a:xfrm>
        </p:spPr>
        <p:txBody>
          <a:bodyPr/>
          <a:lstStyle>
            <a:lvl1pPr marL="0" indent="0">
              <a:buNone/>
              <a:defRPr sz="2400" b="1" i="0">
                <a:solidFill>
                  <a:schemeClr val="accent1"/>
                </a:solidFill>
                <a:latin typeface="Arial" panose="020B0604020202020204" pitchFamily="34" charset="0"/>
              </a:defRPr>
            </a:lvl1pPr>
            <a:lvl2pPr>
              <a:buNone/>
              <a:defRPr sz="2000" b="1"/>
            </a:lvl2pPr>
            <a:lvl3pPr>
              <a:buNone/>
              <a:defRPr sz="1800" b="1"/>
            </a:lvl3pPr>
            <a:lvl4pPr>
              <a:buNone/>
              <a:defRPr sz="1600" b="1"/>
            </a:lvl4pPr>
            <a:lvl5pPr>
              <a:buNone/>
              <a:defRPr sz="1600" b="1"/>
            </a:lvl5pPr>
          </a:lstStyle>
          <a:p>
            <a:pPr lvl="0"/>
            <a:r>
              <a:rPr lang="en-US" dirty="0"/>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5025" y="1516912"/>
            <a:ext cx="4041775" cy="3941763"/>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3C2AA5AC-595B-2346-B496-AA135042F3C9}" type="datetime1">
              <a:rPr lang="en-US"/>
              <a:pPr>
                <a:defRPr/>
              </a:pPr>
              <a:t>2/12/24</a:t>
            </a:fld>
            <a:endParaRPr lang="en-US"/>
          </a:p>
        </p:txBody>
      </p:sp>
      <p:sp>
        <p:nvSpPr>
          <p:cNvPr id="8"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30F3A2EA-C52C-8B4F-9D15-C7BFF544926D}" type="slidenum">
              <a:rPr lang="en-US"/>
              <a:pPr>
                <a:defRPr/>
              </a:pPr>
              <a:t>‹#›</a:t>
            </a:fld>
            <a:endParaRPr lang="en-US"/>
          </a:p>
        </p:txBody>
      </p:sp>
    </p:spTree>
    <p:extLst>
      <p:ext uri="{BB962C8B-B14F-4D97-AF65-F5344CB8AC3E}">
        <p14:creationId xmlns:p14="http://schemas.microsoft.com/office/powerpoint/2010/main" val="12284910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lstStyle>
            <a:lvl1pPr algn="l">
              <a:defRPr sz="4600"/>
            </a:lvl1pPr>
          </a:lstStyle>
          <a:p>
            <a:r>
              <a:rPr lang="en-US"/>
              <a:t>Click to edit Master title style</a:t>
            </a:r>
          </a:p>
        </p:txBody>
      </p:sp>
      <p:sp>
        <p:nvSpPr>
          <p:cNvPr id="3"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4AE6772F-BEC4-944A-A5E4-7CC37862DDED}" type="datetime1">
              <a:rPr lang="en-US"/>
              <a:pPr>
                <a:defRPr/>
              </a:pPr>
              <a:t>2/12/24</a:t>
            </a:fld>
            <a:endParaRPr lang="en-US"/>
          </a:p>
        </p:txBody>
      </p:sp>
      <p:sp>
        <p:nvSpPr>
          <p:cNvPr id="4"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5386D94A-6389-E64D-B993-647FE19E10E8}" type="slidenum">
              <a:rPr lang="en-US"/>
              <a:pPr>
                <a:defRPr/>
              </a:pPr>
              <a:t>‹#›</a:t>
            </a:fld>
            <a:endParaRPr lang="en-US"/>
          </a:p>
        </p:txBody>
      </p:sp>
    </p:spTree>
    <p:extLst>
      <p:ext uri="{BB962C8B-B14F-4D97-AF65-F5344CB8AC3E}">
        <p14:creationId xmlns:p14="http://schemas.microsoft.com/office/powerpoint/2010/main" val="25257016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E8D01620-CD26-4B4E-8DBA-F7AD42973EE9}" type="datetime1">
              <a:rPr lang="en-US"/>
              <a:pPr>
                <a:defRPr/>
              </a:pPr>
              <a:t>2/12/24</a:t>
            </a:fld>
            <a:endParaRPr lang="en-US"/>
          </a:p>
        </p:txBody>
      </p:sp>
      <p:sp>
        <p:nvSpPr>
          <p:cNvPr id="3"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916598E5-B5C4-2D41-9BCE-A7622B9CFF35}" type="slidenum">
              <a:rPr lang="en-US"/>
              <a:pPr>
                <a:defRPr/>
              </a:pPr>
              <a:t>‹#›</a:t>
            </a:fld>
            <a:endParaRPr lang="en-US"/>
          </a:p>
        </p:txBody>
      </p:sp>
    </p:spTree>
    <p:extLst>
      <p:ext uri="{BB962C8B-B14F-4D97-AF65-F5344CB8AC3E}">
        <p14:creationId xmlns:p14="http://schemas.microsoft.com/office/powerpoint/2010/main" val="131797518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lang="en-US"/>
              <a:t>Click to edit Master title style</a:t>
            </a:r>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b="1" i="0">
                <a:latin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defRPr>
            </a:lvl1pPr>
          </a:lstStyle>
          <a:p>
            <a:pPr>
              <a:defRPr/>
            </a:pPr>
            <a:fld id="{11C167EB-1A26-DD4B-B905-3575523756F5}" type="datetime1">
              <a:rPr lang="en-US"/>
              <a:pPr>
                <a:defRPr/>
              </a:pPr>
              <a:t>2/12/24</a:t>
            </a:fld>
            <a:endParaRPr lang="en-US"/>
          </a:p>
        </p:txBody>
      </p:sp>
      <p:sp>
        <p:nvSpPr>
          <p:cNvPr id="6" name="Footer Placeholder 5"/>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6"/>
          <p:cNvSpPr>
            <a:spLocks noGrp="1"/>
          </p:cNvSpPr>
          <p:nvPr>
            <p:ph type="sldNum" sz="quarter" idx="12"/>
          </p:nvPr>
        </p:nvSpPr>
        <p:spPr>
          <a:xfrm>
            <a:off x="8156575" y="6421438"/>
            <a:ext cx="762000" cy="365125"/>
          </a:xfrm>
        </p:spPr>
        <p:txBody>
          <a:bodyPr/>
          <a:lstStyle>
            <a:lvl1pPr eaLnBrk="0" hangingPunct="0">
              <a:defRPr baseline="30000">
                <a:latin typeface="Times New Roman" charset="0"/>
              </a:defRPr>
            </a:lvl1pPr>
          </a:lstStyle>
          <a:p>
            <a:pPr>
              <a:defRPr/>
            </a:pPr>
            <a:fld id="{CA059747-1376-9348-8F29-433CB927B70D}" type="slidenum">
              <a:rPr lang="en-US"/>
              <a:pPr>
                <a:defRPr/>
              </a:pPr>
              <a:t>‹#›</a:t>
            </a:fld>
            <a:endParaRPr lang="en-US"/>
          </a:p>
        </p:txBody>
      </p:sp>
    </p:spTree>
    <p:extLst>
      <p:ext uri="{BB962C8B-B14F-4D97-AF65-F5344CB8AC3E}">
        <p14:creationId xmlns:p14="http://schemas.microsoft.com/office/powerpoint/2010/main" val="214385606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lang="en-US"/>
              <a:t>Click to edit Master title style</a:t>
            </a:r>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normAutofit/>
          </a:bodyPr>
          <a:lstStyle>
            <a:lvl1pPr marL="0" indent="0">
              <a:buNone/>
              <a:defRPr sz="3200" b="1" i="0">
                <a:latin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b="1" i="0">
                <a:latin typeface="Arial" panose="020B0604020202020204" pitchFamily="34" charset="0"/>
              </a:defRPr>
            </a:lvl1pPr>
            <a:lvl2pPr>
              <a:buFontTx/>
              <a:buNone/>
              <a:defRPr sz="1200"/>
            </a:lvl2pPr>
            <a:lvl3pPr>
              <a:buFontTx/>
              <a:buNone/>
              <a:defRPr sz="1000"/>
            </a:lvl3pPr>
            <a:lvl4pPr>
              <a:buFontTx/>
              <a:buNone/>
              <a:defRPr sz="900"/>
            </a:lvl4pPr>
            <a:lvl5pPr>
              <a:buFontTx/>
              <a:buNone/>
              <a:defRPr sz="900"/>
            </a:lvl5pPr>
          </a:lstStyle>
          <a:p>
            <a:pPr lvl="0"/>
            <a:r>
              <a:rPr lang="en-US" dirty="0"/>
              <a:t>Click to edit Master text styles</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71D5ED5E-6DC4-004D-AB31-D0762A892D8C}" type="datetime1">
              <a:rPr lang="en-US"/>
              <a:pPr>
                <a:defRPr/>
              </a:pPr>
              <a:t>2/12/24</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737CDA6F-5FCB-6647-A539-2BDAF842F977}" type="slidenum">
              <a:rPr lang="en-US"/>
              <a:pPr>
                <a:defRPr/>
              </a:pPr>
              <a:t>‹#›</a:t>
            </a:fld>
            <a:endParaRPr lang="en-US"/>
          </a:p>
        </p:txBody>
      </p:sp>
    </p:spTree>
    <p:extLst>
      <p:ext uri="{BB962C8B-B14F-4D97-AF65-F5344CB8AC3E}">
        <p14:creationId xmlns:p14="http://schemas.microsoft.com/office/powerpoint/2010/main" val="107203268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4EB49B0-FDC0-6743-94A2-673C2799A67F}" type="datetime1">
              <a:rPr lang="en-US"/>
              <a:pPr>
                <a:defRPr/>
              </a:pPr>
              <a:t>2/12/24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FB4B1FB9-62DB-4444-835D-C128A8D3DEE6}" type="slidenum">
              <a:rPr lang="en-US"/>
              <a:pPr>
                <a:defRPr/>
              </a:pPr>
              <a:t>‹#›</a:t>
            </a:fld>
            <a:endParaRPr lang="en-US"/>
          </a:p>
        </p:txBody>
      </p:sp>
    </p:spTree>
    <p:extLst>
      <p:ext uri="{BB962C8B-B14F-4D97-AF65-F5344CB8AC3E}">
        <p14:creationId xmlns:p14="http://schemas.microsoft.com/office/powerpoint/2010/main" val="261531275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887481E5-F1AC-604A-97E3-AD3D5CF49B06}" type="datetime1">
              <a:rPr lang="en-US"/>
              <a:pPr>
                <a:defRPr/>
              </a:pPr>
              <a:t>2/12/24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02F87620-25CD-CF44-84E8-4D1CFCD4FF63}" type="slidenum">
              <a:rPr lang="en-US"/>
              <a:pPr>
                <a:defRPr/>
              </a:pPr>
              <a:t>‹#›</a:t>
            </a:fld>
            <a:endParaRPr lang="en-US"/>
          </a:p>
        </p:txBody>
      </p:sp>
    </p:spTree>
    <p:extLst>
      <p:ext uri="{BB962C8B-B14F-4D97-AF65-F5344CB8AC3E}">
        <p14:creationId xmlns:p14="http://schemas.microsoft.com/office/powerpoint/2010/main" val="173546326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6" name="Rectangle 6"/>
          <p:cNvSpPr>
            <a:spLocks noGrp="1" noChangeArrowheads="1"/>
          </p:cNvSpPr>
          <p:nvPr>
            <p:ph type="sldNum" sz="quarter" idx="12"/>
          </p:nvPr>
        </p:nvSpPr>
        <p:spPr/>
        <p:txBody>
          <a:bodyPr/>
          <a:lstStyle>
            <a:lvl1pPr eaLnBrk="1" hangingPunct="1">
              <a:defRPr baseline="30000"/>
            </a:lvl1pPr>
          </a:lstStyle>
          <a:p>
            <a:pPr>
              <a:defRPr/>
            </a:pPr>
            <a:fld id="{54035596-8FC8-F64A-8710-71302C3F9466}" type="slidenum">
              <a:rPr lang="nl-NL"/>
              <a:pPr>
                <a:defRPr/>
              </a:pPr>
              <a:t>‹#›</a:t>
            </a:fld>
            <a:endParaRPr lang="nl-NL"/>
          </a:p>
        </p:txBody>
      </p:sp>
    </p:spTree>
    <p:extLst>
      <p:ext uri="{BB962C8B-B14F-4D97-AF65-F5344CB8AC3E}">
        <p14:creationId xmlns:p14="http://schemas.microsoft.com/office/powerpoint/2010/main" val="5412637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lgn="ctr">
              <a:defRPr baseline="30000">
                <a:solidFill>
                  <a:srgbClr val="578963"/>
                </a:solidFill>
              </a:defRPr>
            </a:lvl1pPr>
          </a:lstStyle>
          <a:p>
            <a:pPr>
              <a:defRPr/>
            </a:pPr>
            <a:fld id="{E79E6C76-E5A3-504A-9F99-C097BBF397FF}" type="datetime1">
              <a:rPr lang="en-US"/>
              <a:pPr>
                <a:defRPr/>
              </a:pPr>
              <a:t>2/12/24</a:t>
            </a:fld>
            <a:endParaRPr lang="en-US"/>
          </a:p>
        </p:txBody>
      </p:sp>
      <p:sp>
        <p:nvSpPr>
          <p:cNvPr id="6" name="Rectangle 1030"/>
          <p:cNvSpPr>
            <a:spLocks noGrp="1" noChangeArrowheads="1"/>
          </p:cNvSpPr>
          <p:nvPr>
            <p:ph type="ftr" sz="quarter" idx="11"/>
          </p:nvPr>
        </p:nvSpPr>
        <p:spPr/>
        <p:txBody>
          <a:bodyPr/>
          <a:lstStyle>
            <a:lvl1pPr>
              <a:defRPr baseline="30000">
                <a:solidFill>
                  <a:srgbClr val="578963"/>
                </a:solidFill>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baseline="30000">
                <a:solidFill>
                  <a:srgbClr val="578963"/>
                </a:solidFill>
              </a:defRPr>
            </a:lvl1pPr>
          </a:lstStyle>
          <a:p>
            <a:pPr>
              <a:defRPr/>
            </a:pPr>
            <a:fld id="{ACE741B1-C80B-E247-9F5A-B8879EEA9A35}" type="slidenum">
              <a:rPr lang="en-US"/>
              <a:pPr>
                <a:defRPr/>
              </a:pPr>
              <a:t>‹#›</a:t>
            </a:fld>
            <a:endParaRPr lang="en-US"/>
          </a:p>
        </p:txBody>
      </p:sp>
    </p:spTree>
    <p:extLst>
      <p:ext uri="{BB962C8B-B14F-4D97-AF65-F5344CB8AC3E}">
        <p14:creationId xmlns:p14="http://schemas.microsoft.com/office/powerpoint/2010/main" val="318781350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eaLnBrk="1" hangingPunct="1">
              <a:defRPr baseline="30000"/>
            </a:lvl1pPr>
          </a:lstStyle>
          <a:p>
            <a:pPr>
              <a:defRPr/>
            </a:pPr>
            <a:fld id="{60833D2F-E2BF-8B4E-A206-68C067CDEC5F}" type="slidenum">
              <a:rPr lang="nl-NL"/>
              <a:pPr>
                <a:defRPr/>
              </a:pPr>
              <a:t>‹#›</a:t>
            </a:fld>
            <a:endParaRPr lang="nl-NL"/>
          </a:p>
        </p:txBody>
      </p:sp>
    </p:spTree>
    <p:extLst>
      <p:ext uri="{BB962C8B-B14F-4D97-AF65-F5344CB8AC3E}">
        <p14:creationId xmlns:p14="http://schemas.microsoft.com/office/powerpoint/2010/main" val="393874571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solidFill>
                  <a:srgbClr val="000000"/>
                </a:solidFill>
              </a:defRPr>
            </a:lvl1pPr>
          </a:lstStyle>
          <a:p>
            <a:pPr>
              <a:defRPr/>
            </a:pPr>
            <a:fld id="{C588D850-936C-414B-925D-2702A1A5661F}" type="slidenum">
              <a:rPr lang="en-US"/>
              <a:pPr>
                <a:defRPr/>
              </a:pPr>
              <a:t>‹#›</a:t>
            </a:fld>
            <a:endParaRPr lang="en-US"/>
          </a:p>
        </p:txBody>
      </p:sp>
    </p:spTree>
    <p:extLst>
      <p:ext uri="{BB962C8B-B14F-4D97-AF65-F5344CB8AC3E}">
        <p14:creationId xmlns:p14="http://schemas.microsoft.com/office/powerpoint/2010/main" val="364256054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8B4C37C8-1D49-4443-ACE0-1D8E23AF461D}" type="slidenum">
              <a:rPr lang="en-US" smtClean="0"/>
              <a:pPr>
                <a:defRPr/>
              </a:pPr>
              <a:t>‹#›</a:t>
            </a:fld>
            <a:endParaRPr lang="en-US" dirty="0"/>
          </a:p>
        </p:txBody>
      </p:sp>
    </p:spTree>
    <p:extLst>
      <p:ext uri="{BB962C8B-B14F-4D97-AF65-F5344CB8AC3E}">
        <p14:creationId xmlns:p14="http://schemas.microsoft.com/office/powerpoint/2010/main" val="3002184796"/>
      </p:ext>
    </p:extLst>
  </p:cSld>
  <p:clrMapOvr>
    <a:masterClrMapping/>
  </p:clrMapOvr>
  <p:transition>
    <p:fade/>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13768399-010A-5341-96EA-0BC299B883FC}" type="slidenum">
              <a:rPr lang="en-US" smtClean="0"/>
              <a:pPr>
                <a:defRPr/>
              </a:pPr>
              <a:t>‹#›</a:t>
            </a:fld>
            <a:endParaRPr lang="en-US" dirty="0"/>
          </a:p>
        </p:txBody>
      </p:sp>
    </p:spTree>
    <p:extLst>
      <p:ext uri="{BB962C8B-B14F-4D97-AF65-F5344CB8AC3E}">
        <p14:creationId xmlns:p14="http://schemas.microsoft.com/office/powerpoint/2010/main" val="936838315"/>
      </p:ext>
    </p:extLst>
  </p:cSld>
  <p:clrMapOvr>
    <a:masterClrMapping/>
  </p:clrMapOvr>
  <p:transition>
    <p:fade/>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FB48011-6471-7E4A-B552-202FA2AE9F39}" type="slidenum">
              <a:rPr lang="en-US" smtClean="0"/>
              <a:pPr>
                <a:defRPr/>
              </a:pPr>
              <a:t>‹#›</a:t>
            </a:fld>
            <a:endParaRPr lang="en-US" dirty="0"/>
          </a:p>
        </p:txBody>
      </p:sp>
    </p:spTree>
    <p:extLst>
      <p:ext uri="{BB962C8B-B14F-4D97-AF65-F5344CB8AC3E}">
        <p14:creationId xmlns:p14="http://schemas.microsoft.com/office/powerpoint/2010/main" val="3785893516"/>
      </p:ext>
    </p:extLst>
  </p:cSld>
  <p:clrMapOvr>
    <a:masterClrMapping/>
  </p:clrMapOvr>
  <p:transition>
    <p:fade/>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8696931-8499-6643-B4A4-CD93C65CC638}" type="slidenum">
              <a:rPr lang="en-US" smtClean="0"/>
              <a:pPr>
                <a:defRPr/>
              </a:pPr>
              <a:t>‹#›</a:t>
            </a:fld>
            <a:endParaRPr lang="en-US" dirty="0"/>
          </a:p>
        </p:txBody>
      </p:sp>
    </p:spTree>
    <p:extLst>
      <p:ext uri="{BB962C8B-B14F-4D97-AF65-F5344CB8AC3E}">
        <p14:creationId xmlns:p14="http://schemas.microsoft.com/office/powerpoint/2010/main" val="613576506"/>
      </p:ext>
    </p:extLst>
  </p:cSld>
  <p:clrMapOvr>
    <a:masterClrMapping/>
  </p:clrMapOvr>
  <p:transition>
    <p:fade/>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2A973E28-4217-C244-AABA-4D4343EBE017}" type="slidenum">
              <a:rPr lang="en-US" smtClean="0"/>
              <a:pPr>
                <a:defRPr/>
              </a:pPr>
              <a:t>‹#›</a:t>
            </a:fld>
            <a:endParaRPr lang="en-US" dirty="0"/>
          </a:p>
        </p:txBody>
      </p:sp>
    </p:spTree>
    <p:extLst>
      <p:ext uri="{BB962C8B-B14F-4D97-AF65-F5344CB8AC3E}">
        <p14:creationId xmlns:p14="http://schemas.microsoft.com/office/powerpoint/2010/main" val="1403142197"/>
      </p:ext>
    </p:extLst>
  </p:cSld>
  <p:clrMapOvr>
    <a:masterClrMapping/>
  </p:clrMapOvr>
  <p:transition>
    <p:fade/>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B814DDA4-84E9-D542-B42C-B0C186D5839E}" type="slidenum">
              <a:rPr lang="en-US" smtClean="0"/>
              <a:pPr>
                <a:defRPr/>
              </a:pPr>
              <a:t>‹#›</a:t>
            </a:fld>
            <a:endParaRPr lang="en-US" dirty="0"/>
          </a:p>
        </p:txBody>
      </p:sp>
    </p:spTree>
    <p:extLst>
      <p:ext uri="{BB962C8B-B14F-4D97-AF65-F5344CB8AC3E}">
        <p14:creationId xmlns:p14="http://schemas.microsoft.com/office/powerpoint/2010/main" val="361743868"/>
      </p:ext>
    </p:extLst>
  </p:cSld>
  <p:clrMapOvr>
    <a:masterClrMapping/>
  </p:clrMapOvr>
  <p:transition>
    <p:fade/>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9B33603-B457-0F40-A44C-C17EC65E18EE}" type="slidenum">
              <a:rPr lang="en-US" smtClean="0"/>
              <a:pPr>
                <a:defRPr/>
              </a:pPr>
              <a:t>‹#›</a:t>
            </a:fld>
            <a:endParaRPr lang="en-US" dirty="0"/>
          </a:p>
        </p:txBody>
      </p:sp>
    </p:spTree>
    <p:extLst>
      <p:ext uri="{BB962C8B-B14F-4D97-AF65-F5344CB8AC3E}">
        <p14:creationId xmlns:p14="http://schemas.microsoft.com/office/powerpoint/2010/main" val="768819093"/>
      </p:ext>
    </p:extLst>
  </p:cSld>
  <p:clrMapOvr>
    <a:masterClrMapping/>
  </p:clrMapOvr>
  <p:transition>
    <p:fade/>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1A8F69CC-B158-A644-91AD-05440893B023}" type="slidenum">
              <a:rPr lang="en-US" smtClean="0"/>
              <a:pPr>
                <a:defRPr/>
              </a:pPr>
              <a:t>‹#›</a:t>
            </a:fld>
            <a:endParaRPr lang="en-US" dirty="0"/>
          </a:p>
        </p:txBody>
      </p:sp>
    </p:spTree>
    <p:extLst>
      <p:ext uri="{BB962C8B-B14F-4D97-AF65-F5344CB8AC3E}">
        <p14:creationId xmlns:p14="http://schemas.microsoft.com/office/powerpoint/2010/main" val="2826517203"/>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19FA21D5-2B54-4342-9A4A-C096D665D768}"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4B0FB949-AFC6-8640-98BF-90B550820EAE}" type="slidenum">
              <a:rPr lang="en-US"/>
              <a:pPr>
                <a:defRPr/>
              </a:pPr>
              <a:t>‹#›</a:t>
            </a:fld>
            <a:endParaRPr lang="en-US"/>
          </a:p>
        </p:txBody>
      </p:sp>
    </p:spTree>
    <p:extLst>
      <p:ext uri="{BB962C8B-B14F-4D97-AF65-F5344CB8AC3E}">
        <p14:creationId xmlns:p14="http://schemas.microsoft.com/office/powerpoint/2010/main" val="5767933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3BF39CC-1A16-834B-8EEF-4B1443FA4F21}" type="slidenum">
              <a:rPr lang="en-US" smtClean="0"/>
              <a:pPr>
                <a:defRPr/>
              </a:pPr>
              <a:t>‹#›</a:t>
            </a:fld>
            <a:endParaRPr lang="en-US" dirty="0"/>
          </a:p>
        </p:txBody>
      </p:sp>
    </p:spTree>
    <p:extLst>
      <p:ext uri="{BB962C8B-B14F-4D97-AF65-F5344CB8AC3E}">
        <p14:creationId xmlns:p14="http://schemas.microsoft.com/office/powerpoint/2010/main" val="280549021"/>
      </p:ext>
    </p:extLst>
  </p:cSld>
  <p:clrMapOvr>
    <a:masterClrMapping/>
  </p:clrMapOvr>
  <p:transition>
    <p:fade/>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439026D9-AD01-7144-8774-C4A5E067E0E5}" type="slidenum">
              <a:rPr lang="en-US" smtClean="0"/>
              <a:pPr>
                <a:defRPr/>
              </a:pPr>
              <a:t>‹#›</a:t>
            </a:fld>
            <a:endParaRPr lang="en-US" dirty="0"/>
          </a:p>
        </p:txBody>
      </p:sp>
    </p:spTree>
    <p:extLst>
      <p:ext uri="{BB962C8B-B14F-4D97-AF65-F5344CB8AC3E}">
        <p14:creationId xmlns:p14="http://schemas.microsoft.com/office/powerpoint/2010/main" val="4164980604"/>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258FCC9-3FE8-D845-B03E-AF5F2C8F5311}" type="slidenum">
              <a:rPr lang="en-US" smtClean="0"/>
              <a:pPr>
                <a:defRPr/>
              </a:pPr>
              <a:t>‹#›</a:t>
            </a:fld>
            <a:endParaRPr lang="en-US" dirty="0"/>
          </a:p>
        </p:txBody>
      </p:sp>
    </p:spTree>
    <p:extLst>
      <p:ext uri="{BB962C8B-B14F-4D97-AF65-F5344CB8AC3E}">
        <p14:creationId xmlns:p14="http://schemas.microsoft.com/office/powerpoint/2010/main" val="3373758"/>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7A5A630-CCCA-E849-B8DD-5E5A75998DB5}" type="slidenum">
              <a:rPr lang="en-US"/>
              <a:pPr>
                <a:defRPr/>
              </a:pPr>
              <a:t>‹#›</a:t>
            </a:fld>
            <a:endParaRPr lang="en-US"/>
          </a:p>
        </p:txBody>
      </p:sp>
    </p:spTree>
    <p:extLst>
      <p:ext uri="{BB962C8B-B14F-4D97-AF65-F5344CB8AC3E}">
        <p14:creationId xmlns:p14="http://schemas.microsoft.com/office/powerpoint/2010/main" val="306674957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20FA518-01FE-A94D-999E-4107A8E8D300}" type="slidenum">
              <a:rPr lang="en-US"/>
              <a:pPr>
                <a:defRPr/>
              </a:pPr>
              <a:t>‹#›</a:t>
            </a:fld>
            <a:endParaRPr lang="en-US"/>
          </a:p>
        </p:txBody>
      </p:sp>
    </p:spTree>
    <p:extLst>
      <p:ext uri="{BB962C8B-B14F-4D97-AF65-F5344CB8AC3E}">
        <p14:creationId xmlns:p14="http://schemas.microsoft.com/office/powerpoint/2010/main" val="417681220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798C843-2AB0-C148-B9BB-A91D94616C07}" type="slidenum">
              <a:rPr lang="en-US"/>
              <a:pPr>
                <a:defRPr/>
              </a:pPr>
              <a:t>‹#›</a:t>
            </a:fld>
            <a:endParaRPr lang="en-US"/>
          </a:p>
        </p:txBody>
      </p:sp>
    </p:spTree>
    <p:extLst>
      <p:ext uri="{BB962C8B-B14F-4D97-AF65-F5344CB8AC3E}">
        <p14:creationId xmlns:p14="http://schemas.microsoft.com/office/powerpoint/2010/main" val="365228001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3362E7-563C-A14A-A7DC-194FD3202782}" type="slidenum">
              <a:rPr lang="en-US"/>
              <a:pPr>
                <a:defRPr/>
              </a:pPr>
              <a:t>‹#›</a:t>
            </a:fld>
            <a:endParaRPr lang="en-US"/>
          </a:p>
        </p:txBody>
      </p:sp>
    </p:spTree>
    <p:extLst>
      <p:ext uri="{BB962C8B-B14F-4D97-AF65-F5344CB8AC3E}">
        <p14:creationId xmlns:p14="http://schemas.microsoft.com/office/powerpoint/2010/main" val="341269131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960EF84-D2A0-EF42-9603-F5BF2C8D6496}" type="slidenum">
              <a:rPr lang="en-US"/>
              <a:pPr>
                <a:defRPr/>
              </a:pPr>
              <a:t>‹#›</a:t>
            </a:fld>
            <a:endParaRPr lang="en-US"/>
          </a:p>
        </p:txBody>
      </p:sp>
    </p:spTree>
    <p:extLst>
      <p:ext uri="{BB962C8B-B14F-4D97-AF65-F5344CB8AC3E}">
        <p14:creationId xmlns:p14="http://schemas.microsoft.com/office/powerpoint/2010/main" val="67836466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9881FBA-F7D1-4B41-AAC0-00DE026DDDF8}" type="slidenum">
              <a:rPr lang="en-US"/>
              <a:pPr>
                <a:defRPr/>
              </a:pPr>
              <a:t>‹#›</a:t>
            </a:fld>
            <a:endParaRPr lang="en-US"/>
          </a:p>
        </p:txBody>
      </p:sp>
    </p:spTree>
    <p:extLst>
      <p:ext uri="{BB962C8B-B14F-4D97-AF65-F5344CB8AC3E}">
        <p14:creationId xmlns:p14="http://schemas.microsoft.com/office/powerpoint/2010/main" val="404948375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457C853-6669-A64D-BEEE-AA5969FA6BBE}" type="slidenum">
              <a:rPr lang="en-US"/>
              <a:pPr>
                <a:defRPr/>
              </a:pPr>
              <a:t>‹#›</a:t>
            </a:fld>
            <a:endParaRPr lang="en-US"/>
          </a:p>
        </p:txBody>
      </p:sp>
    </p:spTree>
    <p:extLst>
      <p:ext uri="{BB962C8B-B14F-4D97-AF65-F5344CB8AC3E}">
        <p14:creationId xmlns:p14="http://schemas.microsoft.com/office/powerpoint/2010/main" val="64355420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2026ADB-0DAB-BB46-95EF-FDA663934D3C}"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87B6D9-D38D-7045-89DB-4F19DC6973D8}" type="slidenum">
              <a:rPr lang="en-US"/>
              <a:pPr>
                <a:defRPr/>
              </a:pPr>
              <a:t>‹#›</a:t>
            </a:fld>
            <a:endParaRPr lang="en-US"/>
          </a:p>
        </p:txBody>
      </p:sp>
    </p:spTree>
    <p:extLst>
      <p:ext uri="{BB962C8B-B14F-4D97-AF65-F5344CB8AC3E}">
        <p14:creationId xmlns:p14="http://schemas.microsoft.com/office/powerpoint/2010/main" val="291684144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80822BF-4E88-8A4D-90EC-6093DDF62CDC}" type="slidenum">
              <a:rPr lang="en-US"/>
              <a:pPr>
                <a:defRPr/>
              </a:pPr>
              <a:t>‹#›</a:t>
            </a:fld>
            <a:endParaRPr lang="en-US"/>
          </a:p>
        </p:txBody>
      </p:sp>
    </p:spTree>
    <p:extLst>
      <p:ext uri="{BB962C8B-B14F-4D97-AF65-F5344CB8AC3E}">
        <p14:creationId xmlns:p14="http://schemas.microsoft.com/office/powerpoint/2010/main" val="311817674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6DAFF9F-53D4-5A41-BC61-FFE898A2960E}" type="slidenum">
              <a:rPr lang="en-US"/>
              <a:pPr>
                <a:defRPr/>
              </a:pPr>
              <a:t>‹#›</a:t>
            </a:fld>
            <a:endParaRPr lang="en-US"/>
          </a:p>
        </p:txBody>
      </p:sp>
    </p:spTree>
    <p:extLst>
      <p:ext uri="{BB962C8B-B14F-4D97-AF65-F5344CB8AC3E}">
        <p14:creationId xmlns:p14="http://schemas.microsoft.com/office/powerpoint/2010/main" val="160577302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FBEA677-7036-6044-8887-03FA77120A62}" type="slidenum">
              <a:rPr lang="en-US"/>
              <a:pPr>
                <a:defRPr/>
              </a:pPr>
              <a:t>‹#›</a:t>
            </a:fld>
            <a:endParaRPr lang="en-US"/>
          </a:p>
        </p:txBody>
      </p:sp>
    </p:spTree>
    <p:extLst>
      <p:ext uri="{BB962C8B-B14F-4D97-AF65-F5344CB8AC3E}">
        <p14:creationId xmlns:p14="http://schemas.microsoft.com/office/powerpoint/2010/main" val="325367653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E9E7FAC-2671-8049-A08E-B82AB88253E8}" type="slidenum">
              <a:rPr lang="en-US"/>
              <a:pPr>
                <a:defRPr/>
              </a:pPr>
              <a:t>‹#›</a:t>
            </a:fld>
            <a:endParaRPr lang="en-US"/>
          </a:p>
        </p:txBody>
      </p:sp>
    </p:spTree>
    <p:extLst>
      <p:ext uri="{BB962C8B-B14F-4D97-AF65-F5344CB8AC3E}">
        <p14:creationId xmlns:p14="http://schemas.microsoft.com/office/powerpoint/2010/main" val="117453276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963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6963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1"/>
          </p:nvPr>
        </p:nvSpPr>
        <p:spPr/>
        <p:txBody>
          <a:bodyPr/>
          <a:lstStyle>
            <a:lvl1pPr>
              <a:defRPr b="1" i="0" baseline="30000">
                <a:latin typeface="Arial" panose="020B0604020202020204" pitchFamily="34" charset="0"/>
              </a:defRPr>
            </a:lvl1pPr>
          </a:lstStyle>
          <a:p>
            <a:pPr>
              <a:defRPr/>
            </a:pPr>
            <a:fld id="{F72A9167-AC3B-2049-BC3E-A67F9E1A3195}" type="slidenum">
              <a:rPr lang="en-US" smtClean="0"/>
              <a:pPr>
                <a:defRPr/>
              </a:pPr>
              <a:t>‹#›</a:t>
            </a:fld>
            <a:endParaRPr lang="en-US" dirty="0"/>
          </a:p>
        </p:txBody>
      </p:sp>
      <p:sp>
        <p:nvSpPr>
          <p:cNvPr id="7" name="Rectangle 7"/>
          <p:cNvSpPr>
            <a:spLocks noGrp="1" noChangeArrowheads="1"/>
          </p:cNvSpPr>
          <p:nvPr>
            <p:ph type="dt" sz="quarter" idx="12"/>
          </p:nvPr>
        </p:nvSpPr>
        <p:spPr/>
        <p:txBody>
          <a:bodyPr/>
          <a:lstStyle>
            <a:lvl1pPr algn="ctr">
              <a:defRPr b="1" i="0" baseline="3000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0523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3A491B1-8CEF-1145-AF53-EC83FFD7368A}" type="slidenum">
              <a:rPr lang="en-US" smtClean="0"/>
              <a:pPr>
                <a:defRPr/>
              </a:pPr>
              <a:t>‹#›</a:t>
            </a:fld>
            <a:endParaRPr lang="en-US" dirty="0"/>
          </a:p>
        </p:txBody>
      </p:sp>
    </p:spTree>
    <p:extLst>
      <p:ext uri="{BB962C8B-B14F-4D97-AF65-F5344CB8AC3E}">
        <p14:creationId xmlns:p14="http://schemas.microsoft.com/office/powerpoint/2010/main" val="117559103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E3A83DFD-2012-7749-9EBE-685088AB2E57}" type="slidenum">
              <a:rPr lang="en-US" smtClean="0"/>
              <a:pPr>
                <a:defRPr/>
              </a:pPr>
              <a:t>‹#›</a:t>
            </a:fld>
            <a:endParaRPr lang="en-US" dirty="0"/>
          </a:p>
        </p:txBody>
      </p:sp>
    </p:spTree>
    <p:extLst>
      <p:ext uri="{BB962C8B-B14F-4D97-AF65-F5344CB8AC3E}">
        <p14:creationId xmlns:p14="http://schemas.microsoft.com/office/powerpoint/2010/main" val="213184385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62D9D94-4CCC-F143-8F49-660C4FEBBBB7}" type="slidenum">
              <a:rPr lang="en-US" smtClean="0"/>
              <a:pPr>
                <a:defRPr/>
              </a:pPr>
              <a:t>‹#›</a:t>
            </a:fld>
            <a:endParaRPr lang="en-US" dirty="0"/>
          </a:p>
        </p:txBody>
      </p:sp>
    </p:spTree>
    <p:extLst>
      <p:ext uri="{BB962C8B-B14F-4D97-AF65-F5344CB8AC3E}">
        <p14:creationId xmlns:p14="http://schemas.microsoft.com/office/powerpoint/2010/main" val="17690384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8882782-44B1-1543-B163-C1A11BF9019E}" type="slidenum">
              <a:rPr lang="en-US" smtClean="0"/>
              <a:pPr>
                <a:defRPr/>
              </a:pPr>
              <a:t>‹#›</a:t>
            </a:fld>
            <a:endParaRPr lang="en-US" dirty="0"/>
          </a:p>
        </p:txBody>
      </p:sp>
    </p:spTree>
    <p:extLst>
      <p:ext uri="{BB962C8B-B14F-4D97-AF65-F5344CB8AC3E}">
        <p14:creationId xmlns:p14="http://schemas.microsoft.com/office/powerpoint/2010/main" val="166064084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FCC27B6-F260-6B42-A6DF-6E203F99F835}" type="slidenum">
              <a:rPr lang="en-US" smtClean="0"/>
              <a:pPr>
                <a:defRPr/>
              </a:pPr>
              <a:t>‹#›</a:t>
            </a:fld>
            <a:endParaRPr lang="en-US" dirty="0"/>
          </a:p>
        </p:txBody>
      </p:sp>
    </p:spTree>
    <p:extLst>
      <p:ext uri="{BB962C8B-B14F-4D97-AF65-F5344CB8AC3E}">
        <p14:creationId xmlns:p14="http://schemas.microsoft.com/office/powerpoint/2010/main" val="2887010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1104E49C-003D-6148-80B4-E3DE46B1730D}"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88844ECD-8442-F140-8186-B06DED4E5C18}" type="slidenum">
              <a:rPr lang="en-US"/>
              <a:pPr>
                <a:defRPr/>
              </a:pPr>
              <a:t>‹#›</a:t>
            </a:fld>
            <a:endParaRPr lang="en-US"/>
          </a:p>
        </p:txBody>
      </p:sp>
    </p:spTree>
    <p:extLst>
      <p:ext uri="{BB962C8B-B14F-4D97-AF65-F5344CB8AC3E}">
        <p14:creationId xmlns:p14="http://schemas.microsoft.com/office/powerpoint/2010/main" val="359143452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444F30E-69E7-5745-BEC4-439A10AA16A3}" type="slidenum">
              <a:rPr lang="en-US" smtClean="0"/>
              <a:pPr>
                <a:defRPr/>
              </a:pPr>
              <a:t>‹#›</a:t>
            </a:fld>
            <a:endParaRPr lang="en-US" dirty="0"/>
          </a:p>
        </p:txBody>
      </p:sp>
    </p:spTree>
    <p:extLst>
      <p:ext uri="{BB962C8B-B14F-4D97-AF65-F5344CB8AC3E}">
        <p14:creationId xmlns:p14="http://schemas.microsoft.com/office/powerpoint/2010/main" val="47888897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AFAB367-3A90-704C-B688-78201F73BFB8}" type="slidenum">
              <a:rPr lang="en-US" smtClean="0"/>
              <a:pPr>
                <a:defRPr/>
              </a:pPr>
              <a:t>‹#›</a:t>
            </a:fld>
            <a:endParaRPr lang="en-US" dirty="0"/>
          </a:p>
        </p:txBody>
      </p:sp>
    </p:spTree>
    <p:extLst>
      <p:ext uri="{BB962C8B-B14F-4D97-AF65-F5344CB8AC3E}">
        <p14:creationId xmlns:p14="http://schemas.microsoft.com/office/powerpoint/2010/main" val="265000846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B7D1E613-9514-E543-A897-B5069C1E33D6}" type="slidenum">
              <a:rPr lang="en-US" smtClean="0"/>
              <a:pPr>
                <a:defRPr/>
              </a:pPr>
              <a:t>‹#›</a:t>
            </a:fld>
            <a:endParaRPr lang="en-US" dirty="0"/>
          </a:p>
        </p:txBody>
      </p:sp>
    </p:spTree>
    <p:extLst>
      <p:ext uri="{BB962C8B-B14F-4D97-AF65-F5344CB8AC3E}">
        <p14:creationId xmlns:p14="http://schemas.microsoft.com/office/powerpoint/2010/main" val="117683576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2AF6089C-3F04-3E43-A665-28983A1137CD}" type="slidenum">
              <a:rPr lang="en-US" smtClean="0"/>
              <a:pPr>
                <a:defRPr/>
              </a:pPr>
              <a:t>‹#›</a:t>
            </a:fld>
            <a:endParaRPr lang="en-US" dirty="0"/>
          </a:p>
        </p:txBody>
      </p:sp>
    </p:spTree>
    <p:extLst>
      <p:ext uri="{BB962C8B-B14F-4D97-AF65-F5344CB8AC3E}">
        <p14:creationId xmlns:p14="http://schemas.microsoft.com/office/powerpoint/2010/main" val="13445940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DDFCC5D-7C9D-7847-9F74-FFE3CAB45551}" type="slidenum">
              <a:rPr lang="en-US" smtClean="0"/>
              <a:pPr>
                <a:defRPr/>
              </a:pPr>
              <a:t>‹#›</a:t>
            </a:fld>
            <a:endParaRPr lang="en-US" dirty="0"/>
          </a:p>
        </p:txBody>
      </p:sp>
    </p:spTree>
    <p:extLst>
      <p:ext uri="{BB962C8B-B14F-4D97-AF65-F5344CB8AC3E}">
        <p14:creationId xmlns:p14="http://schemas.microsoft.com/office/powerpoint/2010/main" val="367766220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EEE736D-F2CF-FD45-AFC6-49A665FCB7FE}" type="slidenum">
              <a:rPr lang="en-US" smtClean="0"/>
              <a:pPr>
                <a:defRPr/>
              </a:pPr>
              <a:t>‹#›</a:t>
            </a:fld>
            <a:endParaRPr lang="en-US" dirty="0"/>
          </a:p>
        </p:txBody>
      </p:sp>
    </p:spTree>
    <p:extLst>
      <p:ext uri="{BB962C8B-B14F-4D97-AF65-F5344CB8AC3E}">
        <p14:creationId xmlns:p14="http://schemas.microsoft.com/office/powerpoint/2010/main" val="23616233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9F2FE2D-A598-374E-8F6B-119388724112}" type="slidenum">
              <a:rPr lang="en-US" smtClean="0"/>
              <a:pPr>
                <a:defRPr/>
              </a:pPr>
              <a:t>‹#›</a:t>
            </a:fld>
            <a:endParaRPr lang="en-US" dirty="0"/>
          </a:p>
        </p:txBody>
      </p:sp>
    </p:spTree>
    <p:extLst>
      <p:ext uri="{BB962C8B-B14F-4D97-AF65-F5344CB8AC3E}">
        <p14:creationId xmlns:p14="http://schemas.microsoft.com/office/powerpoint/2010/main" val="334078106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5DC4A4EA-3ED4-994A-86CC-F82F4A4DE3DB}" type="slidenum">
              <a:rPr lang="en-US" smtClean="0"/>
              <a:pPr>
                <a:defRPr/>
              </a:pPr>
              <a:t>‹#›</a:t>
            </a:fld>
            <a:endParaRPr lang="en-US" dirty="0"/>
          </a:p>
        </p:txBody>
      </p:sp>
    </p:spTree>
    <p:extLst>
      <p:ext uri="{BB962C8B-B14F-4D97-AF65-F5344CB8AC3E}">
        <p14:creationId xmlns:p14="http://schemas.microsoft.com/office/powerpoint/2010/main" val="378663314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CB6E9E36-43AB-114E-8ED7-11EF9F5503D4}" type="slidenum">
              <a:rPr lang="en-US" smtClean="0"/>
              <a:pPr>
                <a:defRPr/>
              </a:pPr>
              <a:t>‹#›</a:t>
            </a:fld>
            <a:endParaRPr lang="en-US" dirty="0"/>
          </a:p>
        </p:txBody>
      </p:sp>
    </p:spTree>
    <p:extLst>
      <p:ext uri="{BB962C8B-B14F-4D97-AF65-F5344CB8AC3E}">
        <p14:creationId xmlns:p14="http://schemas.microsoft.com/office/powerpoint/2010/main" val="331247851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2AD5B54-C4C8-D548-984D-37F0838F41ED}" type="slidenum">
              <a:rPr lang="en-US" smtClean="0"/>
              <a:pPr>
                <a:defRPr/>
              </a:pPr>
              <a:t>‹#›</a:t>
            </a:fld>
            <a:endParaRPr lang="en-US" dirty="0"/>
          </a:p>
        </p:txBody>
      </p:sp>
    </p:spTree>
    <p:extLst>
      <p:ext uri="{BB962C8B-B14F-4D97-AF65-F5344CB8AC3E}">
        <p14:creationId xmlns:p14="http://schemas.microsoft.com/office/powerpoint/2010/main" val="214436445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DA655B10-417B-D540-BB71-60673F9153B6}" type="datetime1">
              <a:rPr lang="en-US"/>
              <a:pPr>
                <a:defRPr/>
              </a:pPr>
              <a:t>2/12/24</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892107EF-FE2C-5C40-AAE3-C6D0B9FE7DE5}" type="slidenum">
              <a:rPr lang="en-US"/>
              <a:pPr>
                <a:defRPr/>
              </a:pPr>
              <a:t>‹#›</a:t>
            </a:fld>
            <a:endParaRPr lang="en-US"/>
          </a:p>
        </p:txBody>
      </p:sp>
    </p:spTree>
    <p:extLst>
      <p:ext uri="{BB962C8B-B14F-4D97-AF65-F5344CB8AC3E}">
        <p14:creationId xmlns:p14="http://schemas.microsoft.com/office/powerpoint/2010/main" val="27690515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651BCE9-AEDE-1B46-BE64-3D3900D86D16}" type="slidenum">
              <a:rPr lang="en-US" smtClean="0"/>
              <a:pPr>
                <a:defRPr/>
              </a:pPr>
              <a:t>‹#›</a:t>
            </a:fld>
            <a:endParaRPr lang="en-US" dirty="0"/>
          </a:p>
        </p:txBody>
      </p:sp>
    </p:spTree>
    <p:extLst>
      <p:ext uri="{BB962C8B-B14F-4D97-AF65-F5344CB8AC3E}">
        <p14:creationId xmlns:p14="http://schemas.microsoft.com/office/powerpoint/2010/main" val="226662408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82677D0B-037E-3046-A5E7-13DB2893D749}" type="slidenum">
              <a:rPr lang="en-US" smtClean="0"/>
              <a:pPr>
                <a:defRPr/>
              </a:pPr>
              <a:t>‹#›</a:t>
            </a:fld>
            <a:endParaRPr lang="en-US" dirty="0"/>
          </a:p>
        </p:txBody>
      </p:sp>
    </p:spTree>
    <p:extLst>
      <p:ext uri="{BB962C8B-B14F-4D97-AF65-F5344CB8AC3E}">
        <p14:creationId xmlns:p14="http://schemas.microsoft.com/office/powerpoint/2010/main" val="158336929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08B95841-FF80-C943-8176-90A23125D242}" type="slidenum">
              <a:rPr lang="en-US" smtClean="0"/>
              <a:pPr>
                <a:defRPr/>
              </a:pPr>
              <a:t>‹#›</a:t>
            </a:fld>
            <a:endParaRPr lang="en-US" dirty="0"/>
          </a:p>
        </p:txBody>
      </p:sp>
    </p:spTree>
    <p:extLst>
      <p:ext uri="{BB962C8B-B14F-4D97-AF65-F5344CB8AC3E}">
        <p14:creationId xmlns:p14="http://schemas.microsoft.com/office/powerpoint/2010/main" val="83336912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8973C92-2B87-4545-B79A-9AA06C30A037}" type="slidenum">
              <a:rPr lang="en-US" smtClean="0"/>
              <a:pPr>
                <a:defRPr/>
              </a:pPr>
              <a:t>‹#›</a:t>
            </a:fld>
            <a:endParaRPr lang="en-US" dirty="0"/>
          </a:p>
        </p:txBody>
      </p:sp>
    </p:spTree>
    <p:extLst>
      <p:ext uri="{BB962C8B-B14F-4D97-AF65-F5344CB8AC3E}">
        <p14:creationId xmlns:p14="http://schemas.microsoft.com/office/powerpoint/2010/main" val="199483352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FEFCD3C2-8416-B44F-B74C-96AD3ABCF546}" type="slidenum">
              <a:rPr lang="en-US" smtClean="0"/>
              <a:pPr>
                <a:defRPr/>
              </a:pPr>
              <a:t>‹#›</a:t>
            </a:fld>
            <a:endParaRPr lang="en-US" dirty="0"/>
          </a:p>
        </p:txBody>
      </p:sp>
    </p:spTree>
    <p:extLst>
      <p:ext uri="{BB962C8B-B14F-4D97-AF65-F5344CB8AC3E}">
        <p14:creationId xmlns:p14="http://schemas.microsoft.com/office/powerpoint/2010/main" val="208332539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3A8A699E-8F12-874C-8494-CD598B322633}" type="slidenum">
              <a:rPr lang="en-US" smtClean="0"/>
              <a:pPr>
                <a:defRPr/>
              </a:pPr>
              <a:t>‹#›</a:t>
            </a:fld>
            <a:endParaRPr lang="en-US" dirty="0"/>
          </a:p>
        </p:txBody>
      </p:sp>
    </p:spTree>
    <p:extLst>
      <p:ext uri="{BB962C8B-B14F-4D97-AF65-F5344CB8AC3E}">
        <p14:creationId xmlns:p14="http://schemas.microsoft.com/office/powerpoint/2010/main" val="412225706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aseline="30000">
                <a:latin typeface="Times New Roman"/>
              </a:defRPr>
            </a:lvl1pPr>
          </a:lstStyle>
          <a:p>
            <a:pPr>
              <a:defRPr/>
            </a:pPr>
            <a:fld id="{6B8930CB-EF30-5F46-89EB-9DA86E9AF9A3}" type="slidenum">
              <a:rPr lang="en-US"/>
              <a:pPr>
                <a:defRPr/>
              </a:pPr>
              <a:t>‹#›</a:t>
            </a:fld>
            <a:endParaRPr lang="en-US"/>
          </a:p>
        </p:txBody>
      </p:sp>
    </p:spTree>
    <p:extLst>
      <p:ext uri="{BB962C8B-B14F-4D97-AF65-F5344CB8AC3E}">
        <p14:creationId xmlns:p14="http://schemas.microsoft.com/office/powerpoint/2010/main" val="254871988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baseline="30000">
                <a:latin typeface="Arial" panose="020B0604020202020204" pitchFamily="34" charset="0"/>
                <a:ea typeface="ＭＳ Ｐゴシック"/>
                <a:cs typeface="ＭＳ Ｐゴシック"/>
              </a:defRPr>
            </a:lvl1pPr>
          </a:lstStyle>
          <a:p>
            <a:pPr>
              <a:defRPr/>
            </a:pPr>
            <a:fld id="{1BC87F0C-2587-D441-9311-17A7CEA45DF9}" type="slidenum">
              <a:rPr lang="en-US" smtClean="0"/>
              <a:pPr>
                <a:defRPr/>
              </a:pPr>
              <a:t>‹#›</a:t>
            </a:fld>
            <a:endParaRPr lang="en-US" dirty="0"/>
          </a:p>
        </p:txBody>
      </p:sp>
    </p:spTree>
    <p:extLst>
      <p:ext uri="{BB962C8B-B14F-4D97-AF65-F5344CB8AC3E}">
        <p14:creationId xmlns:p14="http://schemas.microsoft.com/office/powerpoint/2010/main" val="4045597487"/>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baseline="30000">
                <a:latin typeface="Arial" panose="020B0604020202020204" pitchFamily="34" charset="0"/>
                <a:ea typeface="ＭＳ Ｐゴシック"/>
                <a:cs typeface="ＭＳ Ｐゴシック"/>
              </a:defRPr>
            </a:lvl1pPr>
          </a:lstStyle>
          <a:p>
            <a:pPr>
              <a:defRPr/>
            </a:pPr>
            <a:fld id="{21A6EFB2-E547-B944-BC18-B863D2CA79E4}" type="slidenum">
              <a:rPr lang="en-US" smtClean="0"/>
              <a:pPr>
                <a:defRPr/>
              </a:pPr>
              <a:t>‹#›</a:t>
            </a:fld>
            <a:endParaRPr lang="en-US" dirty="0"/>
          </a:p>
        </p:txBody>
      </p:sp>
    </p:spTree>
    <p:extLst>
      <p:ext uri="{BB962C8B-B14F-4D97-AF65-F5344CB8AC3E}">
        <p14:creationId xmlns:p14="http://schemas.microsoft.com/office/powerpoint/2010/main" val="190820639"/>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760BB5D-452E-094C-AE51-2693C1DF3996}" type="slidenum">
              <a:rPr lang="en-US"/>
              <a:pPr>
                <a:defRPr/>
              </a:pPr>
              <a:t>‹#›</a:t>
            </a:fld>
            <a:endParaRPr lang="en-US"/>
          </a:p>
        </p:txBody>
      </p:sp>
    </p:spTree>
    <p:extLst>
      <p:ext uri="{BB962C8B-B14F-4D97-AF65-F5344CB8AC3E}">
        <p14:creationId xmlns:p14="http://schemas.microsoft.com/office/powerpoint/2010/main" val="20542674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pPr>
                <a:defRPr/>
              </a:pPr>
              <a:t>‹#›</a:t>
            </a:fld>
            <a:endParaRPr lang="en-US"/>
          </a:p>
        </p:txBody>
      </p:sp>
    </p:spTree>
    <p:extLst>
      <p:ext uri="{BB962C8B-B14F-4D97-AF65-F5344CB8AC3E}">
        <p14:creationId xmlns:p14="http://schemas.microsoft.com/office/powerpoint/2010/main" val="20901227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B829B3F3-A99C-4644-9DA0-C5EC029858A5}" type="datetime1">
              <a:rPr lang="en-US"/>
              <a:pPr>
                <a:defRPr/>
              </a:pPr>
              <a:t>2/12/24</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1802E105-9D0B-E145-9151-1263A6FC532C}" type="slidenum">
              <a:rPr lang="en-US"/>
              <a:pPr>
                <a:defRPr/>
              </a:pPr>
              <a:t>‹#›</a:t>
            </a:fld>
            <a:endParaRPr lang="en-US"/>
          </a:p>
        </p:txBody>
      </p:sp>
    </p:spTree>
    <p:extLst>
      <p:ext uri="{BB962C8B-B14F-4D97-AF65-F5344CB8AC3E}">
        <p14:creationId xmlns:p14="http://schemas.microsoft.com/office/powerpoint/2010/main" val="280154387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24AC658-A7C4-0840-8028-4BF7A4BBB7B0}" type="slidenum">
              <a:rPr lang="en-US"/>
              <a:pPr>
                <a:defRPr/>
              </a:pPr>
              <a:t>‹#›</a:t>
            </a:fld>
            <a:endParaRPr lang="en-US"/>
          </a:p>
        </p:txBody>
      </p:sp>
    </p:spTree>
    <p:extLst>
      <p:ext uri="{BB962C8B-B14F-4D97-AF65-F5344CB8AC3E}">
        <p14:creationId xmlns:p14="http://schemas.microsoft.com/office/powerpoint/2010/main" val="79106725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B224213-7AB6-F04F-AFEC-945629FF3CCE}" type="slidenum">
              <a:rPr lang="en-US"/>
              <a:pPr>
                <a:defRPr/>
              </a:pPr>
              <a:t>‹#›</a:t>
            </a:fld>
            <a:endParaRPr lang="en-US"/>
          </a:p>
        </p:txBody>
      </p:sp>
    </p:spTree>
    <p:extLst>
      <p:ext uri="{BB962C8B-B14F-4D97-AF65-F5344CB8AC3E}">
        <p14:creationId xmlns:p14="http://schemas.microsoft.com/office/powerpoint/2010/main" val="282215361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AA7EDC-5805-1D4D-92D9-F822DAB2C119}" type="slidenum">
              <a:rPr lang="en-US"/>
              <a:pPr>
                <a:defRPr/>
              </a:pPr>
              <a:t>‹#›</a:t>
            </a:fld>
            <a:endParaRPr lang="en-US"/>
          </a:p>
        </p:txBody>
      </p:sp>
    </p:spTree>
    <p:extLst>
      <p:ext uri="{BB962C8B-B14F-4D97-AF65-F5344CB8AC3E}">
        <p14:creationId xmlns:p14="http://schemas.microsoft.com/office/powerpoint/2010/main" val="342334148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1B30137-B002-7741-83B3-ED3A1935F165}" type="slidenum">
              <a:rPr lang="en-US"/>
              <a:pPr>
                <a:defRPr/>
              </a:pPr>
              <a:t>‹#›</a:t>
            </a:fld>
            <a:endParaRPr lang="en-US"/>
          </a:p>
        </p:txBody>
      </p:sp>
    </p:spTree>
    <p:extLst>
      <p:ext uri="{BB962C8B-B14F-4D97-AF65-F5344CB8AC3E}">
        <p14:creationId xmlns:p14="http://schemas.microsoft.com/office/powerpoint/2010/main" val="67148073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BFF362F-D03C-9A41-B256-5D02ADDDB8B3}" type="slidenum">
              <a:rPr lang="en-US"/>
              <a:pPr>
                <a:defRPr/>
              </a:pPr>
              <a:t>‹#›</a:t>
            </a:fld>
            <a:endParaRPr lang="en-US"/>
          </a:p>
        </p:txBody>
      </p:sp>
    </p:spTree>
    <p:extLst>
      <p:ext uri="{BB962C8B-B14F-4D97-AF65-F5344CB8AC3E}">
        <p14:creationId xmlns:p14="http://schemas.microsoft.com/office/powerpoint/2010/main" val="261450577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BAF5B19-311C-BE49-907A-3C7EAA7E3D1C}" type="slidenum">
              <a:rPr lang="en-US"/>
              <a:pPr>
                <a:defRPr/>
              </a:pPr>
              <a:t>‹#›</a:t>
            </a:fld>
            <a:endParaRPr lang="en-US"/>
          </a:p>
        </p:txBody>
      </p:sp>
    </p:spTree>
    <p:extLst>
      <p:ext uri="{BB962C8B-B14F-4D97-AF65-F5344CB8AC3E}">
        <p14:creationId xmlns:p14="http://schemas.microsoft.com/office/powerpoint/2010/main" val="414602319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7964A08-4CC8-514C-A3F1-8A3E02D52E06}" type="slidenum">
              <a:rPr lang="en-US"/>
              <a:pPr>
                <a:defRPr/>
              </a:pPr>
              <a:t>‹#›</a:t>
            </a:fld>
            <a:endParaRPr lang="en-US"/>
          </a:p>
        </p:txBody>
      </p:sp>
    </p:spTree>
    <p:extLst>
      <p:ext uri="{BB962C8B-B14F-4D97-AF65-F5344CB8AC3E}">
        <p14:creationId xmlns:p14="http://schemas.microsoft.com/office/powerpoint/2010/main" val="402921099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1F9DFC5-54C2-004F-8C66-496F9194A6CF}" type="slidenum">
              <a:rPr lang="en-US"/>
              <a:pPr>
                <a:defRPr/>
              </a:pPr>
              <a:t>‹#›</a:t>
            </a:fld>
            <a:endParaRPr lang="en-US"/>
          </a:p>
        </p:txBody>
      </p:sp>
    </p:spTree>
    <p:extLst>
      <p:ext uri="{BB962C8B-B14F-4D97-AF65-F5344CB8AC3E}">
        <p14:creationId xmlns:p14="http://schemas.microsoft.com/office/powerpoint/2010/main" val="43711486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DDC7EB7-2876-FC42-A6F3-57186BABC1AB}" type="slidenum">
              <a:rPr lang="en-US"/>
              <a:pPr>
                <a:defRPr/>
              </a:pPr>
              <a:t>‹#›</a:t>
            </a:fld>
            <a:endParaRPr lang="en-US"/>
          </a:p>
        </p:txBody>
      </p:sp>
    </p:spTree>
    <p:extLst>
      <p:ext uri="{BB962C8B-B14F-4D97-AF65-F5344CB8AC3E}">
        <p14:creationId xmlns:p14="http://schemas.microsoft.com/office/powerpoint/2010/main" val="39046586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1238A8-3B6E-CD4E-B2B9-53A6CEAEE745}" type="slidenum">
              <a:rPr lang="en-US"/>
              <a:pPr>
                <a:defRPr/>
              </a:pPr>
              <a:t>‹#›</a:t>
            </a:fld>
            <a:endParaRPr lang="en-US"/>
          </a:p>
        </p:txBody>
      </p:sp>
    </p:spTree>
    <p:extLst>
      <p:ext uri="{BB962C8B-B14F-4D97-AF65-F5344CB8AC3E}">
        <p14:creationId xmlns:p14="http://schemas.microsoft.com/office/powerpoint/2010/main" val="81311688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BE34DCFF-7B47-B34B-A723-E797B1DD211E}" type="datetime1">
              <a:rPr lang="en-US"/>
              <a:pPr>
                <a:defRPr/>
              </a:pPr>
              <a:t>2/12/24</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3B960B70-E104-EB45-B52B-F7600D332F17}" type="slidenum">
              <a:rPr lang="en-US"/>
              <a:pPr>
                <a:defRPr/>
              </a:pPr>
              <a:t>‹#›</a:t>
            </a:fld>
            <a:endParaRPr lang="en-US"/>
          </a:p>
        </p:txBody>
      </p:sp>
    </p:spTree>
    <p:extLst>
      <p:ext uri="{BB962C8B-B14F-4D97-AF65-F5344CB8AC3E}">
        <p14:creationId xmlns:p14="http://schemas.microsoft.com/office/powerpoint/2010/main" val="173172353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en-US"/>
              <a:t>Click to edit Master title style</a:t>
            </a:r>
            <a:endParaRPr lang="fr-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6DC63D38-DBE6-CA41-9D48-4905787BC2C0}" type="slidenum">
              <a:rPr lang="fr-CA"/>
              <a:pPr>
                <a:defRPr/>
              </a:pPr>
              <a:t>‹#›</a:t>
            </a:fld>
            <a:endParaRPr lang="fr-CA"/>
          </a:p>
        </p:txBody>
      </p:sp>
    </p:spTree>
    <p:extLst>
      <p:ext uri="{BB962C8B-B14F-4D97-AF65-F5344CB8AC3E}">
        <p14:creationId xmlns:p14="http://schemas.microsoft.com/office/powerpoint/2010/main" val="172010012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A145D21D-6AD8-FF48-97B8-D0A570449990}" type="slidenum">
              <a:rPr lang="fr-CA"/>
              <a:pPr>
                <a:defRPr/>
              </a:pPr>
              <a:t>‹#›</a:t>
            </a:fld>
            <a:endParaRPr lang="fr-CA"/>
          </a:p>
        </p:txBody>
      </p:sp>
    </p:spTree>
    <p:extLst>
      <p:ext uri="{BB962C8B-B14F-4D97-AF65-F5344CB8AC3E}">
        <p14:creationId xmlns:p14="http://schemas.microsoft.com/office/powerpoint/2010/main" val="130399837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fr-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2B06E69-C4E5-B649-94DB-F4DE95EC8EAD}" type="slidenum">
              <a:rPr lang="fr-CA"/>
              <a:pPr>
                <a:defRPr/>
              </a:pPr>
              <a:t>‹#›</a:t>
            </a:fld>
            <a:endParaRPr lang="fr-CA"/>
          </a:p>
        </p:txBody>
      </p:sp>
    </p:spTree>
    <p:extLst>
      <p:ext uri="{BB962C8B-B14F-4D97-AF65-F5344CB8AC3E}">
        <p14:creationId xmlns:p14="http://schemas.microsoft.com/office/powerpoint/2010/main" val="416824481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81125E6-9367-A948-A4AC-3A0E3ACC1D8D}" type="slidenum">
              <a:rPr lang="fr-CA"/>
              <a:pPr>
                <a:defRPr/>
              </a:pPr>
              <a:t>‹#›</a:t>
            </a:fld>
            <a:endParaRPr lang="fr-CA"/>
          </a:p>
        </p:txBody>
      </p:sp>
    </p:spTree>
    <p:extLst>
      <p:ext uri="{BB962C8B-B14F-4D97-AF65-F5344CB8AC3E}">
        <p14:creationId xmlns:p14="http://schemas.microsoft.com/office/powerpoint/2010/main" val="274814135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a:t>Click to edit Master title style</a:t>
            </a:r>
            <a:endParaRPr lang="fr-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7" name="Espace réservé de la date 6"/>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8" name="Espace réservé du pied de page 7"/>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9" name="Espace réservé du numéro de diapositive 8"/>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8FDCF7C2-C523-484E-8A9B-F48FE01BF6ED}" type="slidenum">
              <a:rPr lang="fr-CA"/>
              <a:pPr>
                <a:defRPr/>
              </a:pPr>
              <a:t>‹#›</a:t>
            </a:fld>
            <a:endParaRPr lang="fr-CA"/>
          </a:p>
        </p:txBody>
      </p:sp>
    </p:spTree>
    <p:extLst>
      <p:ext uri="{BB962C8B-B14F-4D97-AF65-F5344CB8AC3E}">
        <p14:creationId xmlns:p14="http://schemas.microsoft.com/office/powerpoint/2010/main" val="73419919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e la date 2"/>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4" name="Espace réservé du pied de page 3"/>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5" name="Espace réservé du numéro de diapositive 4"/>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51A79473-7C51-FC47-8604-0F5C6D6F48FB}" type="slidenum">
              <a:rPr lang="fr-CA"/>
              <a:pPr>
                <a:defRPr/>
              </a:pPr>
              <a:t>‹#›</a:t>
            </a:fld>
            <a:endParaRPr lang="fr-CA"/>
          </a:p>
        </p:txBody>
      </p:sp>
    </p:spTree>
    <p:extLst>
      <p:ext uri="{BB962C8B-B14F-4D97-AF65-F5344CB8AC3E}">
        <p14:creationId xmlns:p14="http://schemas.microsoft.com/office/powerpoint/2010/main" val="194724334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3" name="Espace réservé du pied de page 2"/>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4" name="Espace réservé du numéro de diapositive 3"/>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C3FFD9-6795-F046-846C-028CAE7D5FC1}" type="slidenum">
              <a:rPr lang="fr-CA"/>
              <a:pPr>
                <a:defRPr/>
              </a:pPr>
              <a:t>‹#›</a:t>
            </a:fld>
            <a:endParaRPr lang="fr-CA"/>
          </a:p>
        </p:txBody>
      </p:sp>
    </p:spTree>
    <p:extLst>
      <p:ext uri="{BB962C8B-B14F-4D97-AF65-F5344CB8AC3E}">
        <p14:creationId xmlns:p14="http://schemas.microsoft.com/office/powerpoint/2010/main" val="374627639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fr-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ED09C486-5B0A-D842-8349-5DDB6B76E500}" type="slidenum">
              <a:rPr lang="fr-CA"/>
              <a:pPr>
                <a:defRPr/>
              </a:pPr>
              <a:t>‹#›</a:t>
            </a:fld>
            <a:endParaRPr lang="fr-CA"/>
          </a:p>
        </p:txBody>
      </p:sp>
    </p:spTree>
    <p:extLst>
      <p:ext uri="{BB962C8B-B14F-4D97-AF65-F5344CB8AC3E}">
        <p14:creationId xmlns:p14="http://schemas.microsoft.com/office/powerpoint/2010/main" val="66804355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fr-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fr-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06D9007-B554-4340-B3B4-E54F4836F598}" type="slidenum">
              <a:rPr lang="fr-CA"/>
              <a:pPr>
                <a:defRPr/>
              </a:pPr>
              <a:t>‹#›</a:t>
            </a:fld>
            <a:endParaRPr lang="fr-CA"/>
          </a:p>
        </p:txBody>
      </p:sp>
    </p:spTree>
    <p:extLst>
      <p:ext uri="{BB962C8B-B14F-4D97-AF65-F5344CB8AC3E}">
        <p14:creationId xmlns:p14="http://schemas.microsoft.com/office/powerpoint/2010/main" val="41371828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25E791-F4DD-CD4D-B2BB-248EC30B2D36}" type="slidenum">
              <a:rPr lang="fr-CA"/>
              <a:pPr>
                <a:defRPr/>
              </a:pPr>
              <a:t>‹#›</a:t>
            </a:fld>
            <a:endParaRPr lang="fr-CA"/>
          </a:p>
        </p:txBody>
      </p:sp>
    </p:spTree>
    <p:extLst>
      <p:ext uri="{BB962C8B-B14F-4D97-AF65-F5344CB8AC3E}">
        <p14:creationId xmlns:p14="http://schemas.microsoft.com/office/powerpoint/2010/main" val="42924829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0ED06EB3-624A-A148-B10E-66210D60F34D}"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CCE407FA-DC2D-4A49-AABC-2C3D293F3C5A}" type="slidenum">
              <a:rPr lang="en-US"/>
              <a:pPr>
                <a:defRPr/>
              </a:pPr>
              <a:t>‹#›</a:t>
            </a:fld>
            <a:endParaRPr lang="en-US"/>
          </a:p>
        </p:txBody>
      </p:sp>
    </p:spTree>
    <p:extLst>
      <p:ext uri="{BB962C8B-B14F-4D97-AF65-F5344CB8AC3E}">
        <p14:creationId xmlns:p14="http://schemas.microsoft.com/office/powerpoint/2010/main" val="185299136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en-US"/>
              <a:t>Click to edit Master title style</a:t>
            </a:r>
            <a:endParaRPr lang="fr-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A563DE4-9737-4F40-BD44-DE90A55F0B97}" type="slidenum">
              <a:rPr lang="fr-CA"/>
              <a:pPr>
                <a:defRPr/>
              </a:pPr>
              <a:t>‹#›</a:t>
            </a:fld>
            <a:endParaRPr lang="fr-CA"/>
          </a:p>
        </p:txBody>
      </p:sp>
    </p:spTree>
    <p:extLst>
      <p:ext uri="{BB962C8B-B14F-4D97-AF65-F5344CB8AC3E}">
        <p14:creationId xmlns:p14="http://schemas.microsoft.com/office/powerpoint/2010/main" val="24514394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B4308897-EB19-2247-BB46-17FEFEDE8AC9}" type="slidenum">
              <a:rPr lang="en-US" smtClean="0"/>
              <a:pPr>
                <a:defRPr/>
              </a:pPr>
              <a:t>‹#›</a:t>
            </a:fld>
            <a:endParaRPr lang="en-US" dirty="0"/>
          </a:p>
        </p:txBody>
      </p:sp>
    </p:spTree>
    <p:extLst>
      <p:ext uri="{BB962C8B-B14F-4D97-AF65-F5344CB8AC3E}">
        <p14:creationId xmlns:p14="http://schemas.microsoft.com/office/powerpoint/2010/main" val="487173138"/>
      </p:ext>
    </p:extLst>
  </p:cSld>
  <p:clrMapOvr>
    <a:masterClrMapping/>
  </p:clrMapOvr>
  <p:transition>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3989907-38DA-F646-B4EC-E539B49A2093}" type="slidenum">
              <a:rPr lang="en-US" smtClean="0"/>
              <a:pPr>
                <a:defRPr/>
              </a:pPr>
              <a:t>‹#›</a:t>
            </a:fld>
            <a:endParaRPr lang="en-US" dirty="0"/>
          </a:p>
        </p:txBody>
      </p:sp>
    </p:spTree>
    <p:extLst>
      <p:ext uri="{BB962C8B-B14F-4D97-AF65-F5344CB8AC3E}">
        <p14:creationId xmlns:p14="http://schemas.microsoft.com/office/powerpoint/2010/main" val="2128741909"/>
      </p:ext>
    </p:extLst>
  </p:cSld>
  <p:clrMapOvr>
    <a:masterClrMapping/>
  </p:clrMapOvr>
  <p:transition>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226FA89-C398-E54A-B10C-B80AEBD03867}" type="slidenum">
              <a:rPr lang="en-US" smtClean="0"/>
              <a:pPr>
                <a:defRPr/>
              </a:pPr>
              <a:t>‹#›</a:t>
            </a:fld>
            <a:endParaRPr lang="en-US" dirty="0"/>
          </a:p>
        </p:txBody>
      </p:sp>
    </p:spTree>
    <p:extLst>
      <p:ext uri="{BB962C8B-B14F-4D97-AF65-F5344CB8AC3E}">
        <p14:creationId xmlns:p14="http://schemas.microsoft.com/office/powerpoint/2010/main" val="3676459729"/>
      </p:ext>
    </p:extLst>
  </p:cSld>
  <p:clrMapOvr>
    <a:masterClrMapping/>
  </p:clrMapOvr>
  <p:transition>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BF97D14E-419A-E840-8E6C-050D3A406929}" type="slidenum">
              <a:rPr lang="en-US" smtClean="0"/>
              <a:pPr>
                <a:defRPr/>
              </a:pPr>
              <a:t>‹#›</a:t>
            </a:fld>
            <a:endParaRPr lang="en-US" dirty="0"/>
          </a:p>
        </p:txBody>
      </p:sp>
    </p:spTree>
    <p:extLst>
      <p:ext uri="{BB962C8B-B14F-4D97-AF65-F5344CB8AC3E}">
        <p14:creationId xmlns:p14="http://schemas.microsoft.com/office/powerpoint/2010/main" val="711325693"/>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676AA53-5625-AF41-B74F-BF10DF1E5528}" type="slidenum">
              <a:rPr lang="en-US" smtClean="0"/>
              <a:pPr>
                <a:defRPr/>
              </a:pPr>
              <a:t>‹#›</a:t>
            </a:fld>
            <a:endParaRPr lang="en-US" dirty="0"/>
          </a:p>
        </p:txBody>
      </p:sp>
    </p:spTree>
    <p:extLst>
      <p:ext uri="{BB962C8B-B14F-4D97-AF65-F5344CB8AC3E}">
        <p14:creationId xmlns:p14="http://schemas.microsoft.com/office/powerpoint/2010/main" val="1716613792"/>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8551FB0-E611-3947-B9F0-20FA3B44F33D}" type="slidenum">
              <a:rPr lang="en-US" smtClean="0"/>
              <a:pPr>
                <a:defRPr/>
              </a:pPr>
              <a:t>‹#›</a:t>
            </a:fld>
            <a:endParaRPr lang="en-US" dirty="0"/>
          </a:p>
        </p:txBody>
      </p:sp>
    </p:spTree>
    <p:extLst>
      <p:ext uri="{BB962C8B-B14F-4D97-AF65-F5344CB8AC3E}">
        <p14:creationId xmlns:p14="http://schemas.microsoft.com/office/powerpoint/2010/main" val="3565028379"/>
      </p:ext>
    </p:extLst>
  </p:cSld>
  <p:clrMapOvr>
    <a:masterClrMapping/>
  </p:clrMapOvr>
  <p:transition>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99E4007C-4F01-B942-97CA-85B9A3862BE3}" type="slidenum">
              <a:rPr lang="en-US" smtClean="0"/>
              <a:pPr>
                <a:defRPr/>
              </a:pPr>
              <a:t>‹#›</a:t>
            </a:fld>
            <a:endParaRPr lang="en-US" dirty="0"/>
          </a:p>
        </p:txBody>
      </p:sp>
    </p:spTree>
    <p:extLst>
      <p:ext uri="{BB962C8B-B14F-4D97-AF65-F5344CB8AC3E}">
        <p14:creationId xmlns:p14="http://schemas.microsoft.com/office/powerpoint/2010/main" val="2567244699"/>
      </p:ext>
    </p:extLst>
  </p:cSld>
  <p:clrMapOvr>
    <a:masterClrMapping/>
  </p:clrMapOvr>
  <p:transition>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5D7685F-BC01-3B4E-B582-0CE2723731BA}" type="slidenum">
              <a:rPr lang="en-US" smtClean="0"/>
              <a:pPr>
                <a:defRPr/>
              </a:pPr>
              <a:t>‹#›</a:t>
            </a:fld>
            <a:endParaRPr lang="en-US" dirty="0"/>
          </a:p>
        </p:txBody>
      </p:sp>
    </p:spTree>
    <p:extLst>
      <p:ext uri="{BB962C8B-B14F-4D97-AF65-F5344CB8AC3E}">
        <p14:creationId xmlns:p14="http://schemas.microsoft.com/office/powerpoint/2010/main" val="2192004083"/>
      </p:ext>
    </p:extLst>
  </p:cSld>
  <p:clrMapOvr>
    <a:masterClrMapping/>
  </p:clrMapOvr>
  <p:transition>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FB7F389-4347-6B42-9EA7-42633F84661E}" type="slidenum">
              <a:rPr lang="en-US" smtClean="0"/>
              <a:pPr>
                <a:defRPr/>
              </a:pPr>
              <a:t>‹#›</a:t>
            </a:fld>
            <a:endParaRPr lang="en-US" dirty="0"/>
          </a:p>
        </p:txBody>
      </p:sp>
    </p:spTree>
    <p:extLst>
      <p:ext uri="{BB962C8B-B14F-4D97-AF65-F5344CB8AC3E}">
        <p14:creationId xmlns:p14="http://schemas.microsoft.com/office/powerpoint/2010/main" val="2043091782"/>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552C35D5-6D53-9946-B3BD-02CBC931DC1A}"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F4BF8729-8E1A-FA4E-A525-8F7E2A21F0B8}" type="slidenum">
              <a:rPr lang="en-US"/>
              <a:pPr>
                <a:defRPr/>
              </a:pPr>
              <a:t>‹#›</a:t>
            </a:fld>
            <a:endParaRPr lang="en-US"/>
          </a:p>
        </p:txBody>
      </p:sp>
    </p:spTree>
    <p:extLst>
      <p:ext uri="{BB962C8B-B14F-4D97-AF65-F5344CB8AC3E}">
        <p14:creationId xmlns:p14="http://schemas.microsoft.com/office/powerpoint/2010/main" val="59369534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8D53F96-1528-1B4D-96AE-799EF2D8441A}" type="slidenum">
              <a:rPr lang="en-US" smtClean="0"/>
              <a:pPr>
                <a:defRPr/>
              </a:pPr>
              <a:t>‹#›</a:t>
            </a:fld>
            <a:endParaRPr lang="en-US" dirty="0"/>
          </a:p>
        </p:txBody>
      </p:sp>
    </p:spTree>
    <p:extLst>
      <p:ext uri="{BB962C8B-B14F-4D97-AF65-F5344CB8AC3E}">
        <p14:creationId xmlns:p14="http://schemas.microsoft.com/office/powerpoint/2010/main" val="2269868011"/>
      </p:ext>
    </p:extLst>
  </p:cSld>
  <p:clrMapOvr>
    <a:masterClrMapping/>
  </p:clrMapOvr>
  <p:transition>
    <p:fade/>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77EBE4A-3B2E-884A-9581-E4ED8DFF148C}" type="slidenum">
              <a:rPr lang="en-US" smtClean="0"/>
              <a:pPr>
                <a:defRPr/>
              </a:pPr>
              <a:t>‹#›</a:t>
            </a:fld>
            <a:endParaRPr lang="en-US" dirty="0"/>
          </a:p>
        </p:txBody>
      </p:sp>
    </p:spTree>
    <p:extLst>
      <p:ext uri="{BB962C8B-B14F-4D97-AF65-F5344CB8AC3E}">
        <p14:creationId xmlns:p14="http://schemas.microsoft.com/office/powerpoint/2010/main" val="776794267"/>
      </p:ext>
    </p:extLst>
  </p:cSld>
  <p:clrMapOvr>
    <a:masterClrMapping/>
  </p:clrMapOvr>
  <p:transition>
    <p:fad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E02C08CA-E254-B44A-B7F8-4A4FDD962853}" type="slidenum">
              <a:rPr lang="en-US" smtClean="0"/>
              <a:pPr>
                <a:defRPr/>
              </a:pPr>
              <a:t>‹#›</a:t>
            </a:fld>
            <a:endParaRPr lang="en-US" dirty="0"/>
          </a:p>
        </p:txBody>
      </p:sp>
    </p:spTree>
    <p:extLst>
      <p:ext uri="{BB962C8B-B14F-4D97-AF65-F5344CB8AC3E}">
        <p14:creationId xmlns:p14="http://schemas.microsoft.com/office/powerpoint/2010/main" val="2700358482"/>
      </p:ext>
    </p:extLst>
  </p:cSld>
  <p:clrMapOvr>
    <a:masterClrMapping/>
  </p:clrMapOvr>
  <p:transition>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33DD4A1-2F56-F543-9306-2CEAB549CABC}" type="slidenum">
              <a:rPr lang="en-US" smtClean="0"/>
              <a:pPr>
                <a:defRPr/>
              </a:pPr>
              <a:t>‹#›</a:t>
            </a:fld>
            <a:endParaRPr lang="en-US" dirty="0"/>
          </a:p>
        </p:txBody>
      </p:sp>
    </p:spTree>
    <p:extLst>
      <p:ext uri="{BB962C8B-B14F-4D97-AF65-F5344CB8AC3E}">
        <p14:creationId xmlns:p14="http://schemas.microsoft.com/office/powerpoint/2010/main" val="3208647939"/>
      </p:ext>
    </p:extLst>
  </p:cSld>
  <p:clrMapOvr>
    <a:masterClrMapping/>
  </p:clrMapOvr>
  <p:transition>
    <p:fade/>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E86BD15-AC30-AA4F-A1FC-CC7A729A5D19}" type="slidenum">
              <a:rPr lang="en-US" smtClean="0"/>
              <a:pPr>
                <a:defRPr/>
              </a:pPr>
              <a:t>‹#›</a:t>
            </a:fld>
            <a:endParaRPr lang="en-US" dirty="0"/>
          </a:p>
        </p:txBody>
      </p:sp>
    </p:spTree>
    <p:extLst>
      <p:ext uri="{BB962C8B-B14F-4D97-AF65-F5344CB8AC3E}">
        <p14:creationId xmlns:p14="http://schemas.microsoft.com/office/powerpoint/2010/main" val="1178805294"/>
      </p:ext>
    </p:extLst>
  </p:cSld>
  <p:clrMapOvr>
    <a:masterClrMapping/>
  </p:clrMapOvr>
  <p:transition>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F40A7CF-5B0C-544C-9381-DCC8B81BDFC7}" type="slidenum">
              <a:rPr lang="en-US" smtClean="0"/>
              <a:pPr>
                <a:defRPr/>
              </a:pPr>
              <a:t>‹#›</a:t>
            </a:fld>
            <a:endParaRPr lang="en-US" dirty="0"/>
          </a:p>
        </p:txBody>
      </p:sp>
    </p:spTree>
    <p:extLst>
      <p:ext uri="{BB962C8B-B14F-4D97-AF65-F5344CB8AC3E}">
        <p14:creationId xmlns:p14="http://schemas.microsoft.com/office/powerpoint/2010/main" val="1870643610"/>
      </p:ext>
    </p:extLst>
  </p:cSld>
  <p:clrMapOvr>
    <a:masterClrMapping/>
  </p:clrMapOvr>
  <p:transition>
    <p:fade/>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B264278-CB38-BD41-8986-25E4EE2CA933}" type="slidenum">
              <a:rPr lang="en-US" smtClean="0"/>
              <a:pPr>
                <a:defRPr/>
              </a:pPr>
              <a:t>‹#›</a:t>
            </a:fld>
            <a:endParaRPr lang="en-US" dirty="0"/>
          </a:p>
        </p:txBody>
      </p:sp>
    </p:spTree>
    <p:extLst>
      <p:ext uri="{BB962C8B-B14F-4D97-AF65-F5344CB8AC3E}">
        <p14:creationId xmlns:p14="http://schemas.microsoft.com/office/powerpoint/2010/main" val="1774097151"/>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90FF760-80A4-7D4B-9077-E4DC5687E686}" type="slidenum">
              <a:rPr lang="en-US" smtClean="0"/>
              <a:pPr>
                <a:defRPr/>
              </a:pPr>
              <a:t>‹#›</a:t>
            </a:fld>
            <a:endParaRPr lang="en-US" dirty="0"/>
          </a:p>
        </p:txBody>
      </p:sp>
    </p:spTree>
    <p:extLst>
      <p:ext uri="{BB962C8B-B14F-4D97-AF65-F5344CB8AC3E}">
        <p14:creationId xmlns:p14="http://schemas.microsoft.com/office/powerpoint/2010/main" val="534793832"/>
      </p:ext>
    </p:extLst>
  </p:cSld>
  <p:clrMapOvr>
    <a:masterClrMapping/>
  </p:clrMapOvr>
  <p:transition>
    <p:fade/>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670070C4-E863-0449-A329-3E922B593A83}" type="slidenum">
              <a:rPr lang="en-US" smtClean="0"/>
              <a:pPr>
                <a:defRPr/>
              </a:pPr>
              <a:t>‹#›</a:t>
            </a:fld>
            <a:endParaRPr lang="en-US" dirty="0"/>
          </a:p>
        </p:txBody>
      </p:sp>
    </p:spTree>
    <p:extLst>
      <p:ext uri="{BB962C8B-B14F-4D97-AF65-F5344CB8AC3E}">
        <p14:creationId xmlns:p14="http://schemas.microsoft.com/office/powerpoint/2010/main" val="3324147073"/>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9144CA5-A593-034C-8E79-32042EE1542D}" type="slidenum">
              <a:rPr lang="en-US" smtClean="0"/>
              <a:pPr>
                <a:defRPr/>
              </a:pPr>
              <a:t>‹#›</a:t>
            </a:fld>
            <a:endParaRPr lang="en-US" dirty="0"/>
          </a:p>
        </p:txBody>
      </p:sp>
    </p:spTree>
    <p:extLst>
      <p:ext uri="{BB962C8B-B14F-4D97-AF65-F5344CB8AC3E}">
        <p14:creationId xmlns:p14="http://schemas.microsoft.com/office/powerpoint/2010/main" val="4226685498"/>
      </p:ext>
    </p:extLst>
  </p:cSld>
  <p:clrMapOvr>
    <a:masterClrMapping/>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27CFD1C-F635-5B4B-9A19-6B526959CA38}"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7A6003D-0FA3-7F42-8DC1-DF6C0EFF8804}" type="slidenum">
              <a:rPr lang="en-US"/>
              <a:pPr>
                <a:defRPr/>
              </a:pPr>
              <a:t>‹#›</a:t>
            </a:fld>
            <a:endParaRPr lang="en-US"/>
          </a:p>
        </p:txBody>
      </p:sp>
    </p:spTree>
    <p:extLst>
      <p:ext uri="{BB962C8B-B14F-4D97-AF65-F5344CB8AC3E}">
        <p14:creationId xmlns:p14="http://schemas.microsoft.com/office/powerpoint/2010/main" val="16756790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25079C1C-7BC1-F742-B120-AE690C3DCB84}" type="slidenum">
              <a:rPr lang="en-US" smtClean="0"/>
              <a:pPr>
                <a:defRPr/>
              </a:pPr>
              <a:t>‹#›</a:t>
            </a:fld>
            <a:endParaRPr lang="en-US" dirty="0"/>
          </a:p>
        </p:txBody>
      </p:sp>
    </p:spTree>
    <p:extLst>
      <p:ext uri="{BB962C8B-B14F-4D97-AF65-F5344CB8AC3E}">
        <p14:creationId xmlns:p14="http://schemas.microsoft.com/office/powerpoint/2010/main" val="875724445"/>
      </p:ext>
    </p:extLst>
  </p:cSld>
  <p:clrMapOvr>
    <a:masterClrMapping/>
  </p:clrMapOvr>
  <p:transition>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31C37E4-82EC-BA4B-9DE8-4CC190C64573}" type="slidenum">
              <a:rPr lang="en-US" smtClean="0"/>
              <a:pPr>
                <a:defRPr/>
              </a:pPr>
              <a:t>‹#›</a:t>
            </a:fld>
            <a:endParaRPr lang="en-US" dirty="0"/>
          </a:p>
        </p:txBody>
      </p:sp>
    </p:spTree>
    <p:extLst>
      <p:ext uri="{BB962C8B-B14F-4D97-AF65-F5344CB8AC3E}">
        <p14:creationId xmlns:p14="http://schemas.microsoft.com/office/powerpoint/2010/main" val="2064815753"/>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E6CFCAB-59CC-514C-9FE2-70B6D3CFCB9D}" type="slidenum">
              <a:rPr lang="en-US" smtClean="0"/>
              <a:pPr>
                <a:defRPr/>
              </a:pPr>
              <a:t>‹#›</a:t>
            </a:fld>
            <a:endParaRPr lang="en-US" dirty="0"/>
          </a:p>
        </p:txBody>
      </p:sp>
    </p:spTree>
    <p:extLst>
      <p:ext uri="{BB962C8B-B14F-4D97-AF65-F5344CB8AC3E}">
        <p14:creationId xmlns:p14="http://schemas.microsoft.com/office/powerpoint/2010/main" val="4153371494"/>
      </p:ext>
    </p:extLst>
  </p:cSld>
  <p:clrMapOvr>
    <a:masterClrMapping/>
  </p:clrMapOvr>
  <p:transition>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8A669F25-88ED-4146-B3C5-4DF33EEA93AE}" type="slidenum">
              <a:rPr lang="en-US" smtClean="0"/>
              <a:pPr>
                <a:defRPr/>
              </a:pPr>
              <a:t>‹#›</a:t>
            </a:fld>
            <a:endParaRPr lang="en-US" dirty="0"/>
          </a:p>
        </p:txBody>
      </p:sp>
    </p:spTree>
    <p:extLst>
      <p:ext uri="{BB962C8B-B14F-4D97-AF65-F5344CB8AC3E}">
        <p14:creationId xmlns:p14="http://schemas.microsoft.com/office/powerpoint/2010/main" val="4158091772"/>
      </p:ext>
    </p:extLst>
  </p:cSld>
  <p:clrMapOvr>
    <a:masterClrMapping/>
  </p:clrMapOvr>
  <p:transition>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44A2E1A-FB72-D748-A896-B7C0461F99FB}" type="slidenum">
              <a:rPr lang="en-US" smtClean="0"/>
              <a:pPr>
                <a:defRPr/>
              </a:pPr>
              <a:t>‹#›</a:t>
            </a:fld>
            <a:endParaRPr lang="en-US" dirty="0"/>
          </a:p>
        </p:txBody>
      </p:sp>
    </p:spTree>
    <p:extLst>
      <p:ext uri="{BB962C8B-B14F-4D97-AF65-F5344CB8AC3E}">
        <p14:creationId xmlns:p14="http://schemas.microsoft.com/office/powerpoint/2010/main" val="826840185"/>
      </p:ext>
    </p:extLst>
  </p:cSld>
  <p:clrMapOvr>
    <a:masterClrMapping/>
  </p:clrMapOvr>
  <p:transition>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E5319DED-06AC-8A44-A120-6D13CC240B96}" type="slidenum">
              <a:rPr lang="en-US" smtClean="0"/>
              <a:pPr>
                <a:defRPr/>
              </a:pPr>
              <a:t>‹#›</a:t>
            </a:fld>
            <a:endParaRPr lang="en-US" dirty="0"/>
          </a:p>
        </p:txBody>
      </p:sp>
    </p:spTree>
    <p:extLst>
      <p:ext uri="{BB962C8B-B14F-4D97-AF65-F5344CB8AC3E}">
        <p14:creationId xmlns:p14="http://schemas.microsoft.com/office/powerpoint/2010/main" val="1777571328"/>
      </p:ext>
    </p:extLst>
  </p:cSld>
  <p:clrMapOvr>
    <a:masterClrMapping/>
  </p:clrMapOvr>
  <p:transition>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608D8D2-0F37-B040-B816-DD1305B4C8F9}" type="slidenum">
              <a:rPr lang="en-US" smtClean="0"/>
              <a:pPr>
                <a:defRPr/>
              </a:pPr>
              <a:t>‹#›</a:t>
            </a:fld>
            <a:endParaRPr lang="en-US" dirty="0"/>
          </a:p>
        </p:txBody>
      </p:sp>
    </p:spTree>
    <p:extLst>
      <p:ext uri="{BB962C8B-B14F-4D97-AF65-F5344CB8AC3E}">
        <p14:creationId xmlns:p14="http://schemas.microsoft.com/office/powerpoint/2010/main" val="408159795"/>
      </p:ext>
    </p:extLst>
  </p:cSld>
  <p:clrMapOvr>
    <a:masterClrMapping/>
  </p:clrMapOvr>
  <p:transition>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AC09241-F000-F246-BFF6-B3A3465E1E7D}" type="slidenum">
              <a:rPr lang="en-US" smtClean="0"/>
              <a:pPr>
                <a:defRPr/>
              </a:pPr>
              <a:t>‹#›</a:t>
            </a:fld>
            <a:endParaRPr lang="en-US" dirty="0"/>
          </a:p>
        </p:txBody>
      </p:sp>
    </p:spTree>
    <p:extLst>
      <p:ext uri="{BB962C8B-B14F-4D97-AF65-F5344CB8AC3E}">
        <p14:creationId xmlns:p14="http://schemas.microsoft.com/office/powerpoint/2010/main" val="1897442113"/>
      </p:ext>
    </p:extLst>
  </p:cSld>
  <p:clrMapOvr>
    <a:masterClrMapping/>
  </p:clrMapOvr>
  <p:transition>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17C73D6-0EAA-EB4E-9EFE-220764F964B1}" type="slidenum">
              <a:rPr lang="en-US" smtClean="0"/>
              <a:pPr>
                <a:defRPr/>
              </a:pPr>
              <a:t>‹#›</a:t>
            </a:fld>
            <a:endParaRPr lang="en-US" dirty="0"/>
          </a:p>
        </p:txBody>
      </p:sp>
    </p:spTree>
    <p:extLst>
      <p:ext uri="{BB962C8B-B14F-4D97-AF65-F5344CB8AC3E}">
        <p14:creationId xmlns:p14="http://schemas.microsoft.com/office/powerpoint/2010/main" val="3550999440"/>
      </p:ext>
    </p:extLst>
  </p:cSld>
  <p:clrMapOvr>
    <a:masterClrMapping/>
  </p:clrMapOvr>
  <p:transition>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89CCD53-F4C6-2B4A-90F5-39C565A6917E}" type="slidenum">
              <a:rPr lang="en-US" smtClean="0"/>
              <a:pPr>
                <a:defRPr/>
              </a:pPr>
              <a:t>‹#›</a:t>
            </a:fld>
            <a:endParaRPr lang="en-US" dirty="0"/>
          </a:p>
        </p:txBody>
      </p:sp>
    </p:spTree>
    <p:extLst>
      <p:ext uri="{BB962C8B-B14F-4D97-AF65-F5344CB8AC3E}">
        <p14:creationId xmlns:p14="http://schemas.microsoft.com/office/powerpoint/2010/main" val="2747878760"/>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8EF6D632-2D74-FF4C-A5AB-BD26B19ED30E}"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0A6F3ABE-EBFD-9E43-A478-C494177279A0}" type="slidenum">
              <a:rPr lang="en-US"/>
              <a:pPr>
                <a:defRPr/>
              </a:pPr>
              <a:t>‹#›</a:t>
            </a:fld>
            <a:endParaRPr lang="en-US"/>
          </a:p>
        </p:txBody>
      </p:sp>
    </p:spTree>
    <p:extLst>
      <p:ext uri="{BB962C8B-B14F-4D97-AF65-F5344CB8AC3E}">
        <p14:creationId xmlns:p14="http://schemas.microsoft.com/office/powerpoint/2010/main" val="582054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F54F0FC-37AB-E94F-8BB6-BFE1A42CED83}" type="slidenum">
              <a:rPr lang="en-US" smtClean="0"/>
              <a:pPr>
                <a:defRPr/>
              </a:pPr>
              <a:t>‹#›</a:t>
            </a:fld>
            <a:endParaRPr lang="en-US" dirty="0"/>
          </a:p>
        </p:txBody>
      </p:sp>
    </p:spTree>
    <p:extLst>
      <p:ext uri="{BB962C8B-B14F-4D97-AF65-F5344CB8AC3E}">
        <p14:creationId xmlns:p14="http://schemas.microsoft.com/office/powerpoint/2010/main" val="3986200965"/>
      </p:ext>
    </p:extLst>
  </p:cSld>
  <p:clrMapOvr>
    <a:masterClrMapping/>
  </p:clrMapOvr>
  <p:transition>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3C331EA-338B-FB47-9B7B-092D370A507D}" type="slidenum">
              <a:rPr lang="en-US" smtClean="0"/>
              <a:pPr>
                <a:defRPr/>
              </a:pPr>
              <a:t>‹#›</a:t>
            </a:fld>
            <a:endParaRPr lang="en-US" dirty="0"/>
          </a:p>
        </p:txBody>
      </p:sp>
    </p:spTree>
    <p:extLst>
      <p:ext uri="{BB962C8B-B14F-4D97-AF65-F5344CB8AC3E}">
        <p14:creationId xmlns:p14="http://schemas.microsoft.com/office/powerpoint/2010/main" val="3460474738"/>
      </p:ext>
    </p:extLst>
  </p:cSld>
  <p:clrMapOvr>
    <a:masterClrMapping/>
  </p:clrMapOvr>
  <p:transition>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DE11FFE1-CC5A-6942-88B1-DE1D9B6831AE}" type="slidenum">
              <a:rPr lang="en-US" smtClean="0"/>
              <a:pPr>
                <a:defRPr/>
              </a:pPr>
              <a:t>‹#›</a:t>
            </a:fld>
            <a:endParaRPr lang="en-US" dirty="0"/>
          </a:p>
        </p:txBody>
      </p:sp>
    </p:spTree>
    <p:extLst>
      <p:ext uri="{BB962C8B-B14F-4D97-AF65-F5344CB8AC3E}">
        <p14:creationId xmlns:p14="http://schemas.microsoft.com/office/powerpoint/2010/main" val="1188552133"/>
      </p:ext>
    </p:extLst>
  </p:cSld>
  <p:clrMapOvr>
    <a:masterClrMapping/>
  </p:clrMapOvr>
  <p:transition>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7BDCF6EC-5737-9A4D-9B4E-2CD892A1DCC1}" type="slidenum">
              <a:rPr lang="en-US" smtClean="0"/>
              <a:pPr>
                <a:defRPr/>
              </a:pPr>
              <a:t>‹#›</a:t>
            </a:fld>
            <a:endParaRPr lang="en-US" dirty="0"/>
          </a:p>
        </p:txBody>
      </p:sp>
    </p:spTree>
    <p:extLst>
      <p:ext uri="{BB962C8B-B14F-4D97-AF65-F5344CB8AC3E}">
        <p14:creationId xmlns:p14="http://schemas.microsoft.com/office/powerpoint/2010/main" val="281439495"/>
      </p:ext>
    </p:extLst>
  </p:cSld>
  <p:clrMapOvr>
    <a:masterClrMapping/>
  </p:clrMapOvr>
  <p:transition>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1" i="0" baseline="30000">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baseline="30000">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baseline="30000">
                <a:latin typeface="Arial" panose="020B0604020202020204" pitchFamily="34" charset="0"/>
              </a:defRPr>
            </a:lvl1pPr>
          </a:lstStyle>
          <a:p>
            <a:pPr>
              <a:defRPr/>
            </a:pPr>
            <a:fld id="{24E11B79-E911-8C42-9FBA-1E6A379AE9B8}" type="slidenum">
              <a:rPr lang="en-US" smtClean="0"/>
              <a:pPr>
                <a:defRPr/>
              </a:pPr>
              <a:t>‹#›</a:t>
            </a:fld>
            <a:endParaRPr lang="en-US" dirty="0"/>
          </a:p>
        </p:txBody>
      </p:sp>
    </p:spTree>
    <p:extLst>
      <p:ext uri="{BB962C8B-B14F-4D97-AF65-F5344CB8AC3E}">
        <p14:creationId xmlns:p14="http://schemas.microsoft.com/office/powerpoint/2010/main" val="232277063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75"/>
              <a:ext cx="4299" cy="3374"/>
              <a:chOff x="0" y="7"/>
              <a:chExt cx="5533" cy="4330"/>
            </a:xfrm>
          </p:grpSpPr>
          <p:grpSp>
            <p:nvGrpSpPr>
              <p:cNvPr id="22" name="Group 7"/>
              <p:cNvGrpSpPr>
                <a:grpSpLocks/>
              </p:cNvGrpSpPr>
              <p:nvPr/>
            </p:nvGrpSpPr>
            <p:grpSpPr bwMode="auto">
              <a:xfrm>
                <a:off x="0" y="7"/>
                <a:ext cx="5470" cy="4330"/>
                <a:chOff x="0" y="7"/>
                <a:chExt cx="5470" cy="4330"/>
              </a:xfrm>
            </p:grpSpPr>
            <p:grpSp>
              <p:nvGrpSpPr>
                <p:cNvPr id="33" name="Group 8"/>
                <p:cNvGrpSpPr>
                  <a:grpSpLocks/>
                </p:cNvGrpSpPr>
                <p:nvPr/>
              </p:nvGrpSpPr>
              <p:grpSpPr bwMode="auto">
                <a:xfrm>
                  <a:off x="1339" y="788"/>
                  <a:ext cx="2919" cy="2152"/>
                  <a:chOff x="1265" y="816"/>
                  <a:chExt cx="2919" cy="2152"/>
                </a:xfrm>
              </p:grpSpPr>
              <p:sp>
                <p:nvSpPr>
                  <p:cNvPr id="133" name="Oval 9"/>
                  <p:cNvSpPr>
                    <a:spLocks noChangeArrowheads="1"/>
                  </p:cNvSpPr>
                  <p:nvPr/>
                </p:nvSpPr>
                <p:spPr bwMode="hidden">
                  <a:xfrm>
                    <a:off x="1265" y="817"/>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3"/>
                    <a:ext cx="578" cy="408"/>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7"/>
                  <a:ext cx="5470" cy="4330"/>
                  <a:chOff x="0" y="7"/>
                  <a:chExt cx="5470" cy="4330"/>
                </a:xfrm>
              </p:grpSpPr>
              <p:grpSp>
                <p:nvGrpSpPr>
                  <p:cNvPr id="35" name="Group 12"/>
                  <p:cNvGrpSpPr>
                    <a:grpSpLocks/>
                  </p:cNvGrpSpPr>
                  <p:nvPr/>
                </p:nvGrpSpPr>
                <p:grpSpPr bwMode="auto">
                  <a:xfrm>
                    <a:off x="3544" y="1508"/>
                    <a:ext cx="1260" cy="2315"/>
                    <a:chOff x="3470" y="1536"/>
                    <a:chExt cx="1260" cy="2315"/>
                  </a:xfrm>
                </p:grpSpPr>
                <p:sp>
                  <p:nvSpPr>
                    <p:cNvPr id="131" name="Freeform 13"/>
                    <p:cNvSpPr>
                      <a:spLocks/>
                    </p:cNvSpPr>
                    <p:nvPr/>
                  </p:nvSpPr>
                  <p:spPr bwMode="hidden">
                    <a:xfrm rot="2711884">
                      <a:off x="2766" y="2241"/>
                      <a:ext cx="1721"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2" name="Freeform 14"/>
                    <p:cNvSpPr>
                      <a:spLocks/>
                    </p:cNvSpPr>
                    <p:nvPr/>
                  </p:nvSpPr>
                  <p:spPr bwMode="hidden">
                    <a:xfrm rot="2711884">
                      <a:off x="4026" y="3146"/>
                      <a:ext cx="920"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36" name="Group 15"/>
                  <p:cNvGrpSpPr>
                    <a:grpSpLocks/>
                  </p:cNvGrpSpPr>
                  <p:nvPr/>
                </p:nvGrpSpPr>
                <p:grpSpPr bwMode="auto">
                  <a:xfrm>
                    <a:off x="2938" y="1990"/>
                    <a:ext cx="2462" cy="1329"/>
                    <a:chOff x="2864" y="2018"/>
                    <a:chExt cx="2462" cy="1329"/>
                  </a:xfrm>
                </p:grpSpPr>
                <p:sp>
                  <p:nvSpPr>
                    <p:cNvPr id="129" name="Freeform 16"/>
                    <p:cNvSpPr>
                      <a:spLocks/>
                    </p:cNvSpPr>
                    <p:nvPr/>
                  </p:nvSpPr>
                  <p:spPr bwMode="hidden">
                    <a:xfrm rot="2104081">
                      <a:off x="2864" y="2018"/>
                      <a:ext cx="1813"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30" name="Freeform 17"/>
                    <p:cNvSpPr>
                      <a:spLocks/>
                    </p:cNvSpPr>
                    <p:nvPr/>
                  </p:nvSpPr>
                  <p:spPr bwMode="hidden">
                    <a:xfrm rot="2104081">
                      <a:off x="4352" y="2802"/>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7" name="Group 18"/>
                  <p:cNvGrpSpPr>
                    <a:grpSpLocks/>
                  </p:cNvGrpSpPr>
                  <p:nvPr/>
                </p:nvGrpSpPr>
                <p:grpSpPr bwMode="auto">
                  <a:xfrm>
                    <a:off x="2970" y="1801"/>
                    <a:ext cx="2478" cy="1065"/>
                    <a:chOff x="2896" y="1829"/>
                    <a:chExt cx="2478" cy="1065"/>
                  </a:xfrm>
                </p:grpSpPr>
                <p:sp>
                  <p:nvSpPr>
                    <p:cNvPr id="127" name="Freeform 19"/>
                    <p:cNvSpPr>
                      <a:spLocks/>
                    </p:cNvSpPr>
                    <p:nvPr/>
                  </p:nvSpPr>
                  <p:spPr bwMode="hidden">
                    <a:xfrm rot="1582915">
                      <a:off x="2896" y="1829"/>
                      <a:ext cx="1736" cy="30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8" name="Freeform 20"/>
                    <p:cNvSpPr>
                      <a:spLocks/>
                    </p:cNvSpPr>
                    <p:nvPr/>
                  </p:nvSpPr>
                  <p:spPr bwMode="hidden">
                    <a:xfrm rot="1582915">
                      <a:off x="4442" y="2418"/>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8" name="Group 21"/>
                  <p:cNvGrpSpPr>
                    <a:grpSpLocks/>
                  </p:cNvGrpSpPr>
                  <p:nvPr/>
                </p:nvGrpSpPr>
                <p:grpSpPr bwMode="auto">
                  <a:xfrm>
                    <a:off x="2998" y="1609"/>
                    <a:ext cx="2472" cy="926"/>
                    <a:chOff x="2924" y="1637"/>
                    <a:chExt cx="2472" cy="926"/>
                  </a:xfrm>
                </p:grpSpPr>
                <p:sp>
                  <p:nvSpPr>
                    <p:cNvPr id="125" name="Freeform 22"/>
                    <p:cNvSpPr>
                      <a:spLocks/>
                    </p:cNvSpPr>
                    <p:nvPr/>
                  </p:nvSpPr>
                  <p:spPr bwMode="hidden">
                    <a:xfrm rot="1080363">
                      <a:off x="2924" y="1637"/>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6" name="Freeform 23"/>
                    <p:cNvSpPr>
                      <a:spLocks/>
                    </p:cNvSpPr>
                    <p:nvPr/>
                  </p:nvSpPr>
                  <p:spPr bwMode="hidden">
                    <a:xfrm rot="1080363">
                      <a:off x="4495" y="2038"/>
                      <a:ext cx="901"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9" name="Group 24"/>
                  <p:cNvGrpSpPr>
                    <a:grpSpLocks/>
                  </p:cNvGrpSpPr>
                  <p:nvPr/>
                </p:nvGrpSpPr>
                <p:grpSpPr bwMode="auto">
                  <a:xfrm>
                    <a:off x="3032" y="1386"/>
                    <a:ext cx="2341" cy="656"/>
                    <a:chOff x="2958" y="1414"/>
                    <a:chExt cx="2341" cy="656"/>
                  </a:xfrm>
                </p:grpSpPr>
                <p:sp>
                  <p:nvSpPr>
                    <p:cNvPr id="123" name="Freeform 25"/>
                    <p:cNvSpPr>
                      <a:spLocks/>
                    </p:cNvSpPr>
                    <p:nvPr/>
                  </p:nvSpPr>
                  <p:spPr bwMode="hidden">
                    <a:xfrm rot="463793">
                      <a:off x="2958" y="1415"/>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 name="Freeform 26"/>
                    <p:cNvSpPr>
                      <a:spLocks/>
                    </p:cNvSpPr>
                    <p:nvPr/>
                  </p:nvSpPr>
                  <p:spPr bwMode="hidden">
                    <a:xfrm rot="463793">
                      <a:off x="4469" y="1580"/>
                      <a:ext cx="830"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 name="Group 27"/>
                  <p:cNvGrpSpPr>
                    <a:grpSpLocks/>
                  </p:cNvGrpSpPr>
                  <p:nvPr/>
                </p:nvGrpSpPr>
                <p:grpSpPr bwMode="auto">
                  <a:xfrm>
                    <a:off x="3057" y="1239"/>
                    <a:ext cx="2150" cy="344"/>
                    <a:chOff x="2983" y="1267"/>
                    <a:chExt cx="2150" cy="344"/>
                  </a:xfrm>
                </p:grpSpPr>
                <p:sp>
                  <p:nvSpPr>
                    <p:cNvPr id="121" name="Freeform 28"/>
                    <p:cNvSpPr>
                      <a:spLocks/>
                    </p:cNvSpPr>
                    <p:nvPr/>
                  </p:nvSpPr>
                  <p:spPr bwMode="hidden">
                    <a:xfrm rot="-84182">
                      <a:off x="2983" y="1288"/>
                      <a:ext cx="1404" cy="222"/>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2" name="Freeform 29"/>
                    <p:cNvSpPr>
                      <a:spLocks/>
                    </p:cNvSpPr>
                    <p:nvPr/>
                  </p:nvSpPr>
                  <p:spPr bwMode="hidden">
                    <a:xfrm rot="-84182">
                      <a:off x="4379" y="1267"/>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1" name="Group 30"/>
                  <p:cNvGrpSpPr>
                    <a:grpSpLocks/>
                  </p:cNvGrpSpPr>
                  <p:nvPr/>
                </p:nvGrpSpPr>
                <p:grpSpPr bwMode="auto">
                  <a:xfrm>
                    <a:off x="3012" y="890"/>
                    <a:ext cx="1879" cy="428"/>
                    <a:chOff x="2938" y="918"/>
                    <a:chExt cx="1879" cy="428"/>
                  </a:xfrm>
                </p:grpSpPr>
                <p:sp>
                  <p:nvSpPr>
                    <p:cNvPr id="119" name="Freeform 31"/>
                    <p:cNvSpPr>
                      <a:spLocks/>
                    </p:cNvSpPr>
                    <p:nvPr/>
                  </p:nvSpPr>
                  <p:spPr bwMode="hidden">
                    <a:xfrm rot="-802576">
                      <a:off x="2938" y="1130"/>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0" name="Freeform 32"/>
                    <p:cNvSpPr>
                      <a:spLocks/>
                    </p:cNvSpPr>
                    <p:nvPr/>
                  </p:nvSpPr>
                  <p:spPr bwMode="hidden">
                    <a:xfrm rot="-802576">
                      <a:off x="4155" y="918"/>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2" name="Group 33"/>
                  <p:cNvGrpSpPr>
                    <a:grpSpLocks/>
                  </p:cNvGrpSpPr>
                  <p:nvPr/>
                </p:nvGrpSpPr>
                <p:grpSpPr bwMode="auto">
                  <a:xfrm>
                    <a:off x="710" y="1631"/>
                    <a:ext cx="1256" cy="2318"/>
                    <a:chOff x="636" y="1659"/>
                    <a:chExt cx="1256" cy="2318"/>
                  </a:xfrm>
                </p:grpSpPr>
                <p:sp>
                  <p:nvSpPr>
                    <p:cNvPr id="117" name="Freeform 34"/>
                    <p:cNvSpPr>
                      <a:spLocks/>
                    </p:cNvSpPr>
                    <p:nvPr/>
                  </p:nvSpPr>
                  <p:spPr bwMode="hidden">
                    <a:xfrm rot="18888116" flipH="1">
                      <a:off x="875" y="2363"/>
                      <a:ext cx="1722"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8" name="Freeform 35"/>
                    <p:cNvSpPr>
                      <a:spLocks/>
                    </p:cNvSpPr>
                    <p:nvPr/>
                  </p:nvSpPr>
                  <p:spPr bwMode="hidden">
                    <a:xfrm rot="18888116" flipH="1">
                      <a:off x="418" y="3270"/>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3" name="Group 36"/>
                  <p:cNvGrpSpPr>
                    <a:grpSpLocks/>
                  </p:cNvGrpSpPr>
                  <p:nvPr/>
                </p:nvGrpSpPr>
                <p:grpSpPr bwMode="auto">
                  <a:xfrm>
                    <a:off x="69" y="2168"/>
                    <a:ext cx="2461" cy="1336"/>
                    <a:chOff x="-5" y="2196"/>
                    <a:chExt cx="2461" cy="1336"/>
                  </a:xfrm>
                </p:grpSpPr>
                <p:sp>
                  <p:nvSpPr>
                    <p:cNvPr id="115" name="Freeform 37"/>
                    <p:cNvSpPr>
                      <a:spLocks/>
                    </p:cNvSpPr>
                    <p:nvPr/>
                  </p:nvSpPr>
                  <p:spPr bwMode="hidden">
                    <a:xfrm rot="19495919" flipH="1">
                      <a:off x="644" y="2196"/>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6" name="Freeform 38"/>
                    <p:cNvSpPr>
                      <a:spLocks/>
                    </p:cNvSpPr>
                    <p:nvPr/>
                  </p:nvSpPr>
                  <p:spPr bwMode="hidden">
                    <a:xfrm rot="19495919" flipH="1">
                      <a:off x="-5" y="2984"/>
                      <a:ext cx="973" cy="54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4" name="Group 39"/>
                  <p:cNvGrpSpPr>
                    <a:grpSpLocks/>
                  </p:cNvGrpSpPr>
                  <p:nvPr/>
                </p:nvGrpSpPr>
                <p:grpSpPr bwMode="auto">
                  <a:xfrm>
                    <a:off x="22" y="1978"/>
                    <a:ext cx="2477" cy="1066"/>
                    <a:chOff x="-52" y="2006"/>
                    <a:chExt cx="2477" cy="1066"/>
                  </a:xfrm>
                </p:grpSpPr>
                <p:sp>
                  <p:nvSpPr>
                    <p:cNvPr id="113" name="Freeform 40"/>
                    <p:cNvSpPr>
                      <a:spLocks/>
                    </p:cNvSpPr>
                    <p:nvPr/>
                  </p:nvSpPr>
                  <p:spPr bwMode="hidden">
                    <a:xfrm rot="20017085" flipH="1">
                      <a:off x="689" y="2006"/>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4" name="Freeform 41"/>
                    <p:cNvSpPr>
                      <a:spLocks/>
                    </p:cNvSpPr>
                    <p:nvPr/>
                  </p:nvSpPr>
                  <p:spPr bwMode="hidden">
                    <a:xfrm rot="20017085" flipH="1">
                      <a:off x="-52" y="2591"/>
                      <a:ext cx="932" cy="48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5" name="Group 42"/>
                  <p:cNvGrpSpPr>
                    <a:grpSpLocks/>
                  </p:cNvGrpSpPr>
                  <p:nvPr/>
                </p:nvGrpSpPr>
                <p:grpSpPr bwMode="auto">
                  <a:xfrm>
                    <a:off x="0" y="1782"/>
                    <a:ext cx="2472" cy="931"/>
                    <a:chOff x="-74" y="1810"/>
                    <a:chExt cx="2472" cy="931"/>
                  </a:xfrm>
                </p:grpSpPr>
                <p:sp>
                  <p:nvSpPr>
                    <p:cNvPr id="111" name="Freeform 43"/>
                    <p:cNvSpPr>
                      <a:spLocks/>
                    </p:cNvSpPr>
                    <p:nvPr/>
                  </p:nvSpPr>
                  <p:spPr bwMode="hidden">
                    <a:xfrm rot="20519637" flipH="1">
                      <a:off x="721" y="1810"/>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2" name="Freeform 44"/>
                    <p:cNvSpPr>
                      <a:spLocks/>
                    </p:cNvSpPr>
                    <p:nvPr/>
                  </p:nvSpPr>
                  <p:spPr bwMode="hidden">
                    <a:xfrm rot="20519637" flipH="1">
                      <a:off x="-74" y="2212"/>
                      <a:ext cx="901" cy="53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6" name="Group 183"/>
                  <p:cNvGrpSpPr>
                    <a:grpSpLocks/>
                  </p:cNvGrpSpPr>
                  <p:nvPr/>
                </p:nvGrpSpPr>
                <p:grpSpPr bwMode="auto">
                  <a:xfrm>
                    <a:off x="97" y="1561"/>
                    <a:ext cx="2339" cy="659"/>
                    <a:chOff x="23" y="1589"/>
                    <a:chExt cx="2339" cy="659"/>
                  </a:xfrm>
                </p:grpSpPr>
                <p:sp>
                  <p:nvSpPr>
                    <p:cNvPr id="109" name="Freeform 46"/>
                    <p:cNvSpPr>
                      <a:spLocks/>
                    </p:cNvSpPr>
                    <p:nvPr/>
                  </p:nvSpPr>
                  <p:spPr bwMode="hidden">
                    <a:xfrm rot="21136207" flipH="1">
                      <a:off x="818" y="1589"/>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0" name="Freeform 47"/>
                    <p:cNvSpPr>
                      <a:spLocks/>
                    </p:cNvSpPr>
                    <p:nvPr/>
                  </p:nvSpPr>
                  <p:spPr bwMode="hidden">
                    <a:xfrm rot="21136207" flipH="1">
                      <a:off x="23" y="1760"/>
                      <a:ext cx="830"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7" name="Group 48"/>
                  <p:cNvGrpSpPr>
                    <a:grpSpLocks/>
                  </p:cNvGrpSpPr>
                  <p:nvPr/>
                </p:nvGrpSpPr>
                <p:grpSpPr bwMode="auto">
                  <a:xfrm>
                    <a:off x="263" y="1415"/>
                    <a:ext cx="2150" cy="346"/>
                    <a:chOff x="189" y="1443"/>
                    <a:chExt cx="2150" cy="346"/>
                  </a:xfrm>
                </p:grpSpPr>
                <p:sp>
                  <p:nvSpPr>
                    <p:cNvPr id="107" name="Freeform 49"/>
                    <p:cNvSpPr>
                      <a:spLocks/>
                    </p:cNvSpPr>
                    <p:nvPr/>
                  </p:nvSpPr>
                  <p:spPr bwMode="hidden">
                    <a:xfrm rot="84182" flipH="1">
                      <a:off x="935" y="1463"/>
                      <a:ext cx="1404" cy="223"/>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 name="Freeform 50"/>
                    <p:cNvSpPr>
                      <a:spLocks/>
                    </p:cNvSpPr>
                    <p:nvPr/>
                  </p:nvSpPr>
                  <p:spPr bwMode="hidden">
                    <a:xfrm rot="84182" flipH="1">
                      <a:off x="189" y="1443"/>
                      <a:ext cx="754" cy="34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8" name="Group 51"/>
                  <p:cNvGrpSpPr>
                    <a:grpSpLocks/>
                  </p:cNvGrpSpPr>
                  <p:nvPr/>
                </p:nvGrpSpPr>
                <p:grpSpPr bwMode="auto">
                  <a:xfrm>
                    <a:off x="579" y="1063"/>
                    <a:ext cx="1879" cy="431"/>
                    <a:chOff x="505" y="1091"/>
                    <a:chExt cx="1879" cy="431"/>
                  </a:xfrm>
                </p:grpSpPr>
                <p:sp>
                  <p:nvSpPr>
                    <p:cNvPr id="105" name="Freeform 52"/>
                    <p:cNvSpPr>
                      <a:spLocks/>
                    </p:cNvSpPr>
                    <p:nvPr/>
                  </p:nvSpPr>
                  <p:spPr bwMode="hidden">
                    <a:xfrm rot="802576" flipH="1">
                      <a:off x="1151" y="1304"/>
                      <a:ext cx="1233" cy="218"/>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6" name="Freeform 53"/>
                    <p:cNvSpPr>
                      <a:spLocks/>
                    </p:cNvSpPr>
                    <p:nvPr/>
                  </p:nvSpPr>
                  <p:spPr bwMode="hidden">
                    <a:xfrm rot="802576" flipH="1">
                      <a:off x="505" y="1091"/>
                      <a:ext cx="662" cy="34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9"/>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 name="Freeform 56"/>
                    <p:cNvSpPr>
                      <a:spLocks/>
                    </p:cNvSpPr>
                    <p:nvPr/>
                  </p:nvSpPr>
                  <p:spPr bwMode="hidden">
                    <a:xfrm rot="1277471" flipH="1">
                      <a:off x="616" y="900"/>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0" name="Group 57"/>
                  <p:cNvGrpSpPr>
                    <a:grpSpLocks/>
                  </p:cNvGrpSpPr>
                  <p:nvPr/>
                </p:nvGrpSpPr>
                <p:grpSpPr bwMode="auto">
                  <a:xfrm>
                    <a:off x="911" y="589"/>
                    <a:ext cx="1767" cy="741"/>
                    <a:chOff x="911" y="589"/>
                    <a:chExt cx="1767" cy="741"/>
                  </a:xfrm>
                </p:grpSpPr>
                <p:sp>
                  <p:nvSpPr>
                    <p:cNvPr id="101" name="Freeform 58"/>
                    <p:cNvSpPr>
                      <a:spLocks/>
                    </p:cNvSpPr>
                    <p:nvPr/>
                  </p:nvSpPr>
                  <p:spPr bwMode="hidden">
                    <a:xfrm rot="2028410" flipH="1">
                      <a:off x="1445" y="111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2" name="Freeform 59"/>
                    <p:cNvSpPr>
                      <a:spLocks/>
                    </p:cNvSpPr>
                    <p:nvPr/>
                  </p:nvSpPr>
                  <p:spPr bwMode="hidden">
                    <a:xfrm rot="2028410" flipH="1">
                      <a:off x="911" y="590"/>
                      <a:ext cx="662" cy="33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1" name="Group 60"/>
                  <p:cNvGrpSpPr>
                    <a:grpSpLocks/>
                  </p:cNvGrpSpPr>
                  <p:nvPr/>
                </p:nvGrpSpPr>
                <p:grpSpPr bwMode="auto">
                  <a:xfrm>
                    <a:off x="1120" y="304"/>
                    <a:ext cx="1693" cy="890"/>
                    <a:chOff x="1120" y="304"/>
                    <a:chExt cx="1693" cy="890"/>
                  </a:xfrm>
                </p:grpSpPr>
                <p:sp>
                  <p:nvSpPr>
                    <p:cNvPr id="99" name="Freeform 61"/>
                    <p:cNvSpPr>
                      <a:spLocks/>
                    </p:cNvSpPr>
                    <p:nvPr/>
                  </p:nvSpPr>
                  <p:spPr bwMode="hidden">
                    <a:xfrm rot="2664424" flipH="1">
                      <a:off x="1562" y="980"/>
                      <a:ext cx="1251"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0" name="Freeform 62"/>
                    <p:cNvSpPr>
                      <a:spLocks/>
                    </p:cNvSpPr>
                    <p:nvPr/>
                  </p:nvSpPr>
                  <p:spPr bwMode="hidden">
                    <a:xfrm rot="2664424" flipH="1">
                      <a:off x="1120" y="303"/>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2" name="Group 63"/>
                  <p:cNvGrpSpPr>
                    <a:grpSpLocks/>
                  </p:cNvGrpSpPr>
                  <p:nvPr/>
                </p:nvGrpSpPr>
                <p:grpSpPr bwMode="auto">
                  <a:xfrm>
                    <a:off x="1711" y="69"/>
                    <a:ext cx="775" cy="1525"/>
                    <a:chOff x="1637" y="97"/>
                    <a:chExt cx="775" cy="1525"/>
                  </a:xfrm>
                </p:grpSpPr>
                <p:sp>
                  <p:nvSpPr>
                    <p:cNvPr id="97" name="Freeform 64"/>
                    <p:cNvSpPr>
                      <a:spLocks/>
                    </p:cNvSpPr>
                    <p:nvPr/>
                  </p:nvSpPr>
                  <p:spPr bwMode="hidden">
                    <a:xfrm rot="3473776" flipH="1">
                      <a:off x="1756" y="966"/>
                      <a:ext cx="109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8" name="Freeform 65"/>
                    <p:cNvSpPr>
                      <a:spLocks/>
                    </p:cNvSpPr>
                    <p:nvPr/>
                  </p:nvSpPr>
                  <p:spPr bwMode="hidden">
                    <a:xfrm rot="3473776" flipH="1">
                      <a:off x="1511" y="222"/>
                      <a:ext cx="589"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3" name="Group 66"/>
                  <p:cNvGrpSpPr>
                    <a:grpSpLocks/>
                  </p:cNvGrpSpPr>
                  <p:nvPr/>
                </p:nvGrpSpPr>
                <p:grpSpPr bwMode="auto">
                  <a:xfrm>
                    <a:off x="2007" y="7"/>
                    <a:ext cx="637" cy="1534"/>
                    <a:chOff x="1933" y="35"/>
                    <a:chExt cx="637" cy="1534"/>
                  </a:xfrm>
                </p:grpSpPr>
                <p:sp>
                  <p:nvSpPr>
                    <p:cNvPr id="95" name="Freeform 67"/>
                    <p:cNvSpPr>
                      <a:spLocks/>
                    </p:cNvSpPr>
                    <p:nvPr/>
                  </p:nvSpPr>
                  <p:spPr bwMode="hidden">
                    <a:xfrm rot="4126480" flipH="1">
                      <a:off x="1933" y="932"/>
                      <a:ext cx="105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6" name="Freeform 68"/>
                    <p:cNvSpPr>
                      <a:spLocks/>
                    </p:cNvSpPr>
                    <p:nvPr/>
                  </p:nvSpPr>
                  <p:spPr bwMode="hidden">
                    <a:xfrm rot="4126480" flipH="1">
                      <a:off x="1817" y="150"/>
                      <a:ext cx="56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4" name="Group 69"/>
                  <p:cNvGrpSpPr>
                    <a:grpSpLocks/>
                  </p:cNvGrpSpPr>
                  <p:nvPr/>
                </p:nvGrpSpPr>
                <p:grpSpPr bwMode="auto">
                  <a:xfrm>
                    <a:off x="2896" y="642"/>
                    <a:ext cx="1846" cy="570"/>
                    <a:chOff x="2822" y="670"/>
                    <a:chExt cx="1846" cy="570"/>
                  </a:xfrm>
                </p:grpSpPr>
                <p:sp>
                  <p:nvSpPr>
                    <p:cNvPr id="93" name="Freeform 70"/>
                    <p:cNvSpPr>
                      <a:spLocks/>
                    </p:cNvSpPr>
                    <p:nvPr/>
                  </p:nvSpPr>
                  <p:spPr bwMode="hidden">
                    <a:xfrm rot="-1325434">
                      <a:off x="2822" y="102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4" name="Freeform 71"/>
                    <p:cNvSpPr>
                      <a:spLocks/>
                    </p:cNvSpPr>
                    <p:nvPr/>
                  </p:nvSpPr>
                  <p:spPr bwMode="hidden">
                    <a:xfrm rot="-1325434">
                      <a:off x="4005" y="670"/>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5" name="Group 72"/>
                  <p:cNvGrpSpPr>
                    <a:grpSpLocks/>
                  </p:cNvGrpSpPr>
                  <p:nvPr/>
                </p:nvGrpSpPr>
                <p:grpSpPr bwMode="auto">
                  <a:xfrm>
                    <a:off x="2757" y="415"/>
                    <a:ext cx="1783" cy="722"/>
                    <a:chOff x="2683" y="443"/>
                    <a:chExt cx="1783" cy="722"/>
                  </a:xfrm>
                </p:grpSpPr>
                <p:sp>
                  <p:nvSpPr>
                    <p:cNvPr id="91" name="Freeform 73"/>
                    <p:cNvSpPr>
                      <a:spLocks/>
                    </p:cNvSpPr>
                    <p:nvPr/>
                  </p:nvSpPr>
                  <p:spPr bwMode="hidden">
                    <a:xfrm rot="-1921064">
                      <a:off x="2683" y="949"/>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2" name="Freeform 74"/>
                    <p:cNvSpPr>
                      <a:spLocks/>
                    </p:cNvSpPr>
                    <p:nvPr/>
                  </p:nvSpPr>
                  <p:spPr bwMode="hidden">
                    <a:xfrm rot="-1921064">
                      <a:off x="3803" y="443"/>
                      <a:ext cx="663"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6" name="Freeform 75"/>
                  <p:cNvSpPr>
                    <a:spLocks/>
                  </p:cNvSpPr>
                  <p:nvPr/>
                </p:nvSpPr>
                <p:spPr bwMode="hidden">
                  <a:xfrm rot="4578755" flipH="1">
                    <a:off x="2174" y="950"/>
                    <a:ext cx="1028" cy="143"/>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 name="Freeform 76"/>
                  <p:cNvSpPr>
                    <a:spLocks/>
                  </p:cNvSpPr>
                  <p:nvPr/>
                </p:nvSpPr>
                <p:spPr bwMode="hidden">
                  <a:xfrm rot="4578755" flipH="1">
                    <a:off x="2201" y="196"/>
                    <a:ext cx="548"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8" name="Group 77"/>
                  <p:cNvGrpSpPr>
                    <a:grpSpLocks/>
                  </p:cNvGrpSpPr>
                  <p:nvPr/>
                </p:nvGrpSpPr>
                <p:grpSpPr bwMode="auto">
                  <a:xfrm>
                    <a:off x="2877" y="18"/>
                    <a:ext cx="635" cy="1510"/>
                    <a:chOff x="2803" y="46"/>
                    <a:chExt cx="635" cy="1510"/>
                  </a:xfrm>
                </p:grpSpPr>
                <p:sp>
                  <p:nvSpPr>
                    <p:cNvPr id="89" name="Freeform 78"/>
                    <p:cNvSpPr>
                      <a:spLocks/>
                    </p:cNvSpPr>
                    <p:nvPr/>
                  </p:nvSpPr>
                  <p:spPr bwMode="hidden">
                    <a:xfrm rot="-3857755">
                      <a:off x="2365" y="934"/>
                      <a:ext cx="1059"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0" name="Freeform 79"/>
                    <p:cNvSpPr>
                      <a:spLocks/>
                    </p:cNvSpPr>
                    <p:nvPr/>
                  </p:nvSpPr>
                  <p:spPr bwMode="hidden">
                    <a:xfrm rot="-3857755">
                      <a:off x="3010" y="188"/>
                      <a:ext cx="570" cy="28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9" name="Group 80"/>
                  <p:cNvGrpSpPr>
                    <a:grpSpLocks/>
                  </p:cNvGrpSpPr>
                  <p:nvPr/>
                </p:nvGrpSpPr>
                <p:grpSpPr bwMode="auto">
                  <a:xfrm>
                    <a:off x="3010" y="129"/>
                    <a:ext cx="1015" cy="1462"/>
                    <a:chOff x="2936" y="157"/>
                    <a:chExt cx="1015" cy="1462"/>
                  </a:xfrm>
                </p:grpSpPr>
                <p:sp>
                  <p:nvSpPr>
                    <p:cNvPr id="87" name="Freeform 81"/>
                    <p:cNvSpPr>
                      <a:spLocks/>
                    </p:cNvSpPr>
                    <p:nvPr/>
                  </p:nvSpPr>
                  <p:spPr bwMode="hidden">
                    <a:xfrm rot="-2777260">
                      <a:off x="2493" y="905"/>
                      <a:ext cx="1156"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8" name="Freeform 82"/>
                    <p:cNvSpPr>
                      <a:spLocks/>
                    </p:cNvSpPr>
                    <p:nvPr/>
                  </p:nvSpPr>
                  <p:spPr bwMode="hidden">
                    <a:xfrm rot="-2777260">
                      <a:off x="3430" y="256"/>
                      <a:ext cx="620"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0" name="Group 83"/>
                  <p:cNvGrpSpPr>
                    <a:grpSpLocks/>
                  </p:cNvGrpSpPr>
                  <p:nvPr/>
                </p:nvGrpSpPr>
                <p:grpSpPr bwMode="auto">
                  <a:xfrm>
                    <a:off x="2804" y="7"/>
                    <a:ext cx="242" cy="1441"/>
                    <a:chOff x="2730" y="35"/>
                    <a:chExt cx="242" cy="1441"/>
                  </a:xfrm>
                </p:grpSpPr>
                <p:sp>
                  <p:nvSpPr>
                    <p:cNvPr id="85" name="Freeform 222"/>
                    <p:cNvSpPr>
                      <a:spLocks/>
                    </p:cNvSpPr>
                    <p:nvPr/>
                  </p:nvSpPr>
                  <p:spPr bwMode="hidden">
                    <a:xfrm rot="-4903748">
                      <a:off x="2297" y="957"/>
                      <a:ext cx="952"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1" name="Group 86"/>
                  <p:cNvGrpSpPr>
                    <a:grpSpLocks/>
                  </p:cNvGrpSpPr>
                  <p:nvPr/>
                </p:nvGrpSpPr>
                <p:grpSpPr bwMode="auto">
                  <a:xfrm>
                    <a:off x="1020" y="1739"/>
                    <a:ext cx="1080" cy="2446"/>
                    <a:chOff x="946" y="1767"/>
                    <a:chExt cx="1080" cy="2446"/>
                  </a:xfrm>
                </p:grpSpPr>
                <p:sp>
                  <p:nvSpPr>
                    <p:cNvPr id="83" name="Freeform 87"/>
                    <p:cNvSpPr>
                      <a:spLocks/>
                    </p:cNvSpPr>
                    <p:nvPr/>
                  </p:nvSpPr>
                  <p:spPr bwMode="hidden">
                    <a:xfrm rot="18335692" flipH="1">
                      <a:off x="1008" y="2475"/>
                      <a:ext cx="1726"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4" name="Freeform 88"/>
                    <p:cNvSpPr>
                      <a:spLocks/>
                    </p:cNvSpPr>
                    <p:nvPr/>
                  </p:nvSpPr>
                  <p:spPr bwMode="hidden">
                    <a:xfrm rot="18335692" flipH="1">
                      <a:off x="731" y="3508"/>
                      <a:ext cx="921"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2" name="Group 89"/>
                  <p:cNvGrpSpPr>
                    <a:grpSpLocks/>
                  </p:cNvGrpSpPr>
                  <p:nvPr/>
                </p:nvGrpSpPr>
                <p:grpSpPr bwMode="auto">
                  <a:xfrm>
                    <a:off x="1527" y="1897"/>
                    <a:ext cx="767" cy="2386"/>
                    <a:chOff x="1453" y="1925"/>
                    <a:chExt cx="767" cy="2386"/>
                  </a:xfrm>
                </p:grpSpPr>
                <p:sp>
                  <p:nvSpPr>
                    <p:cNvPr id="81" name="Freeform 90"/>
                    <p:cNvSpPr>
                      <a:spLocks/>
                    </p:cNvSpPr>
                    <p:nvPr/>
                  </p:nvSpPr>
                  <p:spPr bwMode="hidden">
                    <a:xfrm rot="17542885" flipH="1">
                      <a:off x="1267" y="2568"/>
                      <a:ext cx="1595" cy="31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2" name="Freeform 91"/>
                    <p:cNvSpPr>
                      <a:spLocks/>
                    </p:cNvSpPr>
                    <p:nvPr/>
                  </p:nvSpPr>
                  <p:spPr bwMode="hidden">
                    <a:xfrm rot="17542885" flipH="1">
                      <a:off x="1268" y="3639"/>
                      <a:ext cx="857"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3" name="Group 92"/>
                  <p:cNvGrpSpPr>
                    <a:grpSpLocks/>
                  </p:cNvGrpSpPr>
                  <p:nvPr/>
                </p:nvGrpSpPr>
                <p:grpSpPr bwMode="auto">
                  <a:xfrm rot="88588">
                    <a:off x="2050" y="1944"/>
                    <a:ext cx="466" cy="2339"/>
                    <a:chOff x="1935" y="1969"/>
                    <a:chExt cx="499" cy="2615"/>
                  </a:xfrm>
                </p:grpSpPr>
                <p:sp>
                  <p:nvSpPr>
                    <p:cNvPr id="79" name="Freeform 93"/>
                    <p:cNvSpPr>
                      <a:spLocks/>
                    </p:cNvSpPr>
                    <p:nvPr/>
                  </p:nvSpPr>
                  <p:spPr bwMode="hidden">
                    <a:xfrm rot="16782062" flipH="1">
                      <a:off x="1427" y="2673"/>
                      <a:ext cx="1713"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0" name="Freeform 94"/>
                    <p:cNvSpPr>
                      <a:spLocks/>
                    </p:cNvSpPr>
                    <p:nvPr/>
                  </p:nvSpPr>
                  <p:spPr bwMode="hidden">
                    <a:xfrm rot="16782062" flipH="1">
                      <a:off x="1713" y="3889"/>
                      <a:ext cx="915"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4" name="Group 95"/>
                  <p:cNvGrpSpPr>
                    <a:grpSpLocks/>
                  </p:cNvGrpSpPr>
                  <p:nvPr/>
                </p:nvGrpSpPr>
                <p:grpSpPr bwMode="auto">
                  <a:xfrm>
                    <a:off x="3409" y="1689"/>
                    <a:ext cx="1124" cy="2419"/>
                    <a:chOff x="3335" y="1717"/>
                    <a:chExt cx="1124" cy="2419"/>
                  </a:xfrm>
                </p:grpSpPr>
                <p:sp>
                  <p:nvSpPr>
                    <p:cNvPr id="77" name="Freeform 96"/>
                    <p:cNvSpPr>
                      <a:spLocks/>
                    </p:cNvSpPr>
                    <p:nvPr/>
                  </p:nvSpPr>
                  <p:spPr bwMode="hidden">
                    <a:xfrm rot="3144576">
                      <a:off x="2630" y="2423"/>
                      <a:ext cx="1722"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8" name="Freeform 97"/>
                    <p:cNvSpPr>
                      <a:spLocks/>
                    </p:cNvSpPr>
                    <p:nvPr/>
                  </p:nvSpPr>
                  <p:spPr bwMode="hidden">
                    <a:xfrm rot="3144576">
                      <a:off x="3752" y="3430"/>
                      <a:ext cx="923"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5" name="Group 98"/>
                  <p:cNvGrpSpPr>
                    <a:grpSpLocks/>
                  </p:cNvGrpSpPr>
                  <p:nvPr/>
                </p:nvGrpSpPr>
                <p:grpSpPr bwMode="auto">
                  <a:xfrm>
                    <a:off x="3254" y="1833"/>
                    <a:ext cx="882" cy="2431"/>
                    <a:chOff x="3180" y="1861"/>
                    <a:chExt cx="882" cy="2431"/>
                  </a:xfrm>
                </p:grpSpPr>
                <p:sp>
                  <p:nvSpPr>
                    <p:cNvPr id="75" name="Freeform 99"/>
                    <p:cNvSpPr>
                      <a:spLocks/>
                    </p:cNvSpPr>
                    <p:nvPr/>
                  </p:nvSpPr>
                  <p:spPr bwMode="hidden">
                    <a:xfrm rot="3745735">
                      <a:off x="2505" y="2536"/>
                      <a:ext cx="1649" cy="30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6" name="Freeform 100"/>
                    <p:cNvSpPr>
                      <a:spLocks/>
                    </p:cNvSpPr>
                    <p:nvPr/>
                  </p:nvSpPr>
                  <p:spPr bwMode="hidden">
                    <a:xfrm rot="3745735">
                      <a:off x="3387" y="3616"/>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6" name="Group 101"/>
                  <p:cNvGrpSpPr>
                    <a:grpSpLocks/>
                  </p:cNvGrpSpPr>
                  <p:nvPr/>
                </p:nvGrpSpPr>
                <p:grpSpPr bwMode="auto">
                  <a:xfrm>
                    <a:off x="3080" y="1954"/>
                    <a:ext cx="622" cy="2383"/>
                    <a:chOff x="3006" y="1982"/>
                    <a:chExt cx="622" cy="2383"/>
                  </a:xfrm>
                </p:grpSpPr>
                <p:sp>
                  <p:nvSpPr>
                    <p:cNvPr id="73" name="Freeform 102"/>
                    <p:cNvSpPr>
                      <a:spLocks/>
                    </p:cNvSpPr>
                    <p:nvPr/>
                  </p:nvSpPr>
                  <p:spPr bwMode="hidden">
                    <a:xfrm rot="4286818">
                      <a:off x="2329" y="2658"/>
                      <a:ext cx="1599"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4" name="Freeform 103"/>
                    <p:cNvSpPr>
                      <a:spLocks/>
                    </p:cNvSpPr>
                    <p:nvPr/>
                  </p:nvSpPr>
                  <p:spPr bwMode="hidden">
                    <a:xfrm rot="4286818">
                      <a:off x="3005" y="3743"/>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7" name="Group 104"/>
                  <p:cNvGrpSpPr>
                    <a:grpSpLocks/>
                  </p:cNvGrpSpPr>
                  <p:nvPr/>
                </p:nvGrpSpPr>
                <p:grpSpPr bwMode="auto">
                  <a:xfrm>
                    <a:off x="2894" y="2074"/>
                    <a:ext cx="402" cy="2220"/>
                    <a:chOff x="2820" y="2102"/>
                    <a:chExt cx="402" cy="2220"/>
                  </a:xfrm>
                </p:grpSpPr>
                <p:sp>
                  <p:nvSpPr>
                    <p:cNvPr id="71" name="Freeform 105"/>
                    <p:cNvSpPr>
                      <a:spLocks/>
                    </p:cNvSpPr>
                    <p:nvPr/>
                  </p:nvSpPr>
                  <p:spPr bwMode="hidden">
                    <a:xfrm rot="4898956">
                      <a:off x="2211" y="2712"/>
                      <a:ext cx="1467"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2" name="Freeform 106"/>
                    <p:cNvSpPr>
                      <a:spLocks/>
                    </p:cNvSpPr>
                    <p:nvPr/>
                  </p:nvSpPr>
                  <p:spPr bwMode="hidden">
                    <a:xfrm rot="4898956">
                      <a:off x="2635" y="3734"/>
                      <a:ext cx="788"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8" name="Group 107"/>
                  <p:cNvGrpSpPr>
                    <a:grpSpLocks/>
                  </p:cNvGrpSpPr>
                  <p:nvPr/>
                </p:nvGrpSpPr>
                <p:grpSpPr bwMode="auto">
                  <a:xfrm>
                    <a:off x="2375" y="2104"/>
                    <a:ext cx="426" cy="2187"/>
                    <a:chOff x="2290" y="2132"/>
                    <a:chExt cx="426" cy="2187"/>
                  </a:xfrm>
                </p:grpSpPr>
                <p:sp>
                  <p:nvSpPr>
                    <p:cNvPr id="69" name="Freeform 108"/>
                    <p:cNvSpPr>
                      <a:spLocks/>
                    </p:cNvSpPr>
                    <p:nvPr/>
                  </p:nvSpPr>
                  <p:spPr bwMode="hidden">
                    <a:xfrm rot="5755659">
                      <a:off x="1903" y="2757"/>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 name="Freeform 109"/>
                    <p:cNvSpPr>
                      <a:spLocks/>
                    </p:cNvSpPr>
                    <p:nvPr/>
                  </p:nvSpPr>
                  <p:spPr bwMode="hidden">
                    <a:xfrm rot="5755659">
                      <a:off x="2051" y="3785"/>
                      <a:ext cx="773"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5"/>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7" name="Arc 113"/>
                  <p:cNvSpPr>
                    <a:spLocks/>
                  </p:cNvSpPr>
                  <p:nvPr/>
                </p:nvSpPr>
                <p:spPr bwMode="hidden">
                  <a:xfrm flipH="1">
                    <a:off x="387" y="1602"/>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8" name="Arc 114"/>
                  <p:cNvSpPr>
                    <a:spLocks/>
                  </p:cNvSpPr>
                  <p:nvPr/>
                </p:nvSpPr>
                <p:spPr bwMode="hidden">
                  <a:xfrm>
                    <a:off x="3028" y="1180"/>
                    <a:ext cx="1426" cy="2378"/>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9" name="Arc 115"/>
                  <p:cNvSpPr>
                    <a:spLocks/>
                  </p:cNvSpPr>
                  <p:nvPr/>
                </p:nvSpPr>
                <p:spPr bwMode="hidden">
                  <a:xfrm flipH="1">
                    <a:off x="73" y="813"/>
                    <a:ext cx="2541" cy="238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 name="Arc 116"/>
                  <p:cNvSpPr>
                    <a:spLocks/>
                  </p:cNvSpPr>
                  <p:nvPr/>
                </p:nvSpPr>
                <p:spPr bwMode="hidden">
                  <a:xfrm flipH="1">
                    <a:off x="789" y="312"/>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2" name="Freeform 118"/>
                  <p:cNvSpPr>
                    <a:spLocks/>
                  </p:cNvSpPr>
                  <p:nvPr/>
                </p:nvSpPr>
                <p:spPr bwMode="hidden">
                  <a:xfrm flipH="1">
                    <a:off x="1799" y="437"/>
                    <a:ext cx="418" cy="1522"/>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25" name="Freeform 119"/>
                <p:cNvSpPr>
                  <a:spLocks/>
                </p:cNvSpPr>
                <p:nvPr/>
              </p:nvSpPr>
              <p:spPr bwMode="hidden">
                <a:xfrm rot="-1346631">
                  <a:off x="3279" y="1530"/>
                  <a:ext cx="443" cy="839"/>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grpSp>
          <p:nvGrpSpPr>
            <p:cNvPr id="7" name="Group 120"/>
            <p:cNvGrpSpPr>
              <a:grpSpLocks/>
            </p:cNvGrpSpPr>
            <p:nvPr/>
          </p:nvGrpSpPr>
          <p:grpSpPr bwMode="auto">
            <a:xfrm>
              <a:off x="1476" y="486"/>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29"/>
              <p:cNvSpPr>
                <a:spLocks/>
              </p:cNvSpPr>
              <p:nvPr/>
            </p:nvSpPr>
            <p:spPr bwMode="hidden">
              <a:xfrm flipH="1">
                <a:off x="489" y="2503"/>
                <a:ext cx="1085" cy="1524"/>
              </a:xfrm>
              <a:custGeom>
                <a:avLst/>
                <a:gdLst>
                  <a:gd name="T0" fmla="*/ 0 w 776"/>
                  <a:gd name="T1" fmla="*/ 1 h 2368"/>
                  <a:gd name="T2" fmla="*/ 2048920 w 776"/>
                  <a:gd name="T3" fmla="*/ 1 h 2368"/>
                  <a:gd name="T4" fmla="*/ 812855 w 776"/>
                  <a:gd name="T5" fmla="*/ 1 h 2368"/>
                  <a:gd name="T6" fmla="*/ 2864791 w 776"/>
                  <a:gd name="T7" fmla="*/ 1 h 2368"/>
                  <a:gd name="T8" fmla="*/ 1634013 w 776"/>
                  <a:gd name="T9" fmla="*/ 1 h 2368"/>
                  <a:gd name="T10" fmla="*/ 3272073 w 776"/>
                  <a:gd name="T11" fmla="*/ 1 h 2368"/>
                  <a:gd name="T12" fmla="*/ 2451207 w 776"/>
                  <a:gd name="T13" fmla="*/ 1 h 2368"/>
                  <a:gd name="T14" fmla="*/ 4087346 w 776"/>
                  <a:gd name="T15" fmla="*/ 1 h 2368"/>
                  <a:gd name="T16" fmla="*/ 3272073 w 776"/>
                  <a:gd name="T17" fmla="*/ 1 h 2368"/>
                  <a:gd name="T18" fmla="*/ 4498611 w 776"/>
                  <a:gd name="T19" fmla="*/ 1 h 2368"/>
                  <a:gd name="T20" fmla="*/ 4087346 w 776"/>
                  <a:gd name="T21" fmla="*/ 1 h 2368"/>
                  <a:gd name="T22" fmla="*/ 4904475 w 776"/>
                  <a:gd name="T23" fmla="*/ 1 h 2368"/>
                  <a:gd name="T24" fmla="*/ 4904475 w 776"/>
                  <a:gd name="T25" fmla="*/ 1 h 2368"/>
                  <a:gd name="T26" fmla="*/ 5723428 w 776"/>
                  <a:gd name="T27" fmla="*/ 1 h 2368"/>
                  <a:gd name="T28" fmla="*/ 5311441 w 776"/>
                  <a:gd name="T29" fmla="*/ 1 h 2368"/>
                  <a:gd name="T30" fmla="*/ 6135270 w 776"/>
                  <a:gd name="T31" fmla="*/ 1 h 2368"/>
                  <a:gd name="T32" fmla="*/ 5723428 w 776"/>
                  <a:gd name="T33" fmla="*/ 1 h 2368"/>
                  <a:gd name="T34" fmla="*/ 6135270 w 776"/>
                  <a:gd name="T35" fmla="*/ 1 h 2368"/>
                  <a:gd name="T36" fmla="*/ 5723428 w 776"/>
                  <a:gd name="T37" fmla="*/ 1 h 2368"/>
                  <a:gd name="T38" fmla="*/ 6544506 w 776"/>
                  <a:gd name="T39" fmla="*/ 1 h 2368"/>
                  <a:gd name="T40" fmla="*/ 6135270 w 776"/>
                  <a:gd name="T41" fmla="*/ 1 h 2368"/>
                  <a:gd name="T42" fmla="*/ 6544506 w 776"/>
                  <a:gd name="T43" fmla="*/ 1 h 2368"/>
                  <a:gd name="T44" fmla="*/ 6135270 w 776"/>
                  <a:gd name="T45" fmla="*/ 1 h 2368"/>
                  <a:gd name="T46" fmla="*/ 6544506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30"/>
              <p:cNvSpPr>
                <a:spLocks/>
              </p:cNvSpPr>
              <p:nvPr/>
            </p:nvSpPr>
            <p:spPr bwMode="hidden">
              <a:xfrm flipH="1">
                <a:off x="1000" y="893"/>
                <a:ext cx="696" cy="1524"/>
              </a:xfrm>
              <a:custGeom>
                <a:avLst/>
                <a:gdLst>
                  <a:gd name="T0" fmla="*/ 0 w 776"/>
                  <a:gd name="T1" fmla="*/ 1 h 2368"/>
                  <a:gd name="T2" fmla="*/ 13 w 776"/>
                  <a:gd name="T3" fmla="*/ 1 h 2368"/>
                  <a:gd name="T4" fmla="*/ 4 w 776"/>
                  <a:gd name="T5" fmla="*/ 1 h 2368"/>
                  <a:gd name="T6" fmla="*/ 18 w 776"/>
                  <a:gd name="T7" fmla="*/ 1 h 2368"/>
                  <a:gd name="T8" fmla="*/ 11 w 776"/>
                  <a:gd name="T9" fmla="*/ 1 h 2368"/>
                  <a:gd name="T10" fmla="*/ 20 w 776"/>
                  <a:gd name="T11" fmla="*/ 1 h 2368"/>
                  <a:gd name="T12" fmla="*/ 16 w 776"/>
                  <a:gd name="T13" fmla="*/ 1 h 2368"/>
                  <a:gd name="T14" fmla="*/ 25 w 776"/>
                  <a:gd name="T15" fmla="*/ 1 h 2368"/>
                  <a:gd name="T16" fmla="*/ 20 w 776"/>
                  <a:gd name="T17" fmla="*/ 1 h 2368"/>
                  <a:gd name="T18" fmla="*/ 28 w 776"/>
                  <a:gd name="T19" fmla="*/ 1 h 2368"/>
                  <a:gd name="T20" fmla="*/ 25 w 776"/>
                  <a:gd name="T21" fmla="*/ 1 h 2368"/>
                  <a:gd name="T22" fmla="*/ 31 w 776"/>
                  <a:gd name="T23" fmla="*/ 1 h 2368"/>
                  <a:gd name="T24" fmla="*/ 31 w 776"/>
                  <a:gd name="T25" fmla="*/ 1 h 2368"/>
                  <a:gd name="T26" fmla="*/ 35 w 776"/>
                  <a:gd name="T27" fmla="*/ 1 h 2368"/>
                  <a:gd name="T28" fmla="*/ 33 w 776"/>
                  <a:gd name="T29" fmla="*/ 1 h 2368"/>
                  <a:gd name="T30" fmla="*/ 39 w 776"/>
                  <a:gd name="T31" fmla="*/ 1 h 2368"/>
                  <a:gd name="T32" fmla="*/ 35 w 776"/>
                  <a:gd name="T33" fmla="*/ 1 h 2368"/>
                  <a:gd name="T34" fmla="*/ 39 w 776"/>
                  <a:gd name="T35" fmla="*/ 1 h 2368"/>
                  <a:gd name="T36" fmla="*/ 35 w 776"/>
                  <a:gd name="T37" fmla="*/ 1 h 2368"/>
                  <a:gd name="T38" fmla="*/ 41 w 776"/>
                  <a:gd name="T39" fmla="*/ 1 h 2368"/>
                  <a:gd name="T40" fmla="*/ 39 w 776"/>
                  <a:gd name="T41" fmla="*/ 1 h 2368"/>
                  <a:gd name="T42" fmla="*/ 41 w 776"/>
                  <a:gd name="T43" fmla="*/ 1 h 2368"/>
                  <a:gd name="T44" fmla="*/ 39 w 776"/>
                  <a:gd name="T45" fmla="*/ 1 h 2368"/>
                  <a:gd name="T46" fmla="*/ 4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31"/>
              <p:cNvSpPr>
                <a:spLocks/>
              </p:cNvSpPr>
              <p:nvPr/>
            </p:nvSpPr>
            <p:spPr bwMode="hidden">
              <a:xfrm>
                <a:off x="4401" y="2279"/>
                <a:ext cx="1007" cy="1600"/>
              </a:xfrm>
              <a:custGeom>
                <a:avLst/>
                <a:gdLst>
                  <a:gd name="T0" fmla="*/ 0 w 776"/>
                  <a:gd name="T1" fmla="*/ 1 h 2368"/>
                  <a:gd name="T2" fmla="*/ 272491 w 776"/>
                  <a:gd name="T3" fmla="*/ 1 h 2368"/>
                  <a:gd name="T4" fmla="*/ 109271 w 776"/>
                  <a:gd name="T5" fmla="*/ 1 h 2368"/>
                  <a:gd name="T6" fmla="*/ 381334 w 776"/>
                  <a:gd name="T7" fmla="*/ 1 h 2368"/>
                  <a:gd name="T8" fmla="*/ 217999 w 776"/>
                  <a:gd name="T9" fmla="*/ 1 h 2368"/>
                  <a:gd name="T10" fmla="*/ 435731 w 776"/>
                  <a:gd name="T11" fmla="*/ 1 h 2368"/>
                  <a:gd name="T12" fmla="*/ 326986 w 776"/>
                  <a:gd name="T13" fmla="*/ 1 h 2368"/>
                  <a:gd name="T14" fmla="*/ 545425 w 776"/>
                  <a:gd name="T15" fmla="*/ 1 h 2368"/>
                  <a:gd name="T16" fmla="*/ 435731 w 776"/>
                  <a:gd name="T17" fmla="*/ 1 h 2368"/>
                  <a:gd name="T18" fmla="*/ 600438 w 776"/>
                  <a:gd name="T19" fmla="*/ 1 h 2368"/>
                  <a:gd name="T20" fmla="*/ 545425 w 776"/>
                  <a:gd name="T21" fmla="*/ 1 h 2368"/>
                  <a:gd name="T22" fmla="*/ 653690 w 776"/>
                  <a:gd name="T23" fmla="*/ 1 h 2368"/>
                  <a:gd name="T24" fmla="*/ 653690 w 776"/>
                  <a:gd name="T25" fmla="*/ 1 h 2368"/>
                  <a:gd name="T26" fmla="*/ 763738 w 776"/>
                  <a:gd name="T27" fmla="*/ 1 h 2368"/>
                  <a:gd name="T28" fmla="*/ 709284 w 776"/>
                  <a:gd name="T29" fmla="*/ 1 h 2368"/>
                  <a:gd name="T30" fmla="*/ 818063 w 776"/>
                  <a:gd name="T31" fmla="*/ 1 h 2368"/>
                  <a:gd name="T32" fmla="*/ 763738 w 776"/>
                  <a:gd name="T33" fmla="*/ 1 h 2368"/>
                  <a:gd name="T34" fmla="*/ 818063 w 776"/>
                  <a:gd name="T35" fmla="*/ 1 h 2368"/>
                  <a:gd name="T36" fmla="*/ 763738 w 776"/>
                  <a:gd name="T37" fmla="*/ 1 h 2368"/>
                  <a:gd name="T38" fmla="*/ 873335 w 776"/>
                  <a:gd name="T39" fmla="*/ 1 h 2368"/>
                  <a:gd name="T40" fmla="*/ 818063 w 776"/>
                  <a:gd name="T41" fmla="*/ 1 h 2368"/>
                  <a:gd name="T42" fmla="*/ 873335 w 776"/>
                  <a:gd name="T43" fmla="*/ 1 h 2368"/>
                  <a:gd name="T44" fmla="*/ 818063 w 776"/>
                  <a:gd name="T45" fmla="*/ 1 h 2368"/>
                  <a:gd name="T46" fmla="*/ 87333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32"/>
              <p:cNvSpPr>
                <a:spLocks/>
              </p:cNvSpPr>
              <p:nvPr/>
            </p:nvSpPr>
            <p:spPr bwMode="hidden">
              <a:xfrm>
                <a:off x="3878" y="1470"/>
                <a:ext cx="1518" cy="1067"/>
              </a:xfrm>
              <a:custGeom>
                <a:avLst/>
                <a:gdLst>
                  <a:gd name="T0" fmla="*/ 0 w 776"/>
                  <a:gd name="T1" fmla="*/ 0 h 2368"/>
                  <a:gd name="T2" fmla="*/ 2147483647 w 776"/>
                  <a:gd name="T3" fmla="*/ 0 h 2368"/>
                  <a:gd name="T4" fmla="*/ 2147483647 w 776"/>
                  <a:gd name="T5" fmla="*/ 0 h 2368"/>
                  <a:gd name="T6" fmla="*/ 2147483647 w 776"/>
                  <a:gd name="T7" fmla="*/ 0 h 2368"/>
                  <a:gd name="T8" fmla="*/ 2147483647 w 776"/>
                  <a:gd name="T9" fmla="*/ 0 h 2368"/>
                  <a:gd name="T10" fmla="*/ 2147483647 w 776"/>
                  <a:gd name="T11" fmla="*/ 0 h 2368"/>
                  <a:gd name="T12" fmla="*/ 2147483647 w 776"/>
                  <a:gd name="T13" fmla="*/ 0 h 2368"/>
                  <a:gd name="T14" fmla="*/ 2147483647 w 776"/>
                  <a:gd name="T15" fmla="*/ 0 h 2368"/>
                  <a:gd name="T16" fmla="*/ 2147483647 w 776"/>
                  <a:gd name="T17" fmla="*/ 0 h 2368"/>
                  <a:gd name="T18" fmla="*/ 2147483647 w 776"/>
                  <a:gd name="T19" fmla="*/ 0 h 2368"/>
                  <a:gd name="T20" fmla="*/ 2147483647 w 776"/>
                  <a:gd name="T21" fmla="*/ 0 h 2368"/>
                  <a:gd name="T22" fmla="*/ 2147483647 w 776"/>
                  <a:gd name="T23" fmla="*/ 0 h 2368"/>
                  <a:gd name="T24" fmla="*/ 2147483647 w 776"/>
                  <a:gd name="T25" fmla="*/ 0 h 2368"/>
                  <a:gd name="T26" fmla="*/ 2147483647 w 776"/>
                  <a:gd name="T27" fmla="*/ 0 h 2368"/>
                  <a:gd name="T28" fmla="*/ 2147483647 w 776"/>
                  <a:gd name="T29" fmla="*/ 0 h 2368"/>
                  <a:gd name="T30" fmla="*/ 2147483647 w 776"/>
                  <a:gd name="T31" fmla="*/ 0 h 2368"/>
                  <a:gd name="T32" fmla="*/ 2147483647 w 776"/>
                  <a:gd name="T33" fmla="*/ 0 h 2368"/>
                  <a:gd name="T34" fmla="*/ 2147483647 w 776"/>
                  <a:gd name="T35" fmla="*/ 0 h 2368"/>
                  <a:gd name="T36" fmla="*/ 2147483647 w 776"/>
                  <a:gd name="T37" fmla="*/ 0 h 2368"/>
                  <a:gd name="T38" fmla="*/ 2147483647 w 776"/>
                  <a:gd name="T39" fmla="*/ 0 h 2368"/>
                  <a:gd name="T40" fmla="*/ 2147483647 w 776"/>
                  <a:gd name="T41" fmla="*/ 0 h 2368"/>
                  <a:gd name="T42" fmla="*/ 2147483647 w 776"/>
                  <a:gd name="T43" fmla="*/ 0 h 2368"/>
                  <a:gd name="T44" fmla="*/ 2147483647 w 776"/>
                  <a:gd name="T45" fmla="*/ 0 h 2368"/>
                  <a:gd name="T46" fmla="*/ 2147483647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33"/>
              <p:cNvSpPr>
                <a:spLocks/>
              </p:cNvSpPr>
              <p:nvPr/>
            </p:nvSpPr>
            <p:spPr bwMode="hidden">
              <a:xfrm>
                <a:off x="3934" y="337"/>
                <a:ext cx="664" cy="1434"/>
              </a:xfrm>
              <a:custGeom>
                <a:avLst/>
                <a:gdLst>
                  <a:gd name="T0" fmla="*/ 0 w 776"/>
                  <a:gd name="T1" fmla="*/ 1 h 2368"/>
                  <a:gd name="T2" fmla="*/ 3 w 776"/>
                  <a:gd name="T3" fmla="*/ 1 h 2368"/>
                  <a:gd name="T4" fmla="*/ 3 w 776"/>
                  <a:gd name="T5" fmla="*/ 1 h 2368"/>
                  <a:gd name="T6" fmla="*/ 5 w 776"/>
                  <a:gd name="T7" fmla="*/ 1 h 2368"/>
                  <a:gd name="T8" fmla="*/ 3 w 776"/>
                  <a:gd name="T9" fmla="*/ 1 h 2368"/>
                  <a:gd name="T10" fmla="*/ 6 w 776"/>
                  <a:gd name="T11" fmla="*/ 1 h 2368"/>
                  <a:gd name="T12" fmla="*/ 4 w 776"/>
                  <a:gd name="T13" fmla="*/ 1 h 2368"/>
                  <a:gd name="T14" fmla="*/ 7 w 776"/>
                  <a:gd name="T15" fmla="*/ 1 h 2368"/>
                  <a:gd name="T16" fmla="*/ 6 w 776"/>
                  <a:gd name="T17" fmla="*/ 1 h 2368"/>
                  <a:gd name="T18" fmla="*/ 8 w 776"/>
                  <a:gd name="T19" fmla="*/ 1 h 2368"/>
                  <a:gd name="T20" fmla="*/ 7 w 776"/>
                  <a:gd name="T21" fmla="*/ 1 h 2368"/>
                  <a:gd name="T22" fmla="*/ 9 w 776"/>
                  <a:gd name="T23" fmla="*/ 1 h 2368"/>
                  <a:gd name="T24" fmla="*/ 9 w 776"/>
                  <a:gd name="T25" fmla="*/ 1 h 2368"/>
                  <a:gd name="T26" fmla="*/ 10 w 776"/>
                  <a:gd name="T27" fmla="*/ 1 h 2368"/>
                  <a:gd name="T28" fmla="*/ 9 w 776"/>
                  <a:gd name="T29" fmla="*/ 1 h 2368"/>
                  <a:gd name="T30" fmla="*/ 11 w 776"/>
                  <a:gd name="T31" fmla="*/ 1 h 2368"/>
                  <a:gd name="T32" fmla="*/ 10 w 776"/>
                  <a:gd name="T33" fmla="*/ 1 h 2368"/>
                  <a:gd name="T34" fmla="*/ 11 w 776"/>
                  <a:gd name="T35" fmla="*/ 1 h 2368"/>
                  <a:gd name="T36" fmla="*/ 10 w 776"/>
                  <a:gd name="T37" fmla="*/ 1 h 2368"/>
                  <a:gd name="T38" fmla="*/ 11 w 776"/>
                  <a:gd name="T39" fmla="*/ 1 h 2368"/>
                  <a:gd name="T40" fmla="*/ 11 w 776"/>
                  <a:gd name="T41" fmla="*/ 1 h 2368"/>
                  <a:gd name="T42" fmla="*/ 11 w 776"/>
                  <a:gd name="T43" fmla="*/ 1 h 2368"/>
                  <a:gd name="T44" fmla="*/ 11 w 776"/>
                  <a:gd name="T45" fmla="*/ 1 h 2368"/>
                  <a:gd name="T46" fmla="*/ 1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684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684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baseline="30000"/>
            </a:lvl1pPr>
          </a:lstStyle>
          <a:p>
            <a:pPr>
              <a:defRPr/>
            </a:pPr>
            <a:endParaRPr lang="en-US"/>
          </a:p>
        </p:txBody>
      </p:sp>
      <p:sp>
        <p:nvSpPr>
          <p:cNvPr id="138" name="Rectangle 138"/>
          <p:cNvSpPr>
            <a:spLocks noGrp="1" noChangeArrowheads="1"/>
          </p:cNvSpPr>
          <p:nvPr>
            <p:ph type="ftr" sz="quarter" idx="11"/>
          </p:nvPr>
        </p:nvSpPr>
        <p:spPr/>
        <p:txBody>
          <a:bodyPr/>
          <a:lstStyle>
            <a:lvl1pPr>
              <a:defRPr baseline="30000"/>
            </a:lvl1pPr>
          </a:lstStyle>
          <a:p>
            <a:pPr>
              <a:defRPr/>
            </a:pPr>
            <a:endParaRPr lang="en-US"/>
          </a:p>
        </p:txBody>
      </p:sp>
      <p:sp>
        <p:nvSpPr>
          <p:cNvPr id="139" name="Rectangle 139"/>
          <p:cNvSpPr>
            <a:spLocks noGrp="1" noChangeArrowheads="1"/>
          </p:cNvSpPr>
          <p:nvPr>
            <p:ph type="sldNum" sz="quarter" idx="12"/>
          </p:nvPr>
        </p:nvSpPr>
        <p:spPr/>
        <p:txBody>
          <a:bodyPr/>
          <a:lstStyle>
            <a:lvl1pPr>
              <a:defRPr baseline="30000"/>
            </a:lvl1pPr>
          </a:lstStyle>
          <a:p>
            <a:pPr>
              <a:defRPr/>
            </a:pPr>
            <a:fld id="{5913A2C1-FE91-794B-8B89-3F4ABBB90354}" type="slidenum">
              <a:rPr lang="en-US"/>
              <a:pPr>
                <a:defRPr/>
              </a:pPr>
              <a:t>‹#›</a:t>
            </a:fld>
            <a:endParaRPr lang="en-US"/>
          </a:p>
        </p:txBody>
      </p:sp>
    </p:spTree>
    <p:extLst>
      <p:ext uri="{BB962C8B-B14F-4D97-AF65-F5344CB8AC3E}">
        <p14:creationId xmlns:p14="http://schemas.microsoft.com/office/powerpoint/2010/main" val="29056944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US" noProof="0" dirty="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baseline="30000">
                <a:latin typeface="Times New Roman" charset="0"/>
                <a:cs typeface="Arial" panose="020B0604020202020204" pitchFamily="34" charset="0"/>
              </a:defRPr>
            </a:lvl1pPr>
          </a:lstStyle>
          <a:p>
            <a:pPr>
              <a:defRPr/>
            </a:pPr>
            <a:fld id="{3B27A249-A0E2-3445-88A0-D34A80A37D4B}" type="slidenum">
              <a:rPr lang="en-US" smtClean="0"/>
              <a:pPr>
                <a:defRPr/>
              </a:pPr>
              <a:t>‹#›</a:t>
            </a:fld>
            <a:endParaRPr lang="en-US" dirty="0"/>
          </a:p>
        </p:txBody>
      </p:sp>
    </p:spTree>
    <p:extLst>
      <p:ext uri="{BB962C8B-B14F-4D97-AF65-F5344CB8AC3E}">
        <p14:creationId xmlns:p14="http://schemas.microsoft.com/office/powerpoint/2010/main" val="1807283577"/>
      </p:ext>
    </p:extLst>
  </p:cSld>
  <p:clrMapOvr>
    <a:masterClrMapping/>
  </p:clrMapOvr>
  <p:transition>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0C0D884-2DCA-1747-8EFE-BC142610FB0C}" type="slidenum">
              <a:rPr lang="en-US" smtClean="0"/>
              <a:pPr>
                <a:defRPr/>
              </a:pPr>
              <a:t>‹#›</a:t>
            </a:fld>
            <a:endParaRPr lang="en-US" dirty="0"/>
          </a:p>
        </p:txBody>
      </p:sp>
    </p:spTree>
    <p:extLst>
      <p:ext uri="{BB962C8B-B14F-4D97-AF65-F5344CB8AC3E}">
        <p14:creationId xmlns:p14="http://schemas.microsoft.com/office/powerpoint/2010/main" val="1774447799"/>
      </p:ext>
    </p:extLst>
  </p:cSld>
  <p:clrMapOvr>
    <a:masterClrMapping/>
  </p:clrMapOvr>
  <p:transition>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12681F1-9314-3B49-88E8-5A06C5135EF1}" type="slidenum">
              <a:rPr lang="en-US" smtClean="0"/>
              <a:pPr>
                <a:defRPr/>
              </a:pPr>
              <a:t>‹#›</a:t>
            </a:fld>
            <a:endParaRPr lang="en-US" dirty="0"/>
          </a:p>
        </p:txBody>
      </p:sp>
    </p:spTree>
    <p:extLst>
      <p:ext uri="{BB962C8B-B14F-4D97-AF65-F5344CB8AC3E}">
        <p14:creationId xmlns:p14="http://schemas.microsoft.com/office/powerpoint/2010/main" val="538125877"/>
      </p:ext>
    </p:extLst>
  </p:cSld>
  <p:clrMapOvr>
    <a:masterClrMapping/>
  </p:clrMapOvr>
  <p:transition>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FE64AD93-FFAB-714E-AF3C-16572D130D4A}" type="slidenum">
              <a:rPr lang="en-US" smtClean="0"/>
              <a:pPr>
                <a:defRPr/>
              </a:pPr>
              <a:t>‹#›</a:t>
            </a:fld>
            <a:endParaRPr lang="en-US" dirty="0"/>
          </a:p>
        </p:txBody>
      </p:sp>
    </p:spTree>
    <p:extLst>
      <p:ext uri="{BB962C8B-B14F-4D97-AF65-F5344CB8AC3E}">
        <p14:creationId xmlns:p14="http://schemas.microsoft.com/office/powerpoint/2010/main" val="252817643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p:txBody>
          <a:bodyPr/>
          <a:lstStyle>
            <a:lvl1pPr algn="ctr">
              <a:defRPr baseline="30000"/>
            </a:lvl1pPr>
          </a:lstStyle>
          <a:p>
            <a:pPr>
              <a:defRPr/>
            </a:pPr>
            <a:fld id="{36D8E759-0804-8648-AE9C-2B73F68E4DA7}"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C59BF7B-CFDE-2A44-B3CC-EE788B9AD506}" type="slidenum">
              <a:rPr lang="en-US"/>
              <a:pPr>
                <a:defRPr/>
              </a:pPr>
              <a:t>‹#›</a:t>
            </a:fld>
            <a:endParaRPr lang="en-US"/>
          </a:p>
        </p:txBody>
      </p:sp>
    </p:spTree>
    <p:extLst>
      <p:ext uri="{BB962C8B-B14F-4D97-AF65-F5344CB8AC3E}">
        <p14:creationId xmlns:p14="http://schemas.microsoft.com/office/powerpoint/2010/main" val="393769527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5A15D573-55E0-A34B-BA83-BE4060889F34}" type="slidenum">
              <a:rPr lang="en-US" smtClean="0"/>
              <a:pPr>
                <a:defRPr/>
              </a:pPr>
              <a:t>‹#›</a:t>
            </a:fld>
            <a:endParaRPr lang="en-US" dirty="0"/>
          </a:p>
        </p:txBody>
      </p:sp>
    </p:spTree>
    <p:extLst>
      <p:ext uri="{BB962C8B-B14F-4D97-AF65-F5344CB8AC3E}">
        <p14:creationId xmlns:p14="http://schemas.microsoft.com/office/powerpoint/2010/main" val="3640048558"/>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30684D16-BC3D-F64D-BAB8-0B9F7B194818}" type="slidenum">
              <a:rPr lang="en-US" smtClean="0"/>
              <a:pPr>
                <a:defRPr/>
              </a:pPr>
              <a:t>‹#›</a:t>
            </a:fld>
            <a:endParaRPr lang="en-US" dirty="0"/>
          </a:p>
        </p:txBody>
      </p:sp>
    </p:spTree>
    <p:extLst>
      <p:ext uri="{BB962C8B-B14F-4D97-AF65-F5344CB8AC3E}">
        <p14:creationId xmlns:p14="http://schemas.microsoft.com/office/powerpoint/2010/main" val="2037920438"/>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4F16A4D8-5078-CD4E-912E-740AB5853461}" type="slidenum">
              <a:rPr lang="en-US" smtClean="0"/>
              <a:pPr>
                <a:defRPr/>
              </a:pPr>
              <a:t>‹#›</a:t>
            </a:fld>
            <a:endParaRPr lang="en-US" dirty="0"/>
          </a:p>
        </p:txBody>
      </p:sp>
    </p:spTree>
    <p:extLst>
      <p:ext uri="{BB962C8B-B14F-4D97-AF65-F5344CB8AC3E}">
        <p14:creationId xmlns:p14="http://schemas.microsoft.com/office/powerpoint/2010/main" val="2641945910"/>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BBE858D-1BFE-8643-A65A-BA64D7D4E814}" type="slidenum">
              <a:rPr lang="en-US" smtClean="0"/>
              <a:pPr>
                <a:defRPr/>
              </a:pPr>
              <a:t>‹#›</a:t>
            </a:fld>
            <a:endParaRPr lang="en-US" dirty="0"/>
          </a:p>
        </p:txBody>
      </p:sp>
    </p:spTree>
    <p:extLst>
      <p:ext uri="{BB962C8B-B14F-4D97-AF65-F5344CB8AC3E}">
        <p14:creationId xmlns:p14="http://schemas.microsoft.com/office/powerpoint/2010/main" val="625287462"/>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0C75907D-4C7B-254C-9DAD-F9234EBF5C2C}" type="slidenum">
              <a:rPr lang="en-US" smtClean="0"/>
              <a:pPr>
                <a:defRPr/>
              </a:pPr>
              <a:t>‹#›</a:t>
            </a:fld>
            <a:endParaRPr lang="en-US" dirty="0"/>
          </a:p>
        </p:txBody>
      </p:sp>
    </p:spTree>
    <p:extLst>
      <p:ext uri="{BB962C8B-B14F-4D97-AF65-F5344CB8AC3E}">
        <p14:creationId xmlns:p14="http://schemas.microsoft.com/office/powerpoint/2010/main" val="3750787999"/>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A57E5B37-3CDF-EB45-97B1-13A26F79A345}" type="slidenum">
              <a:rPr lang="en-US" smtClean="0"/>
              <a:pPr>
                <a:defRPr/>
              </a:pPr>
              <a:t>‹#›</a:t>
            </a:fld>
            <a:endParaRPr lang="en-US" dirty="0"/>
          </a:p>
        </p:txBody>
      </p:sp>
    </p:spTree>
    <p:extLst>
      <p:ext uri="{BB962C8B-B14F-4D97-AF65-F5344CB8AC3E}">
        <p14:creationId xmlns:p14="http://schemas.microsoft.com/office/powerpoint/2010/main" val="612012188"/>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lgn="ctr" eaLnBrk="0" hangingPunct="0">
              <a:defRPr b="1" i="0" baseline="30000">
                <a:latin typeface="Times New Roman" charset="0"/>
                <a:cs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baseline="30000">
                <a:latin typeface="Times New Roman" charset="0"/>
                <a:cs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baseline="30000">
                <a:latin typeface="Times New Roman" charset="0"/>
                <a:cs typeface="Arial" panose="020B0604020202020204" pitchFamily="34" charset="0"/>
              </a:defRPr>
            </a:lvl1pPr>
          </a:lstStyle>
          <a:p>
            <a:pPr>
              <a:defRPr/>
            </a:pPr>
            <a:fld id="{801D14B9-8E49-4D4A-BF6C-3DE3AF85526E}" type="slidenum">
              <a:rPr lang="en-US" smtClean="0"/>
              <a:pPr>
                <a:defRPr/>
              </a:pPr>
              <a:t>‹#›</a:t>
            </a:fld>
            <a:endParaRPr lang="en-US" dirty="0"/>
          </a:p>
        </p:txBody>
      </p:sp>
    </p:spTree>
    <p:extLst>
      <p:ext uri="{BB962C8B-B14F-4D97-AF65-F5344CB8AC3E}">
        <p14:creationId xmlns:p14="http://schemas.microsoft.com/office/powerpoint/2010/main" val="977092072"/>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E11977E-7116-0E41-8FAC-A039F1165DE8}" type="slidenum">
              <a:rPr lang="en-US"/>
              <a:pPr>
                <a:defRPr/>
              </a:pPr>
              <a:t>‹#›</a:t>
            </a:fld>
            <a:endParaRPr lang="en-US"/>
          </a:p>
        </p:txBody>
      </p:sp>
    </p:spTree>
    <p:extLst>
      <p:ext uri="{BB962C8B-B14F-4D97-AF65-F5344CB8AC3E}">
        <p14:creationId xmlns:p14="http://schemas.microsoft.com/office/powerpoint/2010/main" val="48236177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3D797B-0577-5A42-BC78-1D6338832323}" type="slidenum">
              <a:rPr lang="en-US"/>
              <a:pPr>
                <a:defRPr/>
              </a:pPr>
              <a:t>‹#›</a:t>
            </a:fld>
            <a:endParaRPr lang="en-US"/>
          </a:p>
        </p:txBody>
      </p:sp>
    </p:spTree>
    <p:extLst>
      <p:ext uri="{BB962C8B-B14F-4D97-AF65-F5344CB8AC3E}">
        <p14:creationId xmlns:p14="http://schemas.microsoft.com/office/powerpoint/2010/main" val="300167061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E47D924-E6CA-DC46-AA4C-23E009BC77B5}" type="slidenum">
              <a:rPr lang="en-US"/>
              <a:pPr>
                <a:defRPr/>
              </a:pPr>
              <a:t>‹#›</a:t>
            </a:fld>
            <a:endParaRPr lang="en-US"/>
          </a:p>
        </p:txBody>
      </p:sp>
    </p:spTree>
    <p:extLst>
      <p:ext uri="{BB962C8B-B14F-4D97-AF65-F5344CB8AC3E}">
        <p14:creationId xmlns:p14="http://schemas.microsoft.com/office/powerpoint/2010/main" val="354670686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2/12/24</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236792406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71A6D4B-770F-A244-A874-DA9B52C97C4C}" type="slidenum">
              <a:rPr lang="en-US"/>
              <a:pPr>
                <a:defRPr/>
              </a:pPr>
              <a:t>‹#›</a:t>
            </a:fld>
            <a:endParaRPr lang="en-US"/>
          </a:p>
        </p:txBody>
      </p:sp>
    </p:spTree>
    <p:extLst>
      <p:ext uri="{BB962C8B-B14F-4D97-AF65-F5344CB8AC3E}">
        <p14:creationId xmlns:p14="http://schemas.microsoft.com/office/powerpoint/2010/main" val="171753253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6FFD1BD-17F7-CF49-B215-0B14A9F0D6F7}" type="slidenum">
              <a:rPr lang="en-US"/>
              <a:pPr>
                <a:defRPr/>
              </a:pPr>
              <a:t>‹#›</a:t>
            </a:fld>
            <a:endParaRPr lang="en-US"/>
          </a:p>
        </p:txBody>
      </p:sp>
    </p:spTree>
    <p:extLst>
      <p:ext uri="{BB962C8B-B14F-4D97-AF65-F5344CB8AC3E}">
        <p14:creationId xmlns:p14="http://schemas.microsoft.com/office/powerpoint/2010/main" val="581169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EBB2E9-2251-7F44-9BB4-08E82CE4E8EB}" type="slidenum">
              <a:rPr lang="en-US"/>
              <a:pPr>
                <a:defRPr/>
              </a:pPr>
              <a:t>‹#›</a:t>
            </a:fld>
            <a:endParaRPr lang="en-US"/>
          </a:p>
        </p:txBody>
      </p:sp>
    </p:spTree>
    <p:extLst>
      <p:ext uri="{BB962C8B-B14F-4D97-AF65-F5344CB8AC3E}">
        <p14:creationId xmlns:p14="http://schemas.microsoft.com/office/powerpoint/2010/main" val="367217626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4B2221C-68E0-F248-B295-6F1179EFF6DC}" type="slidenum">
              <a:rPr lang="en-US"/>
              <a:pPr>
                <a:defRPr/>
              </a:pPr>
              <a:t>‹#›</a:t>
            </a:fld>
            <a:endParaRPr lang="en-US"/>
          </a:p>
        </p:txBody>
      </p:sp>
    </p:spTree>
    <p:extLst>
      <p:ext uri="{BB962C8B-B14F-4D97-AF65-F5344CB8AC3E}">
        <p14:creationId xmlns:p14="http://schemas.microsoft.com/office/powerpoint/2010/main" val="33900017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6E0ACB1-25F0-7C46-81CF-ABAFBE50B42F}" type="slidenum">
              <a:rPr lang="en-US"/>
              <a:pPr>
                <a:defRPr/>
              </a:pPr>
              <a:t>‹#›</a:t>
            </a:fld>
            <a:endParaRPr lang="en-US"/>
          </a:p>
        </p:txBody>
      </p:sp>
    </p:spTree>
    <p:extLst>
      <p:ext uri="{BB962C8B-B14F-4D97-AF65-F5344CB8AC3E}">
        <p14:creationId xmlns:p14="http://schemas.microsoft.com/office/powerpoint/2010/main" val="151385046"/>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973172-B3DE-3549-BCAE-8DF780E473F1}" type="slidenum">
              <a:rPr lang="en-US"/>
              <a:pPr>
                <a:defRPr/>
              </a:pPr>
              <a:t>‹#›</a:t>
            </a:fld>
            <a:endParaRPr lang="en-US"/>
          </a:p>
        </p:txBody>
      </p:sp>
    </p:spTree>
    <p:extLst>
      <p:ext uri="{BB962C8B-B14F-4D97-AF65-F5344CB8AC3E}">
        <p14:creationId xmlns:p14="http://schemas.microsoft.com/office/powerpoint/2010/main" val="25735703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2D87389-E26C-574A-AC6D-4C1F1D03D8C1}" type="slidenum">
              <a:rPr lang="en-US"/>
              <a:pPr>
                <a:defRPr/>
              </a:pPr>
              <a:t>‹#›</a:t>
            </a:fld>
            <a:endParaRPr lang="en-US"/>
          </a:p>
        </p:txBody>
      </p:sp>
    </p:spTree>
    <p:extLst>
      <p:ext uri="{BB962C8B-B14F-4D97-AF65-F5344CB8AC3E}">
        <p14:creationId xmlns:p14="http://schemas.microsoft.com/office/powerpoint/2010/main" val="189183715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D079A6-8453-F947-8A18-F10301729963}" type="slidenum">
              <a:rPr lang="en-US"/>
              <a:pPr>
                <a:defRPr/>
              </a:pPr>
              <a:t>‹#›</a:t>
            </a:fld>
            <a:endParaRPr lang="en-US"/>
          </a:p>
        </p:txBody>
      </p:sp>
    </p:spTree>
    <p:extLst>
      <p:ext uri="{BB962C8B-B14F-4D97-AF65-F5344CB8AC3E}">
        <p14:creationId xmlns:p14="http://schemas.microsoft.com/office/powerpoint/2010/main" val="30525076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6F0059B-0946-E544-93A8-B717C5C05C6E}" type="slidenum">
              <a:rPr lang="en-US"/>
              <a:pPr>
                <a:defRPr/>
              </a:pPr>
              <a:t>‹#›</a:t>
            </a:fld>
            <a:endParaRPr lang="en-US"/>
          </a:p>
        </p:txBody>
      </p:sp>
    </p:spTree>
    <p:extLst>
      <p:ext uri="{BB962C8B-B14F-4D97-AF65-F5344CB8AC3E}">
        <p14:creationId xmlns:p14="http://schemas.microsoft.com/office/powerpoint/2010/main" val="374134254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D8AFAAA7-750F-7441-A4E3-96AC3A7F2F21}" type="slidenum">
              <a:rPr lang="en-US"/>
              <a:pPr>
                <a:defRPr/>
              </a:pPr>
              <a:t>‹#›</a:t>
            </a:fld>
            <a:endParaRPr lang="en-US"/>
          </a:p>
        </p:txBody>
      </p:sp>
    </p:spTree>
    <p:extLst>
      <p:ext uri="{BB962C8B-B14F-4D97-AF65-F5344CB8AC3E}">
        <p14:creationId xmlns:p14="http://schemas.microsoft.com/office/powerpoint/2010/main" val="6818984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2/12/24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33956826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2EA90F27-2891-6143-B5DA-08FBB4DC2A68}" type="slidenum">
              <a:rPr lang="en-US"/>
              <a:pPr>
                <a:defRPr/>
              </a:pPr>
              <a:t>‹#›</a:t>
            </a:fld>
            <a:endParaRPr lang="en-US"/>
          </a:p>
        </p:txBody>
      </p:sp>
    </p:spTree>
    <p:extLst>
      <p:ext uri="{BB962C8B-B14F-4D97-AF65-F5344CB8AC3E}">
        <p14:creationId xmlns:p14="http://schemas.microsoft.com/office/powerpoint/2010/main" val="280025973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6A946565-9FFE-C544-B84F-9252938FB7C1}" type="slidenum">
              <a:rPr lang="en-US"/>
              <a:pPr>
                <a:defRPr/>
              </a:pPr>
              <a:t>‹#›</a:t>
            </a:fld>
            <a:endParaRPr lang="en-US"/>
          </a:p>
        </p:txBody>
      </p:sp>
    </p:spTree>
    <p:extLst>
      <p:ext uri="{BB962C8B-B14F-4D97-AF65-F5344CB8AC3E}">
        <p14:creationId xmlns:p14="http://schemas.microsoft.com/office/powerpoint/2010/main" val="19105912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2384E8F-73A9-8A44-ABBB-F39316066488}" type="slidenum">
              <a:rPr lang="en-US"/>
              <a:pPr>
                <a:defRPr/>
              </a:pPr>
              <a:t>‹#›</a:t>
            </a:fld>
            <a:endParaRPr lang="en-US"/>
          </a:p>
        </p:txBody>
      </p:sp>
    </p:spTree>
    <p:extLst>
      <p:ext uri="{BB962C8B-B14F-4D97-AF65-F5344CB8AC3E}">
        <p14:creationId xmlns:p14="http://schemas.microsoft.com/office/powerpoint/2010/main" val="22872105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8FA7FA1F-0614-7343-B724-0E326B49D670}" type="slidenum">
              <a:rPr lang="en-US"/>
              <a:pPr>
                <a:defRPr/>
              </a:pPr>
              <a:t>‹#›</a:t>
            </a:fld>
            <a:endParaRPr lang="en-US"/>
          </a:p>
        </p:txBody>
      </p:sp>
    </p:spTree>
    <p:extLst>
      <p:ext uri="{BB962C8B-B14F-4D97-AF65-F5344CB8AC3E}">
        <p14:creationId xmlns:p14="http://schemas.microsoft.com/office/powerpoint/2010/main" val="379874910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D014101-4BCD-E440-86EC-CD9580EE4648}" type="slidenum">
              <a:rPr lang="en-US"/>
              <a:pPr>
                <a:defRPr/>
              </a:pPr>
              <a:t>‹#›</a:t>
            </a:fld>
            <a:endParaRPr lang="en-US"/>
          </a:p>
        </p:txBody>
      </p:sp>
    </p:spTree>
    <p:extLst>
      <p:ext uri="{BB962C8B-B14F-4D97-AF65-F5344CB8AC3E}">
        <p14:creationId xmlns:p14="http://schemas.microsoft.com/office/powerpoint/2010/main" val="101580923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ACAEF10F-7AED-FC46-9A91-BE9584C2AD1F}" type="slidenum">
              <a:rPr lang="en-US"/>
              <a:pPr>
                <a:defRPr/>
              </a:pPr>
              <a:t>‹#›</a:t>
            </a:fld>
            <a:endParaRPr lang="en-US"/>
          </a:p>
        </p:txBody>
      </p:sp>
    </p:spTree>
    <p:extLst>
      <p:ext uri="{BB962C8B-B14F-4D97-AF65-F5344CB8AC3E}">
        <p14:creationId xmlns:p14="http://schemas.microsoft.com/office/powerpoint/2010/main" val="394529525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1D2859A-ACA2-6A4D-85C8-226D6E7E4B27}" type="slidenum">
              <a:rPr lang="en-US"/>
              <a:pPr>
                <a:defRPr/>
              </a:pPr>
              <a:t>‹#›</a:t>
            </a:fld>
            <a:endParaRPr lang="en-US"/>
          </a:p>
        </p:txBody>
      </p:sp>
    </p:spTree>
    <p:extLst>
      <p:ext uri="{BB962C8B-B14F-4D97-AF65-F5344CB8AC3E}">
        <p14:creationId xmlns:p14="http://schemas.microsoft.com/office/powerpoint/2010/main" val="394929890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76913D80-148E-DC4F-97FB-217CD5DE1B67}" type="slidenum">
              <a:rPr lang="en-US"/>
              <a:pPr>
                <a:defRPr/>
              </a:pPr>
              <a:t>‹#›</a:t>
            </a:fld>
            <a:endParaRPr lang="en-US"/>
          </a:p>
        </p:txBody>
      </p:sp>
    </p:spTree>
    <p:extLst>
      <p:ext uri="{BB962C8B-B14F-4D97-AF65-F5344CB8AC3E}">
        <p14:creationId xmlns:p14="http://schemas.microsoft.com/office/powerpoint/2010/main" val="15962081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C4E810A2-A76B-5948-8562-D93B8B924F37}" type="slidenum">
              <a:rPr lang="en-US"/>
              <a:pPr>
                <a:defRPr/>
              </a:pPr>
              <a:t>‹#›</a:t>
            </a:fld>
            <a:endParaRPr lang="en-US"/>
          </a:p>
        </p:txBody>
      </p:sp>
    </p:spTree>
    <p:extLst>
      <p:ext uri="{BB962C8B-B14F-4D97-AF65-F5344CB8AC3E}">
        <p14:creationId xmlns:p14="http://schemas.microsoft.com/office/powerpoint/2010/main" val="255481787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aseline="30000">
                <a:latin typeface="Times New Roman"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CD016CF5-B8D4-8444-A548-20E27489EF10}" type="slidenum">
              <a:rPr lang="en-US"/>
              <a:pPr>
                <a:defRPr/>
              </a:pPr>
              <a:t>‹#›</a:t>
            </a:fld>
            <a:endParaRPr lang="en-US"/>
          </a:p>
        </p:txBody>
      </p:sp>
    </p:spTree>
    <p:extLst>
      <p:ext uri="{BB962C8B-B14F-4D97-AF65-F5344CB8AC3E}">
        <p14:creationId xmlns:p14="http://schemas.microsoft.com/office/powerpoint/2010/main" val="347262949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2/12/24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333539149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79BA66F4-91DE-DF4A-849B-310087CD0B89}" type="slidenum">
              <a:rPr lang="en-US"/>
              <a:pPr>
                <a:defRPr/>
              </a:pPr>
              <a:t>‹#›</a:t>
            </a:fld>
            <a:endParaRPr lang="en-US"/>
          </a:p>
        </p:txBody>
      </p:sp>
    </p:spTree>
    <p:extLst>
      <p:ext uri="{BB962C8B-B14F-4D97-AF65-F5344CB8AC3E}">
        <p14:creationId xmlns:p14="http://schemas.microsoft.com/office/powerpoint/2010/main" val="183189759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FA3F03F-CD00-594E-948C-D7D1934E3CF0}" type="slidenum">
              <a:rPr lang="en-US"/>
              <a:pPr>
                <a:defRPr/>
              </a:pPr>
              <a:t>‹#›</a:t>
            </a:fld>
            <a:endParaRPr lang="en-US"/>
          </a:p>
        </p:txBody>
      </p:sp>
    </p:spTree>
    <p:extLst>
      <p:ext uri="{BB962C8B-B14F-4D97-AF65-F5344CB8AC3E}">
        <p14:creationId xmlns:p14="http://schemas.microsoft.com/office/powerpoint/2010/main" val="350854429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66CA604-4CF4-5845-AA31-30DEF8EFE573}" type="slidenum">
              <a:rPr lang="en-US"/>
              <a:pPr>
                <a:defRPr/>
              </a:pPr>
              <a:t>‹#›</a:t>
            </a:fld>
            <a:endParaRPr lang="en-US"/>
          </a:p>
        </p:txBody>
      </p:sp>
    </p:spTree>
    <p:extLst>
      <p:ext uri="{BB962C8B-B14F-4D97-AF65-F5344CB8AC3E}">
        <p14:creationId xmlns:p14="http://schemas.microsoft.com/office/powerpoint/2010/main" val="398970352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EAB7E6B5-5960-0545-8B1A-0F7F75E7EEED}" type="slidenum">
              <a:rPr lang="en-US"/>
              <a:pPr>
                <a:defRPr/>
              </a:pPr>
              <a:t>‹#›</a:t>
            </a:fld>
            <a:endParaRPr lang="en-US"/>
          </a:p>
        </p:txBody>
      </p:sp>
    </p:spTree>
    <p:extLst>
      <p:ext uri="{BB962C8B-B14F-4D97-AF65-F5344CB8AC3E}">
        <p14:creationId xmlns:p14="http://schemas.microsoft.com/office/powerpoint/2010/main" val="213699262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0FCAEC04-8499-DD46-A066-319020C69D47}" type="slidenum">
              <a:rPr lang="en-US"/>
              <a:pPr>
                <a:defRPr/>
              </a:pPr>
              <a:t>‹#›</a:t>
            </a:fld>
            <a:endParaRPr lang="en-US"/>
          </a:p>
        </p:txBody>
      </p:sp>
    </p:spTree>
    <p:extLst>
      <p:ext uri="{BB962C8B-B14F-4D97-AF65-F5344CB8AC3E}">
        <p14:creationId xmlns:p14="http://schemas.microsoft.com/office/powerpoint/2010/main" val="385405965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271A4DA-044B-104D-83BA-4216247B799A}" type="slidenum">
              <a:rPr lang="en-US"/>
              <a:pPr>
                <a:defRPr/>
              </a:pPr>
              <a:t>‹#›</a:t>
            </a:fld>
            <a:endParaRPr lang="en-US"/>
          </a:p>
        </p:txBody>
      </p:sp>
    </p:spTree>
    <p:extLst>
      <p:ext uri="{BB962C8B-B14F-4D97-AF65-F5344CB8AC3E}">
        <p14:creationId xmlns:p14="http://schemas.microsoft.com/office/powerpoint/2010/main" val="226210252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6FA70581-6212-C640-A715-BFEF16F9C570}" type="slidenum">
              <a:rPr lang="en-US"/>
              <a:pPr>
                <a:defRPr/>
              </a:pPr>
              <a:t>‹#›</a:t>
            </a:fld>
            <a:endParaRPr lang="en-US"/>
          </a:p>
        </p:txBody>
      </p:sp>
    </p:spTree>
    <p:extLst>
      <p:ext uri="{BB962C8B-B14F-4D97-AF65-F5344CB8AC3E}">
        <p14:creationId xmlns:p14="http://schemas.microsoft.com/office/powerpoint/2010/main" val="233560174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153F059A-25EA-604E-9954-22297DBAD940}" type="slidenum">
              <a:rPr lang="en-US"/>
              <a:pPr>
                <a:defRPr/>
              </a:pPr>
              <a:t>‹#›</a:t>
            </a:fld>
            <a:endParaRPr lang="en-US"/>
          </a:p>
        </p:txBody>
      </p:sp>
    </p:spTree>
    <p:extLst>
      <p:ext uri="{BB962C8B-B14F-4D97-AF65-F5344CB8AC3E}">
        <p14:creationId xmlns:p14="http://schemas.microsoft.com/office/powerpoint/2010/main" val="260289918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1C8D1D0-33FA-5D46-B637-CB3E377A9B74}" type="slidenum">
              <a:rPr lang="en-US"/>
              <a:pPr>
                <a:defRPr/>
              </a:pPr>
              <a:t>‹#›</a:t>
            </a:fld>
            <a:endParaRPr lang="en-US"/>
          </a:p>
        </p:txBody>
      </p:sp>
    </p:spTree>
    <p:extLst>
      <p:ext uri="{BB962C8B-B14F-4D97-AF65-F5344CB8AC3E}">
        <p14:creationId xmlns:p14="http://schemas.microsoft.com/office/powerpoint/2010/main" val="240957619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FCED574D-73CD-FF4D-9B77-FDD47627A177}" type="slidenum">
              <a:rPr lang="en-US"/>
              <a:pPr>
                <a:defRPr/>
              </a:pPr>
              <a:t>‹#›</a:t>
            </a:fld>
            <a:endParaRPr lang="en-US"/>
          </a:p>
        </p:txBody>
      </p:sp>
    </p:spTree>
    <p:extLst>
      <p:ext uri="{BB962C8B-B14F-4D97-AF65-F5344CB8AC3E}">
        <p14:creationId xmlns:p14="http://schemas.microsoft.com/office/powerpoint/2010/main" val="29774530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pPr>
                <a:defRPr/>
              </a:pPr>
              <a:t>‹#›</a:t>
            </a:fld>
            <a:endParaRPr lang="en-US"/>
          </a:p>
        </p:txBody>
      </p:sp>
    </p:spTree>
    <p:extLst>
      <p:ext uri="{BB962C8B-B14F-4D97-AF65-F5344CB8AC3E}">
        <p14:creationId xmlns:p14="http://schemas.microsoft.com/office/powerpoint/2010/main" val="34427915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2/12/24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297916392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4C0BC3F-65C5-9446-BAD2-205BD213E336}" type="slidenum">
              <a:rPr lang="en-US"/>
              <a:pPr>
                <a:defRPr/>
              </a:pPr>
              <a:t>‹#›</a:t>
            </a:fld>
            <a:endParaRPr lang="th-TH"/>
          </a:p>
        </p:txBody>
      </p:sp>
    </p:spTree>
    <p:extLst>
      <p:ext uri="{BB962C8B-B14F-4D97-AF65-F5344CB8AC3E}">
        <p14:creationId xmlns:p14="http://schemas.microsoft.com/office/powerpoint/2010/main" val="290346263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C6AE8E9-1B08-2242-8EFB-D53DF5F46B77}" type="slidenum">
              <a:rPr lang="en-US"/>
              <a:pPr>
                <a:defRPr/>
              </a:pPr>
              <a:t>‹#›</a:t>
            </a:fld>
            <a:endParaRPr lang="th-TH"/>
          </a:p>
        </p:txBody>
      </p:sp>
    </p:spTree>
    <p:extLst>
      <p:ext uri="{BB962C8B-B14F-4D97-AF65-F5344CB8AC3E}">
        <p14:creationId xmlns:p14="http://schemas.microsoft.com/office/powerpoint/2010/main" val="104344094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CB21680-C243-C04E-8A84-CD44400E49A6}" type="slidenum">
              <a:rPr lang="en-US"/>
              <a:pPr>
                <a:defRPr/>
              </a:pPr>
              <a:t>‹#›</a:t>
            </a:fld>
            <a:endParaRPr lang="th-TH"/>
          </a:p>
        </p:txBody>
      </p:sp>
    </p:spTree>
    <p:extLst>
      <p:ext uri="{BB962C8B-B14F-4D97-AF65-F5344CB8AC3E}">
        <p14:creationId xmlns:p14="http://schemas.microsoft.com/office/powerpoint/2010/main" val="109229626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0876126-393D-3945-AAA7-EFA5F62C7A80}" type="slidenum">
              <a:rPr lang="en-US"/>
              <a:pPr>
                <a:defRPr/>
              </a:pPr>
              <a:t>‹#›</a:t>
            </a:fld>
            <a:endParaRPr lang="th-TH"/>
          </a:p>
        </p:txBody>
      </p:sp>
    </p:spTree>
    <p:extLst>
      <p:ext uri="{BB962C8B-B14F-4D97-AF65-F5344CB8AC3E}">
        <p14:creationId xmlns:p14="http://schemas.microsoft.com/office/powerpoint/2010/main" val="50916966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6E89B6CB-2584-E94D-A654-433104BB7088}" type="slidenum">
              <a:rPr lang="en-US"/>
              <a:pPr>
                <a:defRPr/>
              </a:pPr>
              <a:t>‹#›</a:t>
            </a:fld>
            <a:endParaRPr lang="th-TH"/>
          </a:p>
        </p:txBody>
      </p:sp>
    </p:spTree>
    <p:extLst>
      <p:ext uri="{BB962C8B-B14F-4D97-AF65-F5344CB8AC3E}">
        <p14:creationId xmlns:p14="http://schemas.microsoft.com/office/powerpoint/2010/main" val="23427128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FFE55926-3E53-CA49-9842-0069F1A82D11}" type="slidenum">
              <a:rPr lang="en-US"/>
              <a:pPr>
                <a:defRPr/>
              </a:pPr>
              <a:t>‹#›</a:t>
            </a:fld>
            <a:endParaRPr lang="th-TH"/>
          </a:p>
        </p:txBody>
      </p:sp>
    </p:spTree>
    <p:extLst>
      <p:ext uri="{BB962C8B-B14F-4D97-AF65-F5344CB8AC3E}">
        <p14:creationId xmlns:p14="http://schemas.microsoft.com/office/powerpoint/2010/main" val="306061737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DE525156-FFC2-1E47-8B35-0301640102FE}" type="slidenum">
              <a:rPr lang="en-US"/>
              <a:pPr>
                <a:defRPr/>
              </a:pPr>
              <a:t>‹#›</a:t>
            </a:fld>
            <a:endParaRPr lang="th-TH"/>
          </a:p>
        </p:txBody>
      </p:sp>
    </p:spTree>
    <p:extLst>
      <p:ext uri="{BB962C8B-B14F-4D97-AF65-F5344CB8AC3E}">
        <p14:creationId xmlns:p14="http://schemas.microsoft.com/office/powerpoint/2010/main" val="746921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183E93D-95CD-0643-A8CB-1E1905920BB0}" type="slidenum">
              <a:rPr lang="en-US"/>
              <a:pPr>
                <a:defRPr/>
              </a:pPr>
              <a:t>‹#›</a:t>
            </a:fld>
            <a:endParaRPr lang="th-TH"/>
          </a:p>
        </p:txBody>
      </p:sp>
    </p:spTree>
    <p:extLst>
      <p:ext uri="{BB962C8B-B14F-4D97-AF65-F5344CB8AC3E}">
        <p14:creationId xmlns:p14="http://schemas.microsoft.com/office/powerpoint/2010/main" val="163600158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3D3692C-31CF-3E4C-9F11-D4B5BA2A69C9}" type="slidenum">
              <a:rPr lang="en-US"/>
              <a:pPr>
                <a:defRPr/>
              </a:pPr>
              <a:t>‹#›</a:t>
            </a:fld>
            <a:endParaRPr lang="th-TH"/>
          </a:p>
        </p:txBody>
      </p:sp>
    </p:spTree>
    <p:extLst>
      <p:ext uri="{BB962C8B-B14F-4D97-AF65-F5344CB8AC3E}">
        <p14:creationId xmlns:p14="http://schemas.microsoft.com/office/powerpoint/2010/main" val="125638070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E315A08-EAFB-7D43-96B3-8AF78F89747B}" type="slidenum">
              <a:rPr lang="en-US"/>
              <a:pPr>
                <a:defRPr/>
              </a:pPr>
              <a:t>‹#›</a:t>
            </a:fld>
            <a:endParaRPr lang="th-TH"/>
          </a:p>
        </p:txBody>
      </p:sp>
    </p:spTree>
    <p:extLst>
      <p:ext uri="{BB962C8B-B14F-4D97-AF65-F5344CB8AC3E}">
        <p14:creationId xmlns:p14="http://schemas.microsoft.com/office/powerpoint/2010/main" val="12278264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2/12/24</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264669430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195CE6-B818-A94D-ACED-378632BAFE6C}" type="slidenum">
              <a:rPr lang="en-US"/>
              <a:pPr>
                <a:defRPr/>
              </a:pPr>
              <a:t>‹#›</a:t>
            </a:fld>
            <a:endParaRPr lang="th-TH"/>
          </a:p>
        </p:txBody>
      </p:sp>
    </p:spTree>
    <p:extLst>
      <p:ext uri="{BB962C8B-B14F-4D97-AF65-F5344CB8AC3E}">
        <p14:creationId xmlns:p14="http://schemas.microsoft.com/office/powerpoint/2010/main" val="410430929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46"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th-TH" noProof="0"/>
              <a:t>Click to edit Master title style</a:t>
            </a:r>
          </a:p>
        </p:txBody>
      </p:sp>
      <p:sp>
        <p:nvSpPr>
          <p:cNvPr id="6147"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th-TH" noProof="0"/>
              <a:t>Click to edit Master subtitle style</a:t>
            </a:r>
          </a:p>
        </p:txBody>
      </p:sp>
      <p:sp>
        <p:nvSpPr>
          <p:cNvPr id="5" name="Rectangle 5"/>
          <p:cNvSpPr>
            <a:spLocks noGrp="1" noChangeArrowheads="1"/>
          </p:cNvSpPr>
          <p:nvPr>
            <p:ph type="ftr" sz="quarter" idx="10"/>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Rectangle 6"/>
          <p:cNvSpPr>
            <a:spLocks noGrp="1" noChangeArrowheads="1"/>
          </p:cNvSpPr>
          <p:nvPr>
            <p:ph type="sldNum" sz="quarter" idx="11"/>
          </p:nvPr>
        </p:nvSpPr>
        <p:spPr/>
        <p:txBody>
          <a:bodyPr/>
          <a:lstStyle>
            <a:lvl1pPr eaLnBrk="0" hangingPunct="0">
              <a:defRPr baseline="30000">
                <a:latin typeface="Times New Roman" charset="0"/>
                <a:cs typeface="ＭＳ Ｐゴシック" charset="0"/>
              </a:defRPr>
            </a:lvl1pPr>
          </a:lstStyle>
          <a:p>
            <a:pPr>
              <a:defRPr/>
            </a:pPr>
            <a:fld id="{08669759-DB86-3747-AAE4-287BD1B6CDC1}" type="slidenum">
              <a:rPr lang="en-US"/>
              <a:pPr>
                <a:defRPr/>
              </a:pPr>
              <a:t>‹#›</a:t>
            </a:fld>
            <a:endParaRPr lang="th-TH"/>
          </a:p>
        </p:txBody>
      </p:sp>
      <p:sp>
        <p:nvSpPr>
          <p:cNvPr id="7" name="Rectangle 7"/>
          <p:cNvSpPr>
            <a:spLocks noGrp="1" noChangeArrowheads="1"/>
          </p:cNvSpPr>
          <p:nvPr>
            <p:ph type="dt" sz="quarter" idx="12"/>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Tree>
    <p:extLst>
      <p:ext uri="{BB962C8B-B14F-4D97-AF65-F5344CB8AC3E}">
        <p14:creationId xmlns:p14="http://schemas.microsoft.com/office/powerpoint/2010/main" val="24045997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5AF95B5-8A7D-1147-B40D-606CCE453742}" type="slidenum">
              <a:rPr lang="en-US"/>
              <a:pPr>
                <a:defRPr/>
              </a:pPr>
              <a:t>‹#›</a:t>
            </a:fld>
            <a:endParaRPr lang="th-TH"/>
          </a:p>
        </p:txBody>
      </p:sp>
    </p:spTree>
    <p:extLst>
      <p:ext uri="{BB962C8B-B14F-4D97-AF65-F5344CB8AC3E}">
        <p14:creationId xmlns:p14="http://schemas.microsoft.com/office/powerpoint/2010/main" val="344007454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45C91ED4-B4F0-8244-BAEF-AA88B0522AF0}" type="slidenum">
              <a:rPr lang="en-US"/>
              <a:pPr>
                <a:defRPr/>
              </a:pPr>
              <a:t>‹#›</a:t>
            </a:fld>
            <a:endParaRPr lang="th-TH"/>
          </a:p>
        </p:txBody>
      </p:sp>
    </p:spTree>
    <p:extLst>
      <p:ext uri="{BB962C8B-B14F-4D97-AF65-F5344CB8AC3E}">
        <p14:creationId xmlns:p14="http://schemas.microsoft.com/office/powerpoint/2010/main" val="207482890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6FC7349-EB7D-F749-89C2-3B62E0B737B5}" type="slidenum">
              <a:rPr lang="en-US"/>
              <a:pPr>
                <a:defRPr/>
              </a:pPr>
              <a:t>‹#›</a:t>
            </a:fld>
            <a:endParaRPr lang="th-TH"/>
          </a:p>
        </p:txBody>
      </p:sp>
    </p:spTree>
    <p:extLst>
      <p:ext uri="{BB962C8B-B14F-4D97-AF65-F5344CB8AC3E}">
        <p14:creationId xmlns:p14="http://schemas.microsoft.com/office/powerpoint/2010/main" val="300937639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59C4A1-5A93-AD4F-9F87-AA6CEF2EED0D}" type="slidenum">
              <a:rPr lang="en-US"/>
              <a:pPr>
                <a:defRPr/>
              </a:pPr>
              <a:t>‹#›</a:t>
            </a:fld>
            <a:endParaRPr lang="th-TH"/>
          </a:p>
        </p:txBody>
      </p:sp>
    </p:spTree>
    <p:extLst>
      <p:ext uri="{BB962C8B-B14F-4D97-AF65-F5344CB8AC3E}">
        <p14:creationId xmlns:p14="http://schemas.microsoft.com/office/powerpoint/2010/main" val="177937355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A2F7A89-5923-8042-85C5-E4EFC54625AB}" type="slidenum">
              <a:rPr lang="en-US"/>
              <a:pPr>
                <a:defRPr/>
              </a:pPr>
              <a:t>‹#›</a:t>
            </a:fld>
            <a:endParaRPr lang="th-TH"/>
          </a:p>
        </p:txBody>
      </p:sp>
    </p:spTree>
    <p:extLst>
      <p:ext uri="{BB962C8B-B14F-4D97-AF65-F5344CB8AC3E}">
        <p14:creationId xmlns:p14="http://schemas.microsoft.com/office/powerpoint/2010/main" val="194766359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F1FB277-CDB8-2647-9CE7-4C9B2678C73B}" type="slidenum">
              <a:rPr lang="en-US"/>
              <a:pPr>
                <a:defRPr/>
              </a:pPr>
              <a:t>‹#›</a:t>
            </a:fld>
            <a:endParaRPr lang="th-TH"/>
          </a:p>
        </p:txBody>
      </p:sp>
    </p:spTree>
    <p:extLst>
      <p:ext uri="{BB962C8B-B14F-4D97-AF65-F5344CB8AC3E}">
        <p14:creationId xmlns:p14="http://schemas.microsoft.com/office/powerpoint/2010/main" val="147002559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1420B970-E990-F24D-A1B8-153C75CF270B}" type="slidenum">
              <a:rPr lang="en-US"/>
              <a:pPr>
                <a:defRPr/>
              </a:pPr>
              <a:t>‹#›</a:t>
            </a:fld>
            <a:endParaRPr lang="th-TH"/>
          </a:p>
        </p:txBody>
      </p:sp>
    </p:spTree>
    <p:extLst>
      <p:ext uri="{BB962C8B-B14F-4D97-AF65-F5344CB8AC3E}">
        <p14:creationId xmlns:p14="http://schemas.microsoft.com/office/powerpoint/2010/main" val="136272688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DD88BDE-4FCF-2A46-91EC-52DCED7C1425}" type="slidenum">
              <a:rPr lang="en-US"/>
              <a:pPr>
                <a:defRPr/>
              </a:pPr>
              <a:t>‹#›</a:t>
            </a:fld>
            <a:endParaRPr lang="th-TH"/>
          </a:p>
        </p:txBody>
      </p:sp>
    </p:spTree>
    <p:extLst>
      <p:ext uri="{BB962C8B-B14F-4D97-AF65-F5344CB8AC3E}">
        <p14:creationId xmlns:p14="http://schemas.microsoft.com/office/powerpoint/2010/main" val="38113303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2/12/24</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17626308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86E934F9-BB61-0C43-8CA0-803747C1917D}" type="slidenum">
              <a:rPr lang="en-US"/>
              <a:pPr>
                <a:defRPr/>
              </a:pPr>
              <a:t>‹#›</a:t>
            </a:fld>
            <a:endParaRPr lang="th-TH"/>
          </a:p>
        </p:txBody>
      </p:sp>
    </p:spTree>
    <p:extLst>
      <p:ext uri="{BB962C8B-B14F-4D97-AF65-F5344CB8AC3E}">
        <p14:creationId xmlns:p14="http://schemas.microsoft.com/office/powerpoint/2010/main" val="98227417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0AD8625A-5D23-1E46-8B18-F8B88FA635E8}" type="slidenum">
              <a:rPr lang="en-US"/>
              <a:pPr>
                <a:defRPr/>
              </a:pPr>
              <a:t>‹#›</a:t>
            </a:fld>
            <a:endParaRPr lang="th-TH"/>
          </a:p>
        </p:txBody>
      </p:sp>
    </p:spTree>
    <p:extLst>
      <p:ext uri="{BB962C8B-B14F-4D97-AF65-F5344CB8AC3E}">
        <p14:creationId xmlns:p14="http://schemas.microsoft.com/office/powerpoint/2010/main" val="81790412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C5F74957-F7E5-BA43-92FE-BE42665F2F62}" type="datetime1">
              <a:rPr lang="en-US"/>
              <a:pPr>
                <a:defRPr/>
              </a:pPr>
              <a:t>2/12/24</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E33A5327-92D6-6D4F-8293-E642C1B92A7C}" type="slidenum">
              <a:rPr lang="en-US"/>
              <a:pPr>
                <a:defRPr/>
              </a:pPr>
              <a:t>‹#›</a:t>
            </a:fld>
            <a:endParaRPr lang="en-US"/>
          </a:p>
        </p:txBody>
      </p:sp>
    </p:spTree>
    <p:extLst>
      <p:ext uri="{BB962C8B-B14F-4D97-AF65-F5344CB8AC3E}">
        <p14:creationId xmlns:p14="http://schemas.microsoft.com/office/powerpoint/2010/main" val="150150930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0C15F77C-C2E9-4544-AD87-4725AF59CDA5}" type="datetime1">
              <a:rPr lang="en-US"/>
              <a:pPr>
                <a:defRPr/>
              </a:pPr>
              <a:t>2/12/24</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36DCBBE2-CDB2-BB4D-B8E1-92EAE9AD1835}" type="slidenum">
              <a:rPr lang="en-US"/>
              <a:pPr>
                <a:defRPr/>
              </a:pPr>
              <a:t>‹#›</a:t>
            </a:fld>
            <a:endParaRPr lang="en-US"/>
          </a:p>
        </p:txBody>
      </p:sp>
    </p:spTree>
    <p:extLst>
      <p:ext uri="{BB962C8B-B14F-4D97-AF65-F5344CB8AC3E}">
        <p14:creationId xmlns:p14="http://schemas.microsoft.com/office/powerpoint/2010/main" val="22023374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01D8CA45-31DC-9D46-9B15-32B8A419B25D}" type="slidenum">
              <a:rPr lang="en-US"/>
              <a:pPr>
                <a:defRPr/>
              </a:pPr>
              <a:t>‹#›</a:t>
            </a:fld>
            <a:endParaRPr lang="en-US"/>
          </a:p>
        </p:txBody>
      </p:sp>
    </p:spTree>
    <p:extLst>
      <p:ext uri="{BB962C8B-B14F-4D97-AF65-F5344CB8AC3E}">
        <p14:creationId xmlns:p14="http://schemas.microsoft.com/office/powerpoint/2010/main" val="86465695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descr="titlemaster_me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5558" name="Rectangle 6"/>
          <p:cNvSpPr>
            <a:spLocks noGrp="1" noChangeArrowheads="1"/>
          </p:cNvSpPr>
          <p:nvPr>
            <p:ph type="subTitle" sz="quarter" idx="1"/>
          </p:nvPr>
        </p:nvSpPr>
        <p:spPr>
          <a:xfrm>
            <a:off x="2362200" y="3429000"/>
            <a:ext cx="6400800" cy="1447800"/>
          </a:xfrm>
          <a:solidFill>
            <a:schemeClr val="bg1">
              <a:alpha val="50000"/>
            </a:schemeClr>
          </a:solidFill>
          <a:ln w="76200">
            <a:solidFill>
              <a:schemeClr val="tx1"/>
            </a:solidFill>
          </a:ln>
        </p:spPr>
        <p:txBody>
          <a:bodyPr anchor="ct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1175559" name="Rectangle 7"/>
          <p:cNvSpPr>
            <a:spLocks noGrp="1" noChangeArrowheads="1"/>
          </p:cNvSpPr>
          <p:nvPr>
            <p:ph type="ctrTitle" sz="quarter"/>
          </p:nvPr>
        </p:nvSpPr>
        <p:spPr>
          <a:xfrm>
            <a:off x="838200" y="1371600"/>
            <a:ext cx="7620000" cy="2057400"/>
          </a:xfrm>
          <a:solidFill>
            <a:schemeClr val="bg1">
              <a:alpha val="50000"/>
            </a:schemeClr>
          </a:solidFill>
          <a:ln w="76200">
            <a:solidFill>
              <a:schemeClr val="tx1"/>
            </a:solidFill>
          </a:ln>
        </p:spPr>
        <p:txBody>
          <a:bodyPr/>
          <a:lstStyle>
            <a:lvl1pPr algn="ctr">
              <a:defRPr sz="5400" b="1" i="0">
                <a:solidFill>
                  <a:schemeClr val="tx1"/>
                </a:solidFill>
                <a:latin typeface="Arial" panose="020B0604020202020204" pitchFamily="34" charset="0"/>
              </a:defRPr>
            </a:lvl1pPr>
          </a:lstStyle>
          <a:p>
            <a:r>
              <a:rPr lang="en-US" dirty="0"/>
              <a:t>Click to edit Master title style</a:t>
            </a:r>
          </a:p>
        </p:txBody>
      </p:sp>
      <p:sp>
        <p:nvSpPr>
          <p:cNvPr id="5" name="Rectangle 3"/>
          <p:cNvSpPr>
            <a:spLocks noGrp="1" noChangeArrowheads="1"/>
          </p:cNvSpPr>
          <p:nvPr>
            <p:ph type="dt" sz="half" idx="10"/>
          </p:nvPr>
        </p:nvSpPr>
        <p:spPr>
          <a:xfrm>
            <a:off x="304800" y="6248400"/>
            <a:ext cx="1905000" cy="457200"/>
          </a:xfrm>
        </p:spPr>
        <p:txBody>
          <a:bodyPr/>
          <a:lstStyle>
            <a:lvl1pPr algn="ctr">
              <a:defRPr baseline="30000">
                <a:latin typeface="Times New Roman" charset="0"/>
              </a:defRPr>
            </a:lvl1pPr>
          </a:lstStyle>
          <a:p>
            <a:pPr>
              <a:defRPr/>
            </a:pPr>
            <a:endParaRPr lang="en-US"/>
          </a:p>
        </p:txBody>
      </p:sp>
      <p:sp>
        <p:nvSpPr>
          <p:cNvPr id="6" name="Rectangle 4"/>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5"/>
          <p:cNvSpPr>
            <a:spLocks noGrp="1" noChangeArrowheads="1"/>
          </p:cNvSpPr>
          <p:nvPr>
            <p:ph type="sldNum" sz="quarter" idx="12"/>
          </p:nvPr>
        </p:nvSpPr>
        <p:spPr>
          <a:xfrm>
            <a:off x="7010400" y="6248400"/>
            <a:ext cx="1905000" cy="457200"/>
          </a:xfrm>
        </p:spPr>
        <p:txBody>
          <a:bodyPr/>
          <a:lstStyle>
            <a:lvl1pPr>
              <a:defRPr baseline="30000">
                <a:latin typeface="Times New Roman" charset="0"/>
              </a:defRPr>
            </a:lvl1pPr>
          </a:lstStyle>
          <a:p>
            <a:pPr>
              <a:defRPr/>
            </a:pPr>
            <a:fld id="{E1342593-B85F-3746-8854-38EF7044A168}" type="slidenum">
              <a:rPr lang="en-US"/>
              <a:pPr>
                <a:defRPr/>
              </a:pPr>
              <a:t>‹#›</a:t>
            </a:fld>
            <a:endParaRPr lang="en-US"/>
          </a:p>
        </p:txBody>
      </p:sp>
    </p:spTree>
    <p:extLst>
      <p:ext uri="{BB962C8B-B14F-4D97-AF65-F5344CB8AC3E}">
        <p14:creationId xmlns:p14="http://schemas.microsoft.com/office/powerpoint/2010/main" val="3853922281"/>
      </p:ext>
    </p:extLst>
  </p:cSld>
  <p:clrMapOvr>
    <a:masterClrMapping/>
  </p:clrMapOvr>
  <p:transition spd="slow"/>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DD8C238-5BA7-3747-A970-2ACF2BEB90C0}" type="slidenum">
              <a:rPr lang="en-US"/>
              <a:pPr>
                <a:defRPr/>
              </a:pPr>
              <a:t>‹#›</a:t>
            </a:fld>
            <a:endParaRPr lang="en-US"/>
          </a:p>
        </p:txBody>
      </p:sp>
    </p:spTree>
    <p:extLst>
      <p:ext uri="{BB962C8B-B14F-4D97-AF65-F5344CB8AC3E}">
        <p14:creationId xmlns:p14="http://schemas.microsoft.com/office/powerpoint/2010/main" val="22402321"/>
      </p:ext>
    </p:extLst>
  </p:cSld>
  <p:clrMapOvr>
    <a:masterClrMapping/>
  </p:clrMapOvr>
  <p:transition spd="slow"/>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89EE2E77-4FDD-1449-8B42-4286630A9173}" type="slidenum">
              <a:rPr lang="en-US"/>
              <a:pPr>
                <a:defRPr/>
              </a:pPr>
              <a:t>‹#›</a:t>
            </a:fld>
            <a:endParaRPr lang="en-US"/>
          </a:p>
        </p:txBody>
      </p:sp>
    </p:spTree>
    <p:extLst>
      <p:ext uri="{BB962C8B-B14F-4D97-AF65-F5344CB8AC3E}">
        <p14:creationId xmlns:p14="http://schemas.microsoft.com/office/powerpoint/2010/main" val="1251463539"/>
      </p:ext>
    </p:extLst>
  </p:cSld>
  <p:clrMapOvr>
    <a:masterClrMapping/>
  </p:clrMapOvr>
  <p:transition spd="slow"/>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438400" y="1600200"/>
            <a:ext cx="31242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715000" y="1600200"/>
            <a:ext cx="31242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BABF4189-57CE-7441-9733-DB94E10D70B1}" type="slidenum">
              <a:rPr lang="en-US"/>
              <a:pPr>
                <a:defRPr/>
              </a:pPr>
              <a:t>‹#›</a:t>
            </a:fld>
            <a:endParaRPr lang="en-US"/>
          </a:p>
        </p:txBody>
      </p:sp>
    </p:spTree>
    <p:extLst>
      <p:ext uri="{BB962C8B-B14F-4D97-AF65-F5344CB8AC3E}">
        <p14:creationId xmlns:p14="http://schemas.microsoft.com/office/powerpoint/2010/main" val="3885493850"/>
      </p:ext>
    </p:extLst>
  </p:cSld>
  <p:clrMapOvr>
    <a:masterClrMapping/>
  </p:clrMapOvr>
  <p:transition spd="slow"/>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09A7DDA5-3D9F-CE40-B762-DF7AD0315623}" type="slidenum">
              <a:rPr lang="en-US"/>
              <a:pPr>
                <a:defRPr/>
              </a:pPr>
              <a:t>‹#›</a:t>
            </a:fld>
            <a:endParaRPr lang="en-US"/>
          </a:p>
        </p:txBody>
      </p:sp>
    </p:spTree>
    <p:extLst>
      <p:ext uri="{BB962C8B-B14F-4D97-AF65-F5344CB8AC3E}">
        <p14:creationId xmlns:p14="http://schemas.microsoft.com/office/powerpoint/2010/main" val="405259630"/>
      </p:ext>
    </p:extLst>
  </p:cSld>
  <p:clrMapOvr>
    <a:masterClrMapping/>
  </p:clrMapOvr>
  <p:transition spd="slow"/>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2/12/24</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345270698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954C95D1-C91D-DB40-ACBD-6BBF06DEE18B}" type="slidenum">
              <a:rPr lang="en-US"/>
              <a:pPr>
                <a:defRPr/>
              </a:pPr>
              <a:t>‹#›</a:t>
            </a:fld>
            <a:endParaRPr lang="en-US"/>
          </a:p>
        </p:txBody>
      </p:sp>
    </p:spTree>
    <p:extLst>
      <p:ext uri="{BB962C8B-B14F-4D97-AF65-F5344CB8AC3E}">
        <p14:creationId xmlns:p14="http://schemas.microsoft.com/office/powerpoint/2010/main" val="2163977694"/>
      </p:ext>
    </p:extLst>
  </p:cSld>
  <p:clrMapOvr>
    <a:masterClrMapping/>
  </p:clrMapOvr>
  <p:transition spd="slow"/>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C8E233D9-CD24-C649-AEB7-AFA721F1CA64}" type="slidenum">
              <a:rPr lang="en-US"/>
              <a:pPr>
                <a:defRPr/>
              </a:pPr>
              <a:t>‹#›</a:t>
            </a:fld>
            <a:endParaRPr lang="en-US"/>
          </a:p>
        </p:txBody>
      </p:sp>
    </p:spTree>
    <p:extLst>
      <p:ext uri="{BB962C8B-B14F-4D97-AF65-F5344CB8AC3E}">
        <p14:creationId xmlns:p14="http://schemas.microsoft.com/office/powerpoint/2010/main" val="4220762038"/>
      </p:ext>
    </p:extLst>
  </p:cSld>
  <p:clrMapOvr>
    <a:masterClrMapping/>
  </p:clrMapOvr>
  <p:transition spd="slow"/>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6538E8D0-DDF0-E541-877B-1A65901F2E8F}" type="slidenum">
              <a:rPr lang="en-US"/>
              <a:pPr>
                <a:defRPr/>
              </a:pPr>
              <a:t>‹#›</a:t>
            </a:fld>
            <a:endParaRPr lang="en-US"/>
          </a:p>
        </p:txBody>
      </p:sp>
    </p:spTree>
    <p:extLst>
      <p:ext uri="{BB962C8B-B14F-4D97-AF65-F5344CB8AC3E}">
        <p14:creationId xmlns:p14="http://schemas.microsoft.com/office/powerpoint/2010/main" val="1326129030"/>
      </p:ext>
    </p:extLst>
  </p:cSld>
  <p:clrMapOvr>
    <a:masterClrMapping/>
  </p:clrMapOvr>
  <p:transition spd="slow"/>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2FD8094C-4DE0-0F41-BF30-F866610CD3DF}" type="slidenum">
              <a:rPr lang="en-US"/>
              <a:pPr>
                <a:defRPr/>
              </a:pPr>
              <a:t>‹#›</a:t>
            </a:fld>
            <a:endParaRPr lang="en-US"/>
          </a:p>
        </p:txBody>
      </p:sp>
    </p:spTree>
    <p:extLst>
      <p:ext uri="{BB962C8B-B14F-4D97-AF65-F5344CB8AC3E}">
        <p14:creationId xmlns:p14="http://schemas.microsoft.com/office/powerpoint/2010/main" val="1950400811"/>
      </p:ext>
    </p:extLst>
  </p:cSld>
  <p:clrMapOvr>
    <a:masterClrMapping/>
  </p:clrMapOvr>
  <p:transition spd="slow"/>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5B14E35C-4349-1D46-9729-5B1FD7EF4824}" type="slidenum">
              <a:rPr lang="en-US"/>
              <a:pPr>
                <a:defRPr/>
              </a:pPr>
              <a:t>‹#›</a:t>
            </a:fld>
            <a:endParaRPr lang="en-US"/>
          </a:p>
        </p:txBody>
      </p:sp>
    </p:spTree>
    <p:extLst>
      <p:ext uri="{BB962C8B-B14F-4D97-AF65-F5344CB8AC3E}">
        <p14:creationId xmlns:p14="http://schemas.microsoft.com/office/powerpoint/2010/main" val="1077541110"/>
      </p:ext>
    </p:extLst>
  </p:cSld>
  <p:clrMapOvr>
    <a:masterClrMapping/>
  </p:clrMapOvr>
  <p:transition spd="slow"/>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39000" y="228600"/>
            <a:ext cx="1600200" cy="5867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438400" y="228600"/>
            <a:ext cx="46482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8"/>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9"/>
          <p:cNvSpPr>
            <a:spLocks noGrp="1" noChangeArrowheads="1"/>
          </p:cNvSpPr>
          <p:nvPr>
            <p:ph type="sldNum" sz="quarter" idx="12"/>
          </p:nvPr>
        </p:nvSpPr>
        <p:spPr/>
        <p:txBody>
          <a:bodyPr/>
          <a:lstStyle>
            <a:lvl1pPr>
              <a:defRPr baseline="30000">
                <a:latin typeface="Times New Roman" charset="0"/>
              </a:defRPr>
            </a:lvl1pPr>
          </a:lstStyle>
          <a:p>
            <a:pPr>
              <a:defRPr/>
            </a:pPr>
            <a:fld id="{E5A16F21-24EB-0544-99F1-1534AC701BFE}" type="slidenum">
              <a:rPr lang="en-US"/>
              <a:pPr>
                <a:defRPr/>
              </a:pPr>
              <a:t>‹#›</a:t>
            </a:fld>
            <a:endParaRPr lang="en-US"/>
          </a:p>
        </p:txBody>
      </p:sp>
    </p:spTree>
    <p:extLst>
      <p:ext uri="{BB962C8B-B14F-4D97-AF65-F5344CB8AC3E}">
        <p14:creationId xmlns:p14="http://schemas.microsoft.com/office/powerpoint/2010/main" val="3612637695"/>
      </p:ext>
    </p:extLst>
  </p:cSld>
  <p:clrMapOvr>
    <a:masterClrMapping/>
  </p:clrMapOvr>
  <p:transition spd="slow"/>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A816C23-7EB9-7844-B759-4E91621C8ED3}" type="slidenum">
              <a:rPr lang="en-US"/>
              <a:pPr>
                <a:defRPr/>
              </a:pPr>
              <a:t>‹#›</a:t>
            </a:fld>
            <a:endParaRPr lang="en-US"/>
          </a:p>
        </p:txBody>
      </p:sp>
    </p:spTree>
    <p:extLst>
      <p:ext uri="{BB962C8B-B14F-4D97-AF65-F5344CB8AC3E}">
        <p14:creationId xmlns:p14="http://schemas.microsoft.com/office/powerpoint/2010/main" val="164358979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CEC5717C-A291-2F41-9BA4-4415727C4F2E}" type="slidenum">
              <a:rPr lang="en-US"/>
              <a:pPr>
                <a:defRPr/>
              </a:pPr>
              <a:t>‹#›</a:t>
            </a:fld>
            <a:endParaRPr lang="en-US"/>
          </a:p>
        </p:txBody>
      </p:sp>
    </p:spTree>
    <p:extLst>
      <p:ext uri="{BB962C8B-B14F-4D97-AF65-F5344CB8AC3E}">
        <p14:creationId xmlns:p14="http://schemas.microsoft.com/office/powerpoint/2010/main" val="245411103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BAC3D3E7-3D93-3946-AC4E-8B2A6D7E9326}" type="slidenum">
              <a:rPr lang="en-US"/>
              <a:pPr>
                <a:defRPr/>
              </a:pPr>
              <a:t>‹#›</a:t>
            </a:fld>
            <a:endParaRPr lang="en-US"/>
          </a:p>
        </p:txBody>
      </p:sp>
    </p:spTree>
    <p:extLst>
      <p:ext uri="{BB962C8B-B14F-4D97-AF65-F5344CB8AC3E}">
        <p14:creationId xmlns:p14="http://schemas.microsoft.com/office/powerpoint/2010/main" val="315192230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9D5A264D-A338-5545-BE51-1960CF3771F8}" type="slidenum">
              <a:rPr lang="en-US"/>
              <a:pPr>
                <a:defRPr/>
              </a:pPr>
              <a:t>‹#›</a:t>
            </a:fld>
            <a:endParaRPr lang="en-US"/>
          </a:p>
        </p:txBody>
      </p:sp>
    </p:spTree>
    <p:extLst>
      <p:ext uri="{BB962C8B-B14F-4D97-AF65-F5344CB8AC3E}">
        <p14:creationId xmlns:p14="http://schemas.microsoft.com/office/powerpoint/2010/main" val="19808737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2/12/24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914978904"/>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2500393B-3198-DA4F-AB28-D9D8439F7FD6}" type="slidenum">
              <a:rPr lang="en-US"/>
              <a:pPr>
                <a:defRPr/>
              </a:pPr>
              <a:t>‹#›</a:t>
            </a:fld>
            <a:endParaRPr lang="en-US"/>
          </a:p>
        </p:txBody>
      </p:sp>
    </p:spTree>
    <p:extLst>
      <p:ext uri="{BB962C8B-B14F-4D97-AF65-F5344CB8AC3E}">
        <p14:creationId xmlns:p14="http://schemas.microsoft.com/office/powerpoint/2010/main" val="111651913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FE471E79-52B2-6443-92C0-2C7F43931F10}" type="slidenum">
              <a:rPr lang="en-US"/>
              <a:pPr>
                <a:defRPr/>
              </a:pPr>
              <a:t>‹#›</a:t>
            </a:fld>
            <a:endParaRPr lang="en-US"/>
          </a:p>
        </p:txBody>
      </p:sp>
    </p:spTree>
    <p:extLst>
      <p:ext uri="{BB962C8B-B14F-4D97-AF65-F5344CB8AC3E}">
        <p14:creationId xmlns:p14="http://schemas.microsoft.com/office/powerpoint/2010/main" val="416304952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61323378-707C-6149-AA27-203A35A11C25}" type="slidenum">
              <a:rPr lang="en-US"/>
              <a:pPr>
                <a:defRPr/>
              </a:pPr>
              <a:t>‹#›</a:t>
            </a:fld>
            <a:endParaRPr lang="en-US"/>
          </a:p>
        </p:txBody>
      </p:sp>
    </p:spTree>
    <p:extLst>
      <p:ext uri="{BB962C8B-B14F-4D97-AF65-F5344CB8AC3E}">
        <p14:creationId xmlns:p14="http://schemas.microsoft.com/office/powerpoint/2010/main" val="248761189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0D8A9162-5401-7F49-8B64-EDFFDCA91B18}" type="slidenum">
              <a:rPr lang="en-US"/>
              <a:pPr>
                <a:defRPr/>
              </a:pPr>
              <a:t>‹#›</a:t>
            </a:fld>
            <a:endParaRPr lang="en-US"/>
          </a:p>
        </p:txBody>
      </p:sp>
    </p:spTree>
    <p:extLst>
      <p:ext uri="{BB962C8B-B14F-4D97-AF65-F5344CB8AC3E}">
        <p14:creationId xmlns:p14="http://schemas.microsoft.com/office/powerpoint/2010/main" val="289305417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DE7014A-5782-0F43-BAA0-FDE038B3115B}" type="slidenum">
              <a:rPr lang="en-US"/>
              <a:pPr>
                <a:defRPr/>
              </a:pPr>
              <a:t>‹#›</a:t>
            </a:fld>
            <a:endParaRPr lang="en-US"/>
          </a:p>
        </p:txBody>
      </p:sp>
    </p:spTree>
    <p:extLst>
      <p:ext uri="{BB962C8B-B14F-4D97-AF65-F5344CB8AC3E}">
        <p14:creationId xmlns:p14="http://schemas.microsoft.com/office/powerpoint/2010/main" val="27107865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9AB36216-66B6-DE49-9355-470F2A61CECF}" type="slidenum">
              <a:rPr lang="en-US"/>
              <a:pPr>
                <a:defRPr/>
              </a:pPr>
              <a:t>‹#›</a:t>
            </a:fld>
            <a:endParaRPr lang="en-US"/>
          </a:p>
        </p:txBody>
      </p:sp>
    </p:spTree>
    <p:extLst>
      <p:ext uri="{BB962C8B-B14F-4D97-AF65-F5344CB8AC3E}">
        <p14:creationId xmlns:p14="http://schemas.microsoft.com/office/powerpoint/2010/main" val="158061069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642C7823-2FEC-E145-AC4B-5200C545A8ED}" type="slidenum">
              <a:rPr lang="en-US"/>
              <a:pPr>
                <a:defRPr/>
              </a:pPr>
              <a:t>‹#›</a:t>
            </a:fld>
            <a:endParaRPr lang="en-US"/>
          </a:p>
        </p:txBody>
      </p:sp>
    </p:spTree>
    <p:extLst>
      <p:ext uri="{BB962C8B-B14F-4D97-AF65-F5344CB8AC3E}">
        <p14:creationId xmlns:p14="http://schemas.microsoft.com/office/powerpoint/2010/main" val="418425345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B46D910-4E9A-5B43-91C0-508BE4341AEF}" type="slidenum">
              <a:rPr lang="en-US"/>
              <a:pPr>
                <a:defRPr/>
              </a:pPr>
              <a:t>‹#›</a:t>
            </a:fld>
            <a:endParaRPr lang="en-US"/>
          </a:p>
        </p:txBody>
      </p:sp>
    </p:spTree>
    <p:extLst>
      <p:ext uri="{BB962C8B-B14F-4D97-AF65-F5344CB8AC3E}">
        <p14:creationId xmlns:p14="http://schemas.microsoft.com/office/powerpoint/2010/main" val="211637965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DEEF42E5-CE94-0C4A-BEF4-43ABDA0973EF}" type="slidenum">
              <a:rPr lang="en-US"/>
              <a:pPr>
                <a:defRPr/>
              </a:pPr>
              <a:t>‹#›</a:t>
            </a:fld>
            <a:endParaRPr lang="en-US"/>
          </a:p>
        </p:txBody>
      </p:sp>
    </p:spTree>
    <p:extLst>
      <p:ext uri="{BB962C8B-B14F-4D97-AF65-F5344CB8AC3E}">
        <p14:creationId xmlns:p14="http://schemas.microsoft.com/office/powerpoint/2010/main" val="331569573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11E91774-29F7-8D42-84C1-00A6E0A513DD}" type="slidenum">
              <a:rPr lang="en-US"/>
              <a:pPr>
                <a:defRPr/>
              </a:pPr>
              <a:t>‹#›</a:t>
            </a:fld>
            <a:endParaRPr lang="en-US"/>
          </a:p>
        </p:txBody>
      </p:sp>
    </p:spTree>
    <p:extLst>
      <p:ext uri="{BB962C8B-B14F-4D97-AF65-F5344CB8AC3E}">
        <p14:creationId xmlns:p14="http://schemas.microsoft.com/office/powerpoint/2010/main" val="16813923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2/12/24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39265264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1B4E5419-AB6D-1849-985F-7A1FB3F4D6F8}" type="slidenum">
              <a:rPr lang="en-US"/>
              <a:pPr>
                <a:defRPr/>
              </a:pPr>
              <a:t>‹#›</a:t>
            </a:fld>
            <a:endParaRPr lang="en-US"/>
          </a:p>
        </p:txBody>
      </p:sp>
    </p:spTree>
    <p:extLst>
      <p:ext uri="{BB962C8B-B14F-4D97-AF65-F5344CB8AC3E}">
        <p14:creationId xmlns:p14="http://schemas.microsoft.com/office/powerpoint/2010/main" val="24224858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AC70CB7D-D5E8-1C45-AADD-1971EE9C8ABB}" type="slidenum">
              <a:rPr lang="en-US"/>
              <a:pPr>
                <a:defRPr/>
              </a:pPr>
              <a:t>‹#›</a:t>
            </a:fld>
            <a:endParaRPr lang="en-US"/>
          </a:p>
        </p:txBody>
      </p:sp>
    </p:spTree>
    <p:extLst>
      <p:ext uri="{BB962C8B-B14F-4D97-AF65-F5344CB8AC3E}">
        <p14:creationId xmlns:p14="http://schemas.microsoft.com/office/powerpoint/2010/main" val="16611482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C2B6808E-86F5-9543-B9ED-9DEBD77FDD6A}" type="slidenum">
              <a:rPr lang="en-US"/>
              <a:pPr>
                <a:defRPr/>
              </a:pPr>
              <a:t>‹#›</a:t>
            </a:fld>
            <a:endParaRPr lang="en-US"/>
          </a:p>
        </p:txBody>
      </p:sp>
    </p:spTree>
    <p:extLst>
      <p:ext uri="{BB962C8B-B14F-4D97-AF65-F5344CB8AC3E}">
        <p14:creationId xmlns:p14="http://schemas.microsoft.com/office/powerpoint/2010/main" val="231570246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4CE14F7B-3384-204D-B22D-A5CC86F7CAD2}" type="slidenum">
              <a:rPr lang="en-US"/>
              <a:pPr>
                <a:defRPr/>
              </a:pPr>
              <a:t>‹#›</a:t>
            </a:fld>
            <a:endParaRPr lang="en-US"/>
          </a:p>
        </p:txBody>
      </p:sp>
    </p:spTree>
    <p:extLst>
      <p:ext uri="{BB962C8B-B14F-4D97-AF65-F5344CB8AC3E}">
        <p14:creationId xmlns:p14="http://schemas.microsoft.com/office/powerpoint/2010/main" val="251907875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2E60F8AB-A29A-6044-9C70-936AD9A39AC4}" type="slidenum">
              <a:rPr lang="en-US"/>
              <a:pPr>
                <a:defRPr/>
              </a:pPr>
              <a:t>‹#›</a:t>
            </a:fld>
            <a:endParaRPr lang="en-US"/>
          </a:p>
        </p:txBody>
      </p:sp>
    </p:spTree>
    <p:extLst>
      <p:ext uri="{BB962C8B-B14F-4D97-AF65-F5344CB8AC3E}">
        <p14:creationId xmlns:p14="http://schemas.microsoft.com/office/powerpoint/2010/main" val="363612664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A4EE54E-9D80-804F-896C-94C6739FD21C}" type="slidenum">
              <a:rPr lang="en-US"/>
              <a:pPr>
                <a:defRPr/>
              </a:pPr>
              <a:t>‹#›</a:t>
            </a:fld>
            <a:endParaRPr lang="en-US"/>
          </a:p>
        </p:txBody>
      </p:sp>
    </p:spTree>
    <p:extLst>
      <p:ext uri="{BB962C8B-B14F-4D97-AF65-F5344CB8AC3E}">
        <p14:creationId xmlns:p14="http://schemas.microsoft.com/office/powerpoint/2010/main" val="386483645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8EC9818F-341D-B74C-88EA-FB83743D85FF}" type="slidenum">
              <a:rPr lang="en-US"/>
              <a:pPr>
                <a:defRPr/>
              </a:pPr>
              <a:t>‹#›</a:t>
            </a:fld>
            <a:endParaRPr lang="en-US"/>
          </a:p>
        </p:txBody>
      </p:sp>
    </p:spTree>
    <p:extLst>
      <p:ext uri="{BB962C8B-B14F-4D97-AF65-F5344CB8AC3E}">
        <p14:creationId xmlns:p14="http://schemas.microsoft.com/office/powerpoint/2010/main" val="273825320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58BE7201-C414-0B44-91B3-F57EE36C1A40}" type="slidenum">
              <a:rPr lang="en-US"/>
              <a:pPr>
                <a:defRPr/>
              </a:pPr>
              <a:t>‹#›</a:t>
            </a:fld>
            <a:endParaRPr lang="en-US"/>
          </a:p>
        </p:txBody>
      </p:sp>
    </p:spTree>
    <p:extLst>
      <p:ext uri="{BB962C8B-B14F-4D97-AF65-F5344CB8AC3E}">
        <p14:creationId xmlns:p14="http://schemas.microsoft.com/office/powerpoint/2010/main" val="248874342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D44FFF2D-CC6E-4B44-8D28-F7845F5EE293}" type="slidenum">
              <a:rPr lang="en-US" smtClean="0"/>
              <a:pPr>
                <a:defRPr/>
              </a:pPr>
              <a:t>‹#›</a:t>
            </a:fld>
            <a:endParaRPr lang="en-US" dirty="0"/>
          </a:p>
        </p:txBody>
      </p:sp>
    </p:spTree>
    <p:extLst>
      <p:ext uri="{BB962C8B-B14F-4D97-AF65-F5344CB8AC3E}">
        <p14:creationId xmlns:p14="http://schemas.microsoft.com/office/powerpoint/2010/main" val="293821953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3DECE92-EFEE-A54F-A622-906496FC04B0}" type="slidenum">
              <a:rPr lang="en-US" smtClean="0"/>
              <a:pPr>
                <a:defRPr/>
              </a:pPr>
              <a:t>‹#›</a:t>
            </a:fld>
            <a:endParaRPr lang="en-US" dirty="0"/>
          </a:p>
        </p:txBody>
      </p:sp>
    </p:spTree>
    <p:extLst>
      <p:ext uri="{BB962C8B-B14F-4D97-AF65-F5344CB8AC3E}">
        <p14:creationId xmlns:p14="http://schemas.microsoft.com/office/powerpoint/2010/main" val="2045386569"/>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2/12/24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211653037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4218D648-652F-A345-A897-73568211AB06}" type="slidenum">
              <a:rPr lang="en-US" smtClean="0"/>
              <a:pPr>
                <a:defRPr/>
              </a:pPr>
              <a:t>‹#›</a:t>
            </a:fld>
            <a:endParaRPr lang="en-US" dirty="0"/>
          </a:p>
        </p:txBody>
      </p:sp>
    </p:spTree>
    <p:extLst>
      <p:ext uri="{BB962C8B-B14F-4D97-AF65-F5344CB8AC3E}">
        <p14:creationId xmlns:p14="http://schemas.microsoft.com/office/powerpoint/2010/main" val="3616084452"/>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D2D40DCE-A6A7-9648-ADE8-4A7660CC7880}" type="slidenum">
              <a:rPr lang="en-US" smtClean="0"/>
              <a:pPr>
                <a:defRPr/>
              </a:pPr>
              <a:t>‹#›</a:t>
            </a:fld>
            <a:endParaRPr lang="en-US" dirty="0"/>
          </a:p>
        </p:txBody>
      </p:sp>
    </p:spTree>
    <p:extLst>
      <p:ext uri="{BB962C8B-B14F-4D97-AF65-F5344CB8AC3E}">
        <p14:creationId xmlns:p14="http://schemas.microsoft.com/office/powerpoint/2010/main" val="188719535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5B137B9-5B3C-5648-AC1E-4B96F883EE9E}" type="slidenum">
              <a:rPr lang="en-US" smtClean="0"/>
              <a:pPr>
                <a:defRPr/>
              </a:pPr>
              <a:t>‹#›</a:t>
            </a:fld>
            <a:endParaRPr lang="en-US" dirty="0"/>
          </a:p>
        </p:txBody>
      </p:sp>
    </p:spTree>
    <p:extLst>
      <p:ext uri="{BB962C8B-B14F-4D97-AF65-F5344CB8AC3E}">
        <p14:creationId xmlns:p14="http://schemas.microsoft.com/office/powerpoint/2010/main" val="168254230"/>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F8B278A0-1A0B-D44B-A1D3-9397F6EC9224}" type="slidenum">
              <a:rPr lang="en-US" smtClean="0"/>
              <a:pPr>
                <a:defRPr/>
              </a:pPr>
              <a:t>‹#›</a:t>
            </a:fld>
            <a:endParaRPr lang="en-US" dirty="0"/>
          </a:p>
        </p:txBody>
      </p:sp>
    </p:spTree>
    <p:extLst>
      <p:ext uri="{BB962C8B-B14F-4D97-AF65-F5344CB8AC3E}">
        <p14:creationId xmlns:p14="http://schemas.microsoft.com/office/powerpoint/2010/main" val="209236157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5DC7D42D-ABD8-5449-ADE1-ED416B193440}" type="slidenum">
              <a:rPr lang="en-US" smtClean="0"/>
              <a:pPr>
                <a:defRPr/>
              </a:pPr>
              <a:t>‹#›</a:t>
            </a:fld>
            <a:endParaRPr lang="en-US" dirty="0"/>
          </a:p>
        </p:txBody>
      </p:sp>
    </p:spTree>
    <p:extLst>
      <p:ext uri="{BB962C8B-B14F-4D97-AF65-F5344CB8AC3E}">
        <p14:creationId xmlns:p14="http://schemas.microsoft.com/office/powerpoint/2010/main" val="267078283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5B931609-3AF4-4949-938B-C2FD1728A084}" type="slidenum">
              <a:rPr lang="en-US" smtClean="0"/>
              <a:pPr>
                <a:defRPr/>
              </a:pPr>
              <a:t>‹#›</a:t>
            </a:fld>
            <a:endParaRPr lang="en-US" dirty="0"/>
          </a:p>
        </p:txBody>
      </p:sp>
    </p:spTree>
    <p:extLst>
      <p:ext uri="{BB962C8B-B14F-4D97-AF65-F5344CB8AC3E}">
        <p14:creationId xmlns:p14="http://schemas.microsoft.com/office/powerpoint/2010/main" val="4081745684"/>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7448E59D-E480-0643-958A-B95003C0D895}" type="slidenum">
              <a:rPr lang="en-US" smtClean="0"/>
              <a:pPr>
                <a:defRPr/>
              </a:pPr>
              <a:t>‹#›</a:t>
            </a:fld>
            <a:endParaRPr lang="en-US" dirty="0"/>
          </a:p>
        </p:txBody>
      </p:sp>
    </p:spTree>
    <p:extLst>
      <p:ext uri="{BB962C8B-B14F-4D97-AF65-F5344CB8AC3E}">
        <p14:creationId xmlns:p14="http://schemas.microsoft.com/office/powerpoint/2010/main" val="3835075199"/>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A00AFED9-0B76-DA41-A161-B0EBB72860FF}" type="slidenum">
              <a:rPr lang="en-US" smtClean="0"/>
              <a:pPr>
                <a:defRPr/>
              </a:pPr>
              <a:t>‹#›</a:t>
            </a:fld>
            <a:endParaRPr lang="en-US" dirty="0"/>
          </a:p>
        </p:txBody>
      </p:sp>
    </p:spTree>
    <p:extLst>
      <p:ext uri="{BB962C8B-B14F-4D97-AF65-F5344CB8AC3E}">
        <p14:creationId xmlns:p14="http://schemas.microsoft.com/office/powerpoint/2010/main" val="492037043"/>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lgn="ctr" eaLnBrk="0" hangingPunct="0">
              <a:defRPr b="1" i="0" baseline="3000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baseline="3000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baseline="30000">
                <a:latin typeface="Arial" panose="020B0604020202020204" pitchFamily="34" charset="0"/>
                <a:ea typeface="ＭＳ Ｐゴシック" charset="0"/>
                <a:cs typeface="ＭＳ Ｐゴシック" charset="0"/>
              </a:defRPr>
            </a:lvl1pPr>
          </a:lstStyle>
          <a:p>
            <a:pPr>
              <a:defRPr/>
            </a:pPr>
            <a:fld id="{C970D34C-D9D5-C246-BC22-6ED2CFF064BF}" type="slidenum">
              <a:rPr lang="en-US" smtClean="0"/>
              <a:pPr>
                <a:defRPr/>
              </a:pPr>
              <a:t>‹#›</a:t>
            </a:fld>
            <a:endParaRPr lang="en-US" dirty="0"/>
          </a:p>
        </p:txBody>
      </p:sp>
    </p:spTree>
    <p:extLst>
      <p:ext uri="{BB962C8B-B14F-4D97-AF65-F5344CB8AC3E}">
        <p14:creationId xmlns:p14="http://schemas.microsoft.com/office/powerpoint/2010/main" val="331100167"/>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4C880B06-B8AA-1F43-A649-BFB573A9776C}" type="slidenum">
              <a:rPr lang="en-US"/>
              <a:pPr>
                <a:defRPr/>
              </a:pPr>
              <a:t>‹#›</a:t>
            </a:fld>
            <a:endParaRPr lang="en-US"/>
          </a:p>
        </p:txBody>
      </p:sp>
    </p:spTree>
    <p:extLst>
      <p:ext uri="{BB962C8B-B14F-4D97-AF65-F5344CB8AC3E}">
        <p14:creationId xmlns:p14="http://schemas.microsoft.com/office/powerpoint/2010/main" val="1341397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2/12/24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40284456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1EB21D-BC88-1144-8EEA-3C202FB93F3E}" type="slidenum">
              <a:rPr lang="en-US"/>
              <a:pPr>
                <a:defRPr/>
              </a:pPr>
              <a:t>‹#›</a:t>
            </a:fld>
            <a:endParaRPr lang="en-US"/>
          </a:p>
        </p:txBody>
      </p:sp>
    </p:spTree>
    <p:extLst>
      <p:ext uri="{BB962C8B-B14F-4D97-AF65-F5344CB8AC3E}">
        <p14:creationId xmlns:p14="http://schemas.microsoft.com/office/powerpoint/2010/main" val="11260198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5CE078-2AFE-4C44-8FD8-1F57BA8E057C}" type="slidenum">
              <a:rPr lang="en-US"/>
              <a:pPr>
                <a:defRPr/>
              </a:pPr>
              <a:t>‹#›</a:t>
            </a:fld>
            <a:endParaRPr lang="en-US"/>
          </a:p>
        </p:txBody>
      </p:sp>
    </p:spTree>
    <p:extLst>
      <p:ext uri="{BB962C8B-B14F-4D97-AF65-F5344CB8AC3E}">
        <p14:creationId xmlns:p14="http://schemas.microsoft.com/office/powerpoint/2010/main" val="149480225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A93182-CD82-EC48-8670-829EA22B4B53}" type="slidenum">
              <a:rPr lang="en-US"/>
              <a:pPr>
                <a:defRPr/>
              </a:pPr>
              <a:t>‹#›</a:t>
            </a:fld>
            <a:endParaRPr lang="en-US"/>
          </a:p>
        </p:txBody>
      </p:sp>
    </p:spTree>
    <p:extLst>
      <p:ext uri="{BB962C8B-B14F-4D97-AF65-F5344CB8AC3E}">
        <p14:creationId xmlns:p14="http://schemas.microsoft.com/office/powerpoint/2010/main" val="263306320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23BEB38-544C-9D48-B339-2633D28ABCFB}" type="slidenum">
              <a:rPr lang="en-US"/>
              <a:pPr>
                <a:defRPr/>
              </a:pPr>
              <a:t>‹#›</a:t>
            </a:fld>
            <a:endParaRPr lang="en-US"/>
          </a:p>
        </p:txBody>
      </p:sp>
    </p:spTree>
    <p:extLst>
      <p:ext uri="{BB962C8B-B14F-4D97-AF65-F5344CB8AC3E}">
        <p14:creationId xmlns:p14="http://schemas.microsoft.com/office/powerpoint/2010/main" val="145699248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7F02571-06F3-8E48-8F31-4819A6003BD7}" type="slidenum">
              <a:rPr lang="en-US"/>
              <a:pPr>
                <a:defRPr/>
              </a:pPr>
              <a:t>‹#›</a:t>
            </a:fld>
            <a:endParaRPr lang="en-US"/>
          </a:p>
        </p:txBody>
      </p:sp>
    </p:spTree>
    <p:extLst>
      <p:ext uri="{BB962C8B-B14F-4D97-AF65-F5344CB8AC3E}">
        <p14:creationId xmlns:p14="http://schemas.microsoft.com/office/powerpoint/2010/main" val="381173102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B0FF823-B898-5D42-9282-9322F92B123B}" type="slidenum">
              <a:rPr lang="en-US"/>
              <a:pPr>
                <a:defRPr/>
              </a:pPr>
              <a:t>‹#›</a:t>
            </a:fld>
            <a:endParaRPr lang="en-US"/>
          </a:p>
        </p:txBody>
      </p:sp>
    </p:spTree>
    <p:extLst>
      <p:ext uri="{BB962C8B-B14F-4D97-AF65-F5344CB8AC3E}">
        <p14:creationId xmlns:p14="http://schemas.microsoft.com/office/powerpoint/2010/main" val="121211439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1123592-8FB3-8947-A7A3-4DAB3939200D}" type="slidenum">
              <a:rPr lang="en-US"/>
              <a:pPr>
                <a:defRPr/>
              </a:pPr>
              <a:t>‹#›</a:t>
            </a:fld>
            <a:endParaRPr lang="en-US"/>
          </a:p>
        </p:txBody>
      </p:sp>
    </p:spTree>
    <p:extLst>
      <p:ext uri="{BB962C8B-B14F-4D97-AF65-F5344CB8AC3E}">
        <p14:creationId xmlns:p14="http://schemas.microsoft.com/office/powerpoint/2010/main" val="336457435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99E567-E07C-8D40-A858-9CB65024C0AE}" type="slidenum">
              <a:rPr lang="en-US"/>
              <a:pPr>
                <a:defRPr/>
              </a:pPr>
              <a:t>‹#›</a:t>
            </a:fld>
            <a:endParaRPr lang="en-US"/>
          </a:p>
        </p:txBody>
      </p:sp>
    </p:spTree>
    <p:extLst>
      <p:ext uri="{BB962C8B-B14F-4D97-AF65-F5344CB8AC3E}">
        <p14:creationId xmlns:p14="http://schemas.microsoft.com/office/powerpoint/2010/main" val="86609120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1AC2D2-1F41-ED4A-9941-0945B6360D71}" type="slidenum">
              <a:rPr lang="en-US"/>
              <a:pPr>
                <a:defRPr/>
              </a:pPr>
              <a:t>‹#›</a:t>
            </a:fld>
            <a:endParaRPr lang="en-US"/>
          </a:p>
        </p:txBody>
      </p:sp>
    </p:spTree>
    <p:extLst>
      <p:ext uri="{BB962C8B-B14F-4D97-AF65-F5344CB8AC3E}">
        <p14:creationId xmlns:p14="http://schemas.microsoft.com/office/powerpoint/2010/main" val="340665640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5C0800F-570E-4E44-8AAC-CDDB60BD1829}" type="slidenum">
              <a:rPr lang="en-US"/>
              <a:pPr>
                <a:defRPr/>
              </a:pPr>
              <a:t>‹#›</a:t>
            </a:fld>
            <a:endParaRPr lang="en-US"/>
          </a:p>
        </p:txBody>
      </p:sp>
    </p:spTree>
    <p:extLst>
      <p:ext uri="{BB962C8B-B14F-4D97-AF65-F5344CB8AC3E}">
        <p14:creationId xmlns:p14="http://schemas.microsoft.com/office/powerpoint/2010/main" val="21296512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AB9D476-CC14-A845-8821-49E08109224B}" type="slidenum">
              <a:rPr lang="en-US" smtClean="0"/>
              <a:pPr>
                <a:defRPr/>
              </a:pPr>
              <a:t>‹#›</a:t>
            </a:fld>
            <a:endParaRPr lang="en-US" dirty="0"/>
          </a:p>
        </p:txBody>
      </p:sp>
    </p:spTree>
    <p:extLst>
      <p:ext uri="{BB962C8B-B14F-4D97-AF65-F5344CB8AC3E}">
        <p14:creationId xmlns:p14="http://schemas.microsoft.com/office/powerpoint/2010/main" val="32142088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0E899E-A5D3-844A-8C18-D39A1B05B9CD}" type="slidenum">
              <a:rPr lang="en-US"/>
              <a:pPr>
                <a:defRPr/>
              </a:pPr>
              <a:t>‹#›</a:t>
            </a:fld>
            <a:endParaRPr lang="en-US"/>
          </a:p>
        </p:txBody>
      </p:sp>
    </p:spTree>
    <p:extLst>
      <p:ext uri="{BB962C8B-B14F-4D97-AF65-F5344CB8AC3E}">
        <p14:creationId xmlns:p14="http://schemas.microsoft.com/office/powerpoint/2010/main" val="172231323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116"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0117"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24"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a:lvl1pPr>
          </a:lstStyle>
          <a:p>
            <a:pPr>
              <a:defRPr/>
            </a:pPr>
            <a:fld id="{5C71F993-6806-8C4B-958F-9DDD3EBE3CEF}" type="slidenum">
              <a:rPr lang="en-US" altLang="ja-JP"/>
              <a:pPr>
                <a:defRPr/>
              </a:pPr>
              <a:t>‹#›</a:t>
            </a:fld>
            <a:endParaRPr lang="en-US" altLang="ja-JP"/>
          </a:p>
        </p:txBody>
      </p:sp>
    </p:spTree>
    <p:extLst>
      <p:ext uri="{BB962C8B-B14F-4D97-AF65-F5344CB8AC3E}">
        <p14:creationId xmlns:p14="http://schemas.microsoft.com/office/powerpoint/2010/main" val="315332842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6A51BC63-3E99-2743-9847-F1AEA5C43B74}" type="slidenum">
              <a:rPr lang="en-US" altLang="ja-JP"/>
              <a:pPr>
                <a:defRPr/>
              </a:pPr>
              <a:t>‹#›</a:t>
            </a:fld>
            <a:endParaRPr lang="en-US" altLang="ja-JP"/>
          </a:p>
        </p:txBody>
      </p:sp>
    </p:spTree>
    <p:extLst>
      <p:ext uri="{BB962C8B-B14F-4D97-AF65-F5344CB8AC3E}">
        <p14:creationId xmlns:p14="http://schemas.microsoft.com/office/powerpoint/2010/main" val="296896473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9D2C046-9BC7-7A45-8C31-F7783FA601CF}" type="slidenum">
              <a:rPr lang="en-US" altLang="ja-JP"/>
              <a:pPr>
                <a:defRPr/>
              </a:pPr>
              <a:t>‹#›</a:t>
            </a:fld>
            <a:endParaRPr lang="en-US" altLang="ja-JP"/>
          </a:p>
        </p:txBody>
      </p:sp>
    </p:spTree>
    <p:extLst>
      <p:ext uri="{BB962C8B-B14F-4D97-AF65-F5344CB8AC3E}">
        <p14:creationId xmlns:p14="http://schemas.microsoft.com/office/powerpoint/2010/main" val="24780276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E24B1181-72C6-B849-8DA7-7AE9F85FB4FF}" type="slidenum">
              <a:rPr lang="en-US" altLang="ja-JP"/>
              <a:pPr>
                <a:defRPr/>
              </a:pPr>
              <a:t>‹#›</a:t>
            </a:fld>
            <a:endParaRPr lang="en-US" altLang="ja-JP"/>
          </a:p>
        </p:txBody>
      </p:sp>
    </p:spTree>
    <p:extLst>
      <p:ext uri="{BB962C8B-B14F-4D97-AF65-F5344CB8AC3E}">
        <p14:creationId xmlns:p14="http://schemas.microsoft.com/office/powerpoint/2010/main" val="320159971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1094"/>
          <p:cNvSpPr>
            <a:spLocks noGrp="1" noChangeArrowheads="1"/>
          </p:cNvSpPr>
          <p:nvPr>
            <p:ph type="sldNum" sz="quarter" idx="12"/>
          </p:nvPr>
        </p:nvSpPr>
        <p:spPr>
          <a:ln/>
        </p:spPr>
        <p:txBody>
          <a:bodyPr/>
          <a:lstStyle>
            <a:lvl1pPr>
              <a:defRPr/>
            </a:lvl1pPr>
          </a:lstStyle>
          <a:p>
            <a:pPr>
              <a:defRPr/>
            </a:pPr>
            <a:fld id="{AE17CDCD-1784-C143-9FBB-4276BC3AAE59}" type="slidenum">
              <a:rPr lang="en-US" altLang="ja-JP"/>
              <a:pPr>
                <a:defRPr/>
              </a:pPr>
              <a:t>‹#›</a:t>
            </a:fld>
            <a:endParaRPr lang="en-US" altLang="ja-JP"/>
          </a:p>
        </p:txBody>
      </p:sp>
    </p:spTree>
    <p:extLst>
      <p:ext uri="{BB962C8B-B14F-4D97-AF65-F5344CB8AC3E}">
        <p14:creationId xmlns:p14="http://schemas.microsoft.com/office/powerpoint/2010/main" val="258364859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1094"/>
          <p:cNvSpPr>
            <a:spLocks noGrp="1" noChangeArrowheads="1"/>
          </p:cNvSpPr>
          <p:nvPr>
            <p:ph type="sldNum" sz="quarter" idx="12"/>
          </p:nvPr>
        </p:nvSpPr>
        <p:spPr>
          <a:ln/>
        </p:spPr>
        <p:txBody>
          <a:bodyPr/>
          <a:lstStyle>
            <a:lvl1pPr>
              <a:defRPr/>
            </a:lvl1pPr>
          </a:lstStyle>
          <a:p>
            <a:pPr>
              <a:defRPr/>
            </a:pPr>
            <a:fld id="{7A8D314A-1F52-6941-BF52-DCCEF06CDAE8}" type="slidenum">
              <a:rPr lang="en-US" altLang="ja-JP"/>
              <a:pPr>
                <a:defRPr/>
              </a:pPr>
              <a:t>‹#›</a:t>
            </a:fld>
            <a:endParaRPr lang="en-US" altLang="ja-JP"/>
          </a:p>
        </p:txBody>
      </p:sp>
    </p:spTree>
    <p:extLst>
      <p:ext uri="{BB962C8B-B14F-4D97-AF65-F5344CB8AC3E}">
        <p14:creationId xmlns:p14="http://schemas.microsoft.com/office/powerpoint/2010/main" val="151221901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1094"/>
          <p:cNvSpPr>
            <a:spLocks noGrp="1" noChangeArrowheads="1"/>
          </p:cNvSpPr>
          <p:nvPr>
            <p:ph type="sldNum" sz="quarter" idx="12"/>
          </p:nvPr>
        </p:nvSpPr>
        <p:spPr>
          <a:ln/>
        </p:spPr>
        <p:txBody>
          <a:bodyPr/>
          <a:lstStyle>
            <a:lvl1pPr>
              <a:defRPr/>
            </a:lvl1pPr>
          </a:lstStyle>
          <a:p>
            <a:pPr>
              <a:defRPr/>
            </a:pPr>
            <a:fld id="{F02D372B-B0D4-F944-B508-DA3831D182B7}" type="slidenum">
              <a:rPr lang="en-US" altLang="ja-JP"/>
              <a:pPr>
                <a:defRPr/>
              </a:pPr>
              <a:t>‹#›</a:t>
            </a:fld>
            <a:endParaRPr lang="en-US" altLang="ja-JP"/>
          </a:p>
        </p:txBody>
      </p:sp>
    </p:spTree>
    <p:extLst>
      <p:ext uri="{BB962C8B-B14F-4D97-AF65-F5344CB8AC3E}">
        <p14:creationId xmlns:p14="http://schemas.microsoft.com/office/powerpoint/2010/main" val="105751816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5BBCC800-A8BB-664F-9FAD-5317DF489D91}" type="slidenum">
              <a:rPr lang="en-US" altLang="ja-JP"/>
              <a:pPr>
                <a:defRPr/>
              </a:pPr>
              <a:t>‹#›</a:t>
            </a:fld>
            <a:endParaRPr lang="en-US" altLang="ja-JP"/>
          </a:p>
        </p:txBody>
      </p:sp>
    </p:spTree>
    <p:extLst>
      <p:ext uri="{BB962C8B-B14F-4D97-AF65-F5344CB8AC3E}">
        <p14:creationId xmlns:p14="http://schemas.microsoft.com/office/powerpoint/2010/main" val="277151454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094"/>
          <p:cNvSpPr>
            <a:spLocks noGrp="1" noChangeArrowheads="1"/>
          </p:cNvSpPr>
          <p:nvPr>
            <p:ph type="sldNum" sz="quarter" idx="12"/>
          </p:nvPr>
        </p:nvSpPr>
        <p:spPr>
          <a:ln/>
        </p:spPr>
        <p:txBody>
          <a:bodyPr/>
          <a:lstStyle>
            <a:lvl1pPr>
              <a:defRPr/>
            </a:lvl1pPr>
          </a:lstStyle>
          <a:p>
            <a:pPr>
              <a:defRPr/>
            </a:pPr>
            <a:fld id="{0AD2B890-618D-614E-9D4C-179338479DD1}" type="slidenum">
              <a:rPr lang="en-US" altLang="ja-JP"/>
              <a:pPr>
                <a:defRPr/>
              </a:pPr>
              <a:t>‹#›</a:t>
            </a:fld>
            <a:endParaRPr lang="en-US" altLang="ja-JP"/>
          </a:p>
        </p:txBody>
      </p:sp>
    </p:spTree>
    <p:extLst>
      <p:ext uri="{BB962C8B-B14F-4D97-AF65-F5344CB8AC3E}">
        <p14:creationId xmlns:p14="http://schemas.microsoft.com/office/powerpoint/2010/main" val="33346188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65AEB0F6-E9CA-F742-A66D-1C30216600FD}" type="slidenum">
              <a:rPr lang="en-US" smtClean="0"/>
              <a:pPr>
                <a:defRPr/>
              </a:pPr>
              <a:t>‹#›</a:t>
            </a:fld>
            <a:endParaRPr lang="en-US" dirty="0"/>
          </a:p>
        </p:txBody>
      </p:sp>
    </p:spTree>
    <p:extLst>
      <p:ext uri="{BB962C8B-B14F-4D97-AF65-F5344CB8AC3E}">
        <p14:creationId xmlns:p14="http://schemas.microsoft.com/office/powerpoint/2010/main" val="3322401058"/>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0C6E1033-468F-834A-874E-6975425C20E0}" type="slidenum">
              <a:rPr lang="en-US" altLang="ja-JP"/>
              <a:pPr>
                <a:defRPr/>
              </a:pPr>
              <a:t>‹#›</a:t>
            </a:fld>
            <a:endParaRPr lang="en-US" altLang="ja-JP"/>
          </a:p>
        </p:txBody>
      </p:sp>
    </p:spTree>
    <p:extLst>
      <p:ext uri="{BB962C8B-B14F-4D97-AF65-F5344CB8AC3E}">
        <p14:creationId xmlns:p14="http://schemas.microsoft.com/office/powerpoint/2010/main" val="13450059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094"/>
          <p:cNvSpPr>
            <a:spLocks noGrp="1" noChangeArrowheads="1"/>
          </p:cNvSpPr>
          <p:nvPr>
            <p:ph type="sldNum" sz="quarter" idx="12"/>
          </p:nvPr>
        </p:nvSpPr>
        <p:spPr>
          <a:ln/>
        </p:spPr>
        <p:txBody>
          <a:bodyPr/>
          <a:lstStyle>
            <a:lvl1pPr>
              <a:defRPr/>
            </a:lvl1pPr>
          </a:lstStyle>
          <a:p>
            <a:pPr>
              <a:defRPr/>
            </a:pPr>
            <a:fld id="{22A582CC-686B-B042-9685-1805C0F218DF}" type="slidenum">
              <a:rPr lang="en-US" altLang="ja-JP"/>
              <a:pPr>
                <a:defRPr/>
              </a:pPr>
              <a:t>‹#›</a:t>
            </a:fld>
            <a:endParaRPr lang="en-US" altLang="ja-JP"/>
          </a:p>
        </p:txBody>
      </p:sp>
    </p:spTree>
    <p:extLst>
      <p:ext uri="{BB962C8B-B14F-4D97-AF65-F5344CB8AC3E}">
        <p14:creationId xmlns:p14="http://schemas.microsoft.com/office/powerpoint/2010/main" val="169543295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F47B370-2308-6244-A03D-62B75D65E32A}" type="slidenum">
              <a:rPr lang="en-US"/>
              <a:pPr>
                <a:defRPr/>
              </a:pPr>
              <a:t>‹#›</a:t>
            </a:fld>
            <a:endParaRPr lang="en-US"/>
          </a:p>
        </p:txBody>
      </p:sp>
    </p:spTree>
    <p:extLst>
      <p:ext uri="{BB962C8B-B14F-4D97-AF65-F5344CB8AC3E}">
        <p14:creationId xmlns:p14="http://schemas.microsoft.com/office/powerpoint/2010/main" val="213829999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263B1745-5C81-7747-8EC5-9C6827A690F0}" type="slidenum">
              <a:rPr lang="en-US"/>
              <a:pPr>
                <a:defRPr/>
              </a:pPr>
              <a:t>‹#›</a:t>
            </a:fld>
            <a:endParaRPr lang="en-US"/>
          </a:p>
        </p:txBody>
      </p:sp>
    </p:spTree>
    <p:extLst>
      <p:ext uri="{BB962C8B-B14F-4D97-AF65-F5344CB8AC3E}">
        <p14:creationId xmlns:p14="http://schemas.microsoft.com/office/powerpoint/2010/main" val="3902943074"/>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81641A4-80E7-9F44-8943-F38FAB7D48D6}" type="slidenum">
              <a:rPr lang="en-US"/>
              <a:pPr>
                <a:defRPr/>
              </a:pPr>
              <a:t>‹#›</a:t>
            </a:fld>
            <a:endParaRPr lang="en-US"/>
          </a:p>
        </p:txBody>
      </p:sp>
    </p:spTree>
    <p:extLst>
      <p:ext uri="{BB962C8B-B14F-4D97-AF65-F5344CB8AC3E}">
        <p14:creationId xmlns:p14="http://schemas.microsoft.com/office/powerpoint/2010/main" val="291328857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4C436812-D58C-5145-B5C4-C3F0DAF4A9C6}" type="slidenum">
              <a:rPr lang="en-US"/>
              <a:pPr>
                <a:defRPr/>
              </a:pPr>
              <a:t>‹#›</a:t>
            </a:fld>
            <a:endParaRPr lang="en-US"/>
          </a:p>
        </p:txBody>
      </p:sp>
    </p:spTree>
    <p:extLst>
      <p:ext uri="{BB962C8B-B14F-4D97-AF65-F5344CB8AC3E}">
        <p14:creationId xmlns:p14="http://schemas.microsoft.com/office/powerpoint/2010/main" val="408275788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D03718B-0FA4-B644-9EC8-56810E4CB8E6}" type="slidenum">
              <a:rPr lang="en-US"/>
              <a:pPr>
                <a:defRPr/>
              </a:pPr>
              <a:t>‹#›</a:t>
            </a:fld>
            <a:endParaRPr lang="en-US"/>
          </a:p>
        </p:txBody>
      </p:sp>
    </p:spTree>
    <p:extLst>
      <p:ext uri="{BB962C8B-B14F-4D97-AF65-F5344CB8AC3E}">
        <p14:creationId xmlns:p14="http://schemas.microsoft.com/office/powerpoint/2010/main" val="24350093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E75830A-A189-2642-8EA9-597B3D952B55}" type="slidenum">
              <a:rPr lang="en-US"/>
              <a:pPr>
                <a:defRPr/>
              </a:pPr>
              <a:t>‹#›</a:t>
            </a:fld>
            <a:endParaRPr lang="en-US"/>
          </a:p>
        </p:txBody>
      </p:sp>
    </p:spTree>
    <p:extLst>
      <p:ext uri="{BB962C8B-B14F-4D97-AF65-F5344CB8AC3E}">
        <p14:creationId xmlns:p14="http://schemas.microsoft.com/office/powerpoint/2010/main" val="395082303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D663FE61-C64F-BE4F-A5CD-26BEE81F9437}" type="slidenum">
              <a:rPr lang="en-US"/>
              <a:pPr>
                <a:defRPr/>
              </a:pPr>
              <a:t>‹#›</a:t>
            </a:fld>
            <a:endParaRPr lang="en-US"/>
          </a:p>
        </p:txBody>
      </p:sp>
    </p:spTree>
    <p:extLst>
      <p:ext uri="{BB962C8B-B14F-4D97-AF65-F5344CB8AC3E}">
        <p14:creationId xmlns:p14="http://schemas.microsoft.com/office/powerpoint/2010/main" val="269582697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AEE2159-F220-994F-AF19-EBC3FC774BC6}" type="slidenum">
              <a:rPr lang="en-US"/>
              <a:pPr>
                <a:defRPr/>
              </a:pPr>
              <a:t>‹#›</a:t>
            </a:fld>
            <a:endParaRPr lang="en-US"/>
          </a:p>
        </p:txBody>
      </p:sp>
    </p:spTree>
    <p:extLst>
      <p:ext uri="{BB962C8B-B14F-4D97-AF65-F5344CB8AC3E}">
        <p14:creationId xmlns:p14="http://schemas.microsoft.com/office/powerpoint/2010/main" val="9375331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pPr>
                <a:defRPr/>
              </a:pPr>
              <a:t>‹#›</a:t>
            </a:fld>
            <a:endParaRPr lang="en-US"/>
          </a:p>
        </p:txBody>
      </p:sp>
    </p:spTree>
    <p:extLst>
      <p:ext uri="{BB962C8B-B14F-4D97-AF65-F5344CB8AC3E}">
        <p14:creationId xmlns:p14="http://schemas.microsoft.com/office/powerpoint/2010/main" val="366397843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8FF454E-AF15-A749-BEB7-946BABF0BC5D}" type="slidenum">
              <a:rPr lang="en-US" smtClean="0"/>
              <a:pPr>
                <a:defRPr/>
              </a:pPr>
              <a:t>‹#›</a:t>
            </a:fld>
            <a:endParaRPr lang="en-US" dirty="0"/>
          </a:p>
        </p:txBody>
      </p:sp>
    </p:spTree>
    <p:extLst>
      <p:ext uri="{BB962C8B-B14F-4D97-AF65-F5344CB8AC3E}">
        <p14:creationId xmlns:p14="http://schemas.microsoft.com/office/powerpoint/2010/main" val="187670412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6ADAA6B9-7303-2C43-B5E9-5142D4EE6314}" type="slidenum">
              <a:rPr lang="en-US"/>
              <a:pPr>
                <a:defRPr/>
              </a:pPr>
              <a:t>‹#›</a:t>
            </a:fld>
            <a:endParaRPr lang="en-US"/>
          </a:p>
        </p:txBody>
      </p:sp>
    </p:spTree>
    <p:extLst>
      <p:ext uri="{BB962C8B-B14F-4D97-AF65-F5344CB8AC3E}">
        <p14:creationId xmlns:p14="http://schemas.microsoft.com/office/powerpoint/2010/main" val="220915360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7AC4107-E2F9-154F-9DDD-9C8503D1C8B2}" type="slidenum">
              <a:rPr lang="en-US"/>
              <a:pPr>
                <a:defRPr/>
              </a:pPr>
              <a:t>‹#›</a:t>
            </a:fld>
            <a:endParaRPr lang="en-US"/>
          </a:p>
        </p:txBody>
      </p:sp>
    </p:spTree>
    <p:extLst>
      <p:ext uri="{BB962C8B-B14F-4D97-AF65-F5344CB8AC3E}">
        <p14:creationId xmlns:p14="http://schemas.microsoft.com/office/powerpoint/2010/main" val="397582830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A7C8C77-CC9B-AB49-8F2D-D2F75A998BF6}" type="slidenum">
              <a:rPr lang="en-US"/>
              <a:pPr>
                <a:defRPr/>
              </a:pPr>
              <a:t>‹#›</a:t>
            </a:fld>
            <a:endParaRPr lang="en-US"/>
          </a:p>
        </p:txBody>
      </p:sp>
    </p:spTree>
    <p:extLst>
      <p:ext uri="{BB962C8B-B14F-4D97-AF65-F5344CB8AC3E}">
        <p14:creationId xmlns:p14="http://schemas.microsoft.com/office/powerpoint/2010/main" val="7359604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0233FFA-8A76-D844-B760-1DEF5FBF0805}" type="slidenum">
              <a:rPr lang="en-US"/>
              <a:pPr>
                <a:defRPr/>
              </a:pPr>
              <a:t>‹#›</a:t>
            </a:fld>
            <a:endParaRPr lang="en-US"/>
          </a:p>
        </p:txBody>
      </p:sp>
    </p:spTree>
    <p:extLst>
      <p:ext uri="{BB962C8B-B14F-4D97-AF65-F5344CB8AC3E}">
        <p14:creationId xmlns:p14="http://schemas.microsoft.com/office/powerpoint/2010/main" val="296767364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7" name="Rectangle 5"/>
          <p:cNvSpPr>
            <a:spLocks noGrp="1" noChangeArrowheads="1"/>
          </p:cNvSpPr>
          <p:nvPr>
            <p:ph type="ftr" sz="quarter" idx="11"/>
          </p:nvPr>
        </p:nvSpPr>
        <p:spPr/>
        <p:txBody>
          <a:bodyPr/>
          <a:lstStyle>
            <a:lvl1pPr>
              <a:defRPr baseline="30000"/>
            </a:lvl1pPr>
          </a:lstStyle>
          <a:p>
            <a:pPr>
              <a:defRPr/>
            </a:pPr>
            <a:endParaRPr lang="en-US"/>
          </a:p>
        </p:txBody>
      </p:sp>
      <p:sp>
        <p:nvSpPr>
          <p:cNvPr id="8" name="Rectangle 6"/>
          <p:cNvSpPr>
            <a:spLocks noGrp="1" noChangeArrowheads="1"/>
          </p:cNvSpPr>
          <p:nvPr>
            <p:ph type="sldNum" sz="quarter" idx="12"/>
          </p:nvPr>
        </p:nvSpPr>
        <p:spPr/>
        <p:txBody>
          <a:bodyPr/>
          <a:lstStyle>
            <a:lvl1pPr>
              <a:defRPr baseline="30000"/>
            </a:lvl1pPr>
          </a:lstStyle>
          <a:p>
            <a:pPr>
              <a:defRPr/>
            </a:pPr>
            <a:fld id="{EBFA2560-2EC1-FA4D-8E7F-33EE5D5F020D}" type="slidenum">
              <a:rPr lang="en-US"/>
              <a:pPr>
                <a:defRPr/>
              </a:pPr>
              <a:t>‹#›</a:t>
            </a:fld>
            <a:endParaRPr lang="en-US"/>
          </a:p>
        </p:txBody>
      </p:sp>
    </p:spTree>
    <p:extLst>
      <p:ext uri="{BB962C8B-B14F-4D97-AF65-F5344CB8AC3E}">
        <p14:creationId xmlns:p14="http://schemas.microsoft.com/office/powerpoint/2010/main" val="301734174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0301717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541441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1165426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5343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557855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836E323-757E-0D42-9D0B-7A5BC201AD6F}" type="slidenum">
              <a:rPr lang="en-US" smtClean="0"/>
              <a:pPr>
                <a:defRPr/>
              </a:pPr>
              <a:t>‹#›</a:t>
            </a:fld>
            <a:endParaRPr lang="en-US" dirty="0"/>
          </a:p>
        </p:txBody>
      </p:sp>
    </p:spTree>
    <p:extLst>
      <p:ext uri="{BB962C8B-B14F-4D97-AF65-F5344CB8AC3E}">
        <p14:creationId xmlns:p14="http://schemas.microsoft.com/office/powerpoint/2010/main" val="208387869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755527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1646136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7402261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0465521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697585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6669961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aseline="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solidFill>
                  <a:srgbClr val="578963"/>
                </a:solidFill>
              </a:defRPr>
            </a:lvl1pPr>
          </a:lstStyle>
          <a:p>
            <a:pPr>
              <a:defRPr/>
            </a:pPr>
            <a:fld id="{B84C5D03-C210-BD44-8A16-9A171D147DCB}" type="datetime1">
              <a:rPr lang="en-US">
                <a:latin typeface="Times New Roman"/>
              </a:rPr>
              <a:pPr>
                <a:defRPr/>
              </a:pPr>
              <a:t>2/12/24</a:t>
            </a:fld>
            <a:endParaRPr lang="en-US">
              <a:latin typeface="Times New Roman"/>
            </a:endParaRPr>
          </a:p>
        </p:txBody>
      </p:sp>
      <p:sp>
        <p:nvSpPr>
          <p:cNvPr id="6" name="Rectangle 1030"/>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1031"/>
          <p:cNvSpPr>
            <a:spLocks noGrp="1" noChangeArrowheads="1"/>
          </p:cNvSpPr>
          <p:nvPr>
            <p:ph type="sldNum" sz="quarter" idx="12"/>
          </p:nvPr>
        </p:nvSpPr>
        <p:spPr/>
        <p:txBody>
          <a:bodyPr/>
          <a:lstStyle>
            <a:lvl1pPr>
              <a:defRPr>
                <a:solidFill>
                  <a:srgbClr val="578963"/>
                </a:solidFill>
              </a:defRPr>
            </a:lvl1pPr>
          </a:lstStyle>
          <a:p>
            <a:pPr>
              <a:defRPr/>
            </a:pPr>
            <a:fld id="{8C746115-6892-B346-A6F0-1AE954071CB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13641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4227FF0B-4A60-5343-BC59-FD5D77A372EC}"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C3C70DC-5A0B-0B44-85FD-DAEDF00EA19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72031153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fld id="{98B2BBAD-98E0-2749-B1CC-FC5F70B5DE11}"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5F0B81-5060-8E4F-A989-ADE542D9D69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3100267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a:lvl1pPr>
          </a:lstStyle>
          <a:p>
            <a:pPr>
              <a:defRPr/>
            </a:pPr>
            <a:fld id="{088C4216-33EE-674B-967D-A753C316DC83}"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04FA8458-FA2F-0243-A884-A53DC1D2B8C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653259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5418E4F-AFEB-234E-82B5-0F0A07B26B47}" type="slidenum">
              <a:rPr lang="en-US" smtClean="0"/>
              <a:pPr>
                <a:defRPr/>
              </a:pPr>
              <a:t>‹#›</a:t>
            </a:fld>
            <a:endParaRPr lang="en-US" dirty="0"/>
          </a:p>
        </p:txBody>
      </p:sp>
    </p:spTree>
    <p:extLst>
      <p:ext uri="{BB962C8B-B14F-4D97-AF65-F5344CB8AC3E}">
        <p14:creationId xmlns:p14="http://schemas.microsoft.com/office/powerpoint/2010/main" val="2491213845"/>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a:lvl1pPr>
          </a:lstStyle>
          <a:p>
            <a:pPr>
              <a:defRPr/>
            </a:pPr>
            <a:fld id="{2DB9D385-FD16-5544-9B75-691C325C2BA8}"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A27E1FC-2832-6A47-9656-9C7BEF8AAF9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5564764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fld id="{732E7EC1-43B5-CB47-983C-B2B8E77F723A}"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8256367B-15BD-794D-8155-1233DA46791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16120843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0C56CFF9-70E5-FF44-B461-BCD206B0A7A9}"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2CB97FA3-EC78-B44A-9382-ECE34493C1E5}"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9305696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69E49009-D5C1-F943-AC1F-E4678F238B98}"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3762162-10E7-294A-B02A-93D61260119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281827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1B7A33DA-1D08-DB44-B7A7-6172B26F7C03}"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D415727-9A2E-124D-9A1F-E8D7958F72C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168752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287FEAB0-6797-C94F-A0FC-09F20DCD6C02}"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444FA1D-7C1E-DD4A-AABE-65419C799F4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998607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0F4A3B0A-61F9-D54C-A823-6B1BFA86C0E7}"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F44E282A-62DE-9540-AA4C-707F673B74A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9912397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pPr>
              <a:defRPr/>
            </a:pPr>
            <a:fld id="{943DFCDE-F36A-EB49-907E-F6D296655EC9}" type="datetime1">
              <a:rPr lang="en-US">
                <a:solidFill>
                  <a:srgbClr val="578963"/>
                </a:solidFill>
                <a:latin typeface="Times New Roman"/>
              </a:rPr>
              <a:pPr>
                <a:defRPr/>
              </a:pPr>
              <a:t>2/12/24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DF19E0-BFA0-E245-B159-F1666AE3E4F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71929784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7D94074-56FF-D240-8066-6A9F6FF3920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2238259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4FA99B2D-B259-E843-9EF1-EF6315FA978D}"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3839090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5470E7CC-A839-8046-9C00-95F693893FA1}" type="slidenum">
              <a:rPr lang="en-US" smtClean="0"/>
              <a:pPr>
                <a:defRPr/>
              </a:pPr>
              <a:t>‹#›</a:t>
            </a:fld>
            <a:endParaRPr lang="en-US" dirty="0"/>
          </a:p>
        </p:txBody>
      </p:sp>
    </p:spTree>
    <p:extLst>
      <p:ext uri="{BB962C8B-B14F-4D97-AF65-F5344CB8AC3E}">
        <p14:creationId xmlns:p14="http://schemas.microsoft.com/office/powerpoint/2010/main" val="16427693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4CF06C8-8053-E642-B702-DC8C0F0A57E5}"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37743510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1755526-702B-0E4D-88F8-2A2670B01A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14248519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1E26B72C-FA91-0748-BF14-D1A241A53DDB}"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44148655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2056D3D3-BB0C-DE4B-BD12-493AC7F9A439}"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3012375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5D647A3F-26EA-354B-BF9D-D45102D54B03}"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71654937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A89DC9EE-0DF1-BA45-8385-02A1429788E7}"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42607574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5F3BA3A-AD2C-124C-9690-BFCC88E1C221}"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376502798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61E6BDCA-B56D-7649-A63A-2A8C0DF98DE0}"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157016475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lgn="l" defTabSz="457200" eaLnBrk="1" fontAlgn="auto" hangingPunct="1">
              <a:spcBef>
                <a:spcPts val="0"/>
              </a:spcBef>
              <a:spcAft>
                <a:spcPts val="0"/>
              </a:spcAft>
            </a:pPr>
            <a:endParaRPr lang="nl-NL" sz="1800" baseline="0">
              <a:solidFill>
                <a:srgbClr val="000000"/>
              </a:solidFill>
              <a:latin typeface="Times New Roman"/>
              <a:ea typeface="+mn-ea"/>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lgn="l" defTabSz="457200" eaLnBrk="1" fontAlgn="auto" hangingPunct="1">
              <a:spcBef>
                <a:spcPts val="0"/>
              </a:spcBef>
              <a:spcAft>
                <a:spcPts val="0"/>
              </a:spcAft>
            </a:pPr>
            <a:fld id="{9F8095E3-5F38-1E4E-8A5A-C61AFBAD219F}" type="slidenum">
              <a:rPr lang="nl-NL" sz="1800" baseline="0">
                <a:solidFill>
                  <a:srgbClr val="000000"/>
                </a:solidFill>
                <a:latin typeface="Times New Roman"/>
                <a:ea typeface="+mn-ea"/>
                <a:cs typeface="+mn-cs"/>
              </a:rPr>
              <a:pPr algn="l" defTabSz="457200" eaLnBrk="1" fontAlgn="auto" hangingPunct="1">
                <a:spcBef>
                  <a:spcPts val="0"/>
                </a:spcBef>
                <a:spcAft>
                  <a:spcPts val="0"/>
                </a:spcAft>
              </a:pPr>
              <a:t>‹#›</a:t>
            </a:fld>
            <a:endParaRPr lang="nl-NL" sz="1800" baseline="0">
              <a:solidFill>
                <a:srgbClr val="000000"/>
              </a:solidFill>
              <a:latin typeface="Times New Roman"/>
              <a:ea typeface="+mn-ea"/>
              <a:cs typeface="+mn-cs"/>
            </a:endParaRPr>
          </a:p>
        </p:txBody>
      </p:sp>
    </p:spTree>
    <p:extLst>
      <p:ext uri="{BB962C8B-B14F-4D97-AF65-F5344CB8AC3E}">
        <p14:creationId xmlns:p14="http://schemas.microsoft.com/office/powerpoint/2010/main" val="277374112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2/12/24</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7778752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E23C163F-0C71-4047-9098-DCC30AC87AD2}" type="slidenum">
              <a:rPr lang="en-US" smtClean="0"/>
              <a:pPr>
                <a:defRPr/>
              </a:pPr>
              <a:t>‹#›</a:t>
            </a:fld>
            <a:endParaRPr lang="en-US" dirty="0"/>
          </a:p>
        </p:txBody>
      </p:sp>
    </p:spTree>
    <p:extLst>
      <p:ext uri="{BB962C8B-B14F-4D97-AF65-F5344CB8AC3E}">
        <p14:creationId xmlns:p14="http://schemas.microsoft.com/office/powerpoint/2010/main" val="318325011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68314511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321095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311137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2/12/24</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95790664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2/12/24</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8567582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2/12/24</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83762247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9736710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915553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98194474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4264945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40E9E28-87C9-F240-8B75-82389E8EDFA8}" type="slidenum">
              <a:rPr lang="en-US" smtClean="0"/>
              <a:pPr>
                <a:defRPr/>
              </a:pPr>
              <a:t>‹#›</a:t>
            </a:fld>
            <a:endParaRPr lang="en-US" dirty="0"/>
          </a:p>
        </p:txBody>
      </p:sp>
    </p:spTree>
    <p:extLst>
      <p:ext uri="{BB962C8B-B14F-4D97-AF65-F5344CB8AC3E}">
        <p14:creationId xmlns:p14="http://schemas.microsoft.com/office/powerpoint/2010/main" val="1513322040"/>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AAF515-645C-0D4D-A7DC-3CE9B100AA6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797586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1FC8BF-2E4E-2C4C-BAF8-DF7C88B011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4748468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414A5-8123-0F4E-9BB4-6D61D4FD1B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2691097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27B02E-3981-4B49-B665-322FE0D20F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300105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E974A0-385F-0F4D-A1F9-50644D085A2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19506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84326F-A13A-594D-A2DE-7F4A7B22A50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879109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D6AEE7-2545-FB41-A882-485E027B55F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7236115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870375-1049-A047-BF96-B76DAF778A4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078961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992A2E-B9AF-AC47-8C13-D4F7057AE7B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191960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895DE-68D7-674B-87C5-86577F8A4E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04408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9CC6E901-A445-DB4D-AB95-D818F8B4BCBA}" type="slidenum">
              <a:rPr lang="en-US" smtClean="0"/>
              <a:pPr>
                <a:defRPr/>
              </a:pPr>
              <a:t>‹#›</a:t>
            </a:fld>
            <a:endParaRPr lang="en-US" dirty="0"/>
          </a:p>
        </p:txBody>
      </p:sp>
    </p:spTree>
    <p:extLst>
      <p:ext uri="{BB962C8B-B14F-4D97-AF65-F5344CB8AC3E}">
        <p14:creationId xmlns:p14="http://schemas.microsoft.com/office/powerpoint/2010/main" val="197733970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434DF-D72A-BC47-84BE-5732DAA01D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2125731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E5830D-C241-D04B-8314-4F0670133A6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4754007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defRPr/>
            </a:lvl1pPr>
          </a:lstStyle>
          <a:p>
            <a:pPr>
              <a:defRPr/>
            </a:pPr>
            <a:fld id="{7F53F164-37C0-7E43-99D4-2507713C88AF}" type="datetime1">
              <a:rPr lang="en-US"/>
              <a:pPr>
                <a:defRPr/>
              </a:pPr>
              <a:t>2/12/24</a:t>
            </a:fld>
            <a:endParaRPr lang="en-US"/>
          </a:p>
        </p:txBody>
      </p:sp>
      <p:sp>
        <p:nvSpPr>
          <p:cNvPr id="6" name="Rectangle 1033"/>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a:lvl1pPr>
          </a:lstStyle>
          <a:p>
            <a:pPr>
              <a:defRPr/>
            </a:pPr>
            <a:fld id="{7D6DF0C3-3CE5-5546-8D96-C0EB5CA591C8}" type="slidenum">
              <a:rPr lang="en-US"/>
              <a:pPr>
                <a:defRPr/>
              </a:pPr>
              <a:t>‹#›</a:t>
            </a:fld>
            <a:endParaRPr lang="en-US"/>
          </a:p>
        </p:txBody>
      </p:sp>
    </p:spTree>
    <p:extLst>
      <p:ext uri="{BB962C8B-B14F-4D97-AF65-F5344CB8AC3E}">
        <p14:creationId xmlns:p14="http://schemas.microsoft.com/office/powerpoint/2010/main" val="198729839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F0EE42-1CE9-074A-B6CC-DE6654BC9779}"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07342820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B2D753-D414-E54A-AF6F-0B7C719E2F08}"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04394905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86AD90-8CAB-7149-A5D3-9B204364161C}"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249506982"/>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DDD0EE-C850-A441-8F18-A5D46FA2FE2B}"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38089437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AB7A44-899F-1549-964B-F09A312AE105}"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41678043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21529C-4C5A-2441-92A2-F33B17496D6C}"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91573615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55ECD4-5847-E846-B725-F61EF652E464}"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4111886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3E658F4-4386-0C45-8F6E-A34CABA7C67E}" type="slidenum">
              <a:rPr lang="en-US" smtClean="0"/>
              <a:pPr>
                <a:defRPr/>
              </a:pPr>
              <a:t>‹#›</a:t>
            </a:fld>
            <a:endParaRPr lang="en-US" dirty="0"/>
          </a:p>
        </p:txBody>
      </p:sp>
    </p:spTree>
    <p:extLst>
      <p:ext uri="{BB962C8B-B14F-4D97-AF65-F5344CB8AC3E}">
        <p14:creationId xmlns:p14="http://schemas.microsoft.com/office/powerpoint/2010/main" val="19184078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AC648-8BA3-CB44-88AC-38DB4425F414}"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36238086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89D9F5-79B9-AA48-A1BF-E3F3C6BBF2D7}"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68394752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15CD17F-B3A6-7F48-93A8-35DDE5B9D183}"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72800996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7F15FD-179C-6B48-A6EA-097AFAD258F9}" type="slidenum">
              <a:rPr lang="en-US" smtClean="0">
                <a:solidFill>
                  <a:srgbClr val="000000"/>
                </a:solidFill>
                <a:ea typeface="ＭＳ Ｐゴシック"/>
                <a:cs typeface="ＭＳ Ｐゴシック"/>
              </a:rPr>
              <a:pPr>
                <a:defRPr/>
              </a:pPr>
              <a:t>‹#›</a:t>
            </a:fld>
            <a:endParaRPr lang="en-US" dirty="0">
              <a:solidFill>
                <a:srgbClr val="000000"/>
              </a:solidFill>
              <a:ea typeface="ＭＳ Ｐゴシック"/>
              <a:cs typeface="ＭＳ Ｐゴシック"/>
            </a:endParaRPr>
          </a:p>
        </p:txBody>
      </p:sp>
    </p:spTree>
    <p:extLst>
      <p:ext uri="{BB962C8B-B14F-4D97-AF65-F5344CB8AC3E}">
        <p14:creationId xmlns:p14="http://schemas.microsoft.com/office/powerpoint/2010/main" val="234926391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BA54FEA-2E65-7748-AC81-962238FAF366}"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79351227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0220DB7-2FF3-6D43-9507-8DABB3E0201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82873914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AAE78A-9015-6842-86FA-F7C410B145C1}"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84394594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66A48FC-9CC2-C943-9FD2-5DC59666399C}"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9503320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9070E27-36B5-F44D-A5E1-1EEF640F1717}"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832022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7E8646A-3E5D-9946-BEE7-AF38E54F4697}"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1033773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4C5E16DB-E7C5-E543-A962-FAC217EB9B65}" type="slidenum">
              <a:rPr lang="en-US" smtClean="0"/>
              <a:pPr>
                <a:defRPr/>
              </a:pPr>
              <a:t>‹#›</a:t>
            </a:fld>
            <a:endParaRPr lang="en-US" dirty="0"/>
          </a:p>
        </p:txBody>
      </p:sp>
    </p:spTree>
    <p:extLst>
      <p:ext uri="{BB962C8B-B14F-4D97-AF65-F5344CB8AC3E}">
        <p14:creationId xmlns:p14="http://schemas.microsoft.com/office/powerpoint/2010/main" val="280522020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7733FFE-F2D5-974D-ADD0-E583E2CAB504}"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73208266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8FD4933-57C9-D546-AC60-60D4067B1C1C}"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7914237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4E3369-7C0E-3F44-BFFB-AD541CFEFA3A}"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451816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043EC9E-4CFA-5145-A1B7-8B6C8C3004AD}"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39584936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E8DDF74-0436-ED4D-A4BE-13D2371844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22671083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xmlns="">
                  <a:solidFill>
                    <a:schemeClr val="tx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FFFFFF"/>
                </a:solidFill>
                <a:latin typeface="Arial" panose="020B0604020202020204" pitchFamily="34"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b="1" i="0">
                <a:cs typeface="Arial" panose="020B0604020202020204" pitchFamily="34" charset="0"/>
              </a:defRPr>
            </a:lvl1pPr>
          </a:lstStyle>
          <a:p>
            <a:pPr lvl="0"/>
            <a:r>
              <a:rPr lang="en-SG" noProof="0" dirty="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b="1" i="0">
                <a:latin typeface="Arial" panose="020B0604020202020204" pitchFamily="34" charset="0"/>
                <a:cs typeface="Arial" panose="020B0604020202020204" pitchFamily="34" charset="0"/>
              </a:defRPr>
            </a:lvl1pPr>
          </a:lstStyle>
          <a:p>
            <a:pPr lvl="0"/>
            <a:r>
              <a:rPr lang="en-SG" noProof="0" dirty="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91C70FC0-798F-704F-A210-4DBB45E3F20B}" type="slidenum">
              <a:rPr lang="en-US" smtClean="0"/>
              <a:pPr>
                <a:defRPr/>
              </a:pPr>
              <a:t>‹#›</a:t>
            </a:fld>
            <a:endParaRPr lang="en-US" dirty="0"/>
          </a:p>
        </p:txBody>
      </p:sp>
    </p:spTree>
    <p:extLst>
      <p:ext uri="{BB962C8B-B14F-4D97-AF65-F5344CB8AC3E}">
        <p14:creationId xmlns:p14="http://schemas.microsoft.com/office/powerpoint/2010/main" val="4282350101"/>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498C4964-C57E-554B-9037-3E1C42BC8CDF}" type="slidenum">
              <a:rPr lang="en-US" smtClean="0"/>
              <a:pPr>
                <a:defRPr/>
              </a:pPr>
              <a:t>‹#›</a:t>
            </a:fld>
            <a:endParaRPr lang="en-US" dirty="0"/>
          </a:p>
        </p:txBody>
      </p:sp>
    </p:spTree>
    <p:extLst>
      <p:ext uri="{BB962C8B-B14F-4D97-AF65-F5344CB8AC3E}">
        <p14:creationId xmlns:p14="http://schemas.microsoft.com/office/powerpoint/2010/main" val="110562979"/>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DD5B4DAF-FC48-9A47-862A-72B2C4275964}" type="slidenum">
              <a:rPr lang="en-US" smtClean="0"/>
              <a:pPr>
                <a:defRPr/>
              </a:pPr>
              <a:t>‹#›</a:t>
            </a:fld>
            <a:endParaRPr lang="en-US" dirty="0"/>
          </a:p>
        </p:txBody>
      </p:sp>
    </p:spTree>
    <p:extLst>
      <p:ext uri="{BB962C8B-B14F-4D97-AF65-F5344CB8AC3E}">
        <p14:creationId xmlns:p14="http://schemas.microsoft.com/office/powerpoint/2010/main" val="2316013161"/>
      </p:ext>
    </p:extLst>
  </p:cSld>
  <p:clrMapOvr>
    <a:masterClrMapping/>
  </p:clrMapOvr>
  <p:transition>
    <p:fade/>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00500" cy="40386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54F1CDF-22A8-CB45-9062-F9B9D8477A00}" type="slidenum">
              <a:rPr lang="en-US" smtClean="0"/>
              <a:pPr>
                <a:defRPr/>
              </a:pPr>
              <a:t>‹#›</a:t>
            </a:fld>
            <a:endParaRPr lang="en-US" dirty="0"/>
          </a:p>
        </p:txBody>
      </p:sp>
    </p:spTree>
    <p:extLst>
      <p:ext uri="{BB962C8B-B14F-4D97-AF65-F5344CB8AC3E}">
        <p14:creationId xmlns:p14="http://schemas.microsoft.com/office/powerpoint/2010/main" val="4241358019"/>
      </p:ext>
    </p:extLst>
  </p:cSld>
  <p:clrMapOvr>
    <a:masterClrMapping/>
  </p:clrMapOvr>
  <p:transition>
    <p:fade/>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9"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CA8BD6DE-0840-5C47-8D55-DA1E2910162E}" type="slidenum">
              <a:rPr lang="en-US" smtClean="0"/>
              <a:pPr>
                <a:defRPr/>
              </a:pPr>
              <a:t>‹#›</a:t>
            </a:fld>
            <a:endParaRPr lang="en-US" dirty="0"/>
          </a:p>
        </p:txBody>
      </p:sp>
    </p:spTree>
    <p:extLst>
      <p:ext uri="{BB962C8B-B14F-4D97-AF65-F5344CB8AC3E}">
        <p14:creationId xmlns:p14="http://schemas.microsoft.com/office/powerpoint/2010/main" val="288305574"/>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8BD6B67C-C688-DD4E-99B7-76DA7847771C}" type="slidenum">
              <a:rPr lang="en-US" smtClean="0"/>
              <a:pPr>
                <a:defRPr/>
              </a:pPr>
              <a:t>‹#›</a:t>
            </a:fld>
            <a:endParaRPr lang="en-US" dirty="0"/>
          </a:p>
        </p:txBody>
      </p:sp>
    </p:spTree>
    <p:extLst>
      <p:ext uri="{BB962C8B-B14F-4D97-AF65-F5344CB8AC3E}">
        <p14:creationId xmlns:p14="http://schemas.microsoft.com/office/powerpoint/2010/main" val="346120962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FBF84A42-2A14-E64C-B12A-CEA180ADB21B}" type="slidenum">
              <a:rPr lang="en-US" smtClean="0"/>
              <a:pPr>
                <a:defRPr/>
              </a:pPr>
              <a:t>‹#›</a:t>
            </a:fld>
            <a:endParaRPr lang="en-US" dirty="0"/>
          </a:p>
        </p:txBody>
      </p:sp>
    </p:spTree>
    <p:extLst>
      <p:ext uri="{BB962C8B-B14F-4D97-AF65-F5344CB8AC3E}">
        <p14:creationId xmlns:p14="http://schemas.microsoft.com/office/powerpoint/2010/main" val="2445348470"/>
      </p:ext>
    </p:extLst>
  </p:cSld>
  <p:clrMapOvr>
    <a:masterClrMapping/>
  </p:clrMapOvr>
  <p:transition>
    <p:fade/>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4"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9345865-4A81-DC4A-8ED3-9AC933D65920}" type="slidenum">
              <a:rPr lang="en-US" smtClean="0"/>
              <a:pPr>
                <a:defRPr/>
              </a:pPr>
              <a:t>‹#›</a:t>
            </a:fld>
            <a:endParaRPr lang="en-US" dirty="0"/>
          </a:p>
        </p:txBody>
      </p:sp>
    </p:spTree>
    <p:extLst>
      <p:ext uri="{BB962C8B-B14F-4D97-AF65-F5344CB8AC3E}">
        <p14:creationId xmlns:p14="http://schemas.microsoft.com/office/powerpoint/2010/main" val="1490267037"/>
      </p:ext>
    </p:extLst>
  </p:cSld>
  <p:clrMapOvr>
    <a:masterClrMapping/>
  </p:clrMapOvr>
  <p:transition>
    <p:fade/>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11688FD3-3A21-DC4F-A3F9-A5843A92AECF}" type="slidenum">
              <a:rPr lang="en-US" smtClean="0"/>
              <a:pPr>
                <a:defRPr/>
              </a:pPr>
              <a:t>‹#›</a:t>
            </a:fld>
            <a:endParaRPr lang="en-US" dirty="0"/>
          </a:p>
        </p:txBody>
      </p:sp>
    </p:spTree>
    <p:extLst>
      <p:ext uri="{BB962C8B-B14F-4D97-AF65-F5344CB8AC3E}">
        <p14:creationId xmlns:p14="http://schemas.microsoft.com/office/powerpoint/2010/main" val="2299022748"/>
      </p:ext>
    </p:extLst>
  </p:cSld>
  <p:clrMapOvr>
    <a:masterClrMapping/>
  </p:clrMapOvr>
  <p:transition>
    <p:fade/>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7"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648CCCB4-3317-FF48-8A4A-0084FCBAFEA8}" type="slidenum">
              <a:rPr lang="en-US" smtClean="0"/>
              <a:pPr>
                <a:defRPr/>
              </a:pPr>
              <a:t>‹#›</a:t>
            </a:fld>
            <a:endParaRPr lang="en-US" dirty="0"/>
          </a:p>
        </p:txBody>
      </p:sp>
    </p:spTree>
    <p:extLst>
      <p:ext uri="{BB962C8B-B14F-4D97-AF65-F5344CB8AC3E}">
        <p14:creationId xmlns:p14="http://schemas.microsoft.com/office/powerpoint/2010/main" val="1173951294"/>
      </p:ext>
    </p:extLst>
  </p:cSld>
  <p:clrMapOvr>
    <a:masterClrMapping/>
  </p:clrMapOvr>
  <p:transition>
    <p:fade/>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E2E31550-6FDA-084C-BE60-6FD7EC6A9532}" type="slidenum">
              <a:rPr lang="en-US" smtClean="0"/>
              <a:pPr>
                <a:defRPr/>
              </a:pPr>
              <a:t>‹#›</a:t>
            </a:fld>
            <a:endParaRPr lang="en-US" dirty="0"/>
          </a:p>
        </p:txBody>
      </p:sp>
    </p:spTree>
    <p:extLst>
      <p:ext uri="{BB962C8B-B14F-4D97-AF65-F5344CB8AC3E}">
        <p14:creationId xmlns:p14="http://schemas.microsoft.com/office/powerpoint/2010/main" val="3429536436"/>
      </p:ext>
    </p:extLst>
  </p:cSld>
  <p:clrMapOvr>
    <a:masterClrMapping/>
  </p:clrMapOvr>
  <p:transition>
    <p:fade/>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pitchFamily="-65" charset="-128"/>
                <a:cs typeface="Arial" panose="020B0604020202020204" pitchFamily="34" charset="0"/>
              </a:defRPr>
            </a:lvl1pPr>
          </a:lstStyle>
          <a:p>
            <a:pPr>
              <a:defRPr/>
            </a:pPr>
            <a:endParaRPr lang="en-SG" dirty="0"/>
          </a:p>
        </p:txBody>
      </p:sp>
      <p:sp>
        <p:nvSpPr>
          <p:cNvPr id="6" name="Rectangle 10"/>
          <p:cNvSpPr>
            <a:spLocks noGrp="1" noChangeArrowheads="1"/>
          </p:cNvSpPr>
          <p:nvPr>
            <p:ph type="sldNum" sz="quarter" idx="12"/>
          </p:nvPr>
        </p:nvSpPr>
        <p:spPr/>
        <p:txBody>
          <a:bodyPr/>
          <a:lstStyle>
            <a:lvl1pPr eaLnBrk="0" hangingPunct="0">
              <a:defRPr b="1" i="0" smtClean="0">
                <a:latin typeface="Arial" panose="020B0604020202020204" pitchFamily="34" charset="0"/>
                <a:cs typeface="Arial" panose="020B0604020202020204" pitchFamily="34" charset="0"/>
              </a:defRPr>
            </a:lvl1pPr>
          </a:lstStyle>
          <a:p>
            <a:pPr>
              <a:defRPr/>
            </a:pPr>
            <a:fld id="{3E4010D2-E671-3941-9797-9499AB883FD2}" type="slidenum">
              <a:rPr lang="en-US" smtClean="0"/>
              <a:pPr>
                <a:defRPr/>
              </a:pPr>
              <a:t>‹#›</a:t>
            </a:fld>
            <a:endParaRPr lang="en-US" dirty="0"/>
          </a:p>
        </p:txBody>
      </p:sp>
    </p:spTree>
    <p:extLst>
      <p:ext uri="{BB962C8B-B14F-4D97-AF65-F5344CB8AC3E}">
        <p14:creationId xmlns:p14="http://schemas.microsoft.com/office/powerpoint/2010/main" val="1844334980"/>
      </p:ext>
    </p:extLst>
  </p:cSld>
  <p:clrMapOvr>
    <a:masterClrMapping/>
  </p:clrMapOvr>
  <p:transition>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5BF01D-24F2-4A43-B3B6-A27FC79897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552734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D5F46D-C832-6C48-8E33-B92C8EF7806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6247756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1E1D9-C0F8-8441-90A4-E867486BC9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8708679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5A3C11-53F0-AF47-8CC2-FD283CD8D4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109972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pPr>
                <a:defRPr/>
              </a:pPr>
              <a:t>‹#›</a:t>
            </a:fld>
            <a:endParaRPr lang="en-US"/>
          </a:p>
        </p:txBody>
      </p:sp>
    </p:spTree>
    <p:extLst>
      <p:ext uri="{BB962C8B-B14F-4D97-AF65-F5344CB8AC3E}">
        <p14:creationId xmlns:p14="http://schemas.microsoft.com/office/powerpoint/2010/main" val="20584704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40870110"/>
      </p:ext>
    </p:extLst>
  </p:cSld>
  <p:clrMapOvr>
    <a:masterClrMapping/>
  </p:clrMapOvr>
  <p:transition>
    <p:cu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A6DC8D-5D33-FF40-B4AF-735CB155B9E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815190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5D8F1D-1B88-4C4E-ACAA-2C9CACBC4E6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8239029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6E6EB5-35C1-0F4A-B1F6-14F2DCF334A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0458565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D57402-74C6-324A-9AE7-AC980176D53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112077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22FD7-5E5E-A744-870A-05D37B3F95C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270794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E65D58-8EC7-D143-8905-FB0B0DA76E1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271600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quarter"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F8748C-EDE4-CE43-B7ED-4736CB84EC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8262789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pPr algn="l"/>
            <a:endParaRPr lang="en-US" b="1" i="0" baseline="0" dirty="0">
              <a:solidFill>
                <a:srgbClr val="333333"/>
              </a:solidFill>
              <a:latin typeface="Arial" panose="020B0604020202020204" pitchFamily="34" charset="0"/>
            </a:endParaRPr>
          </a:p>
        </p:txBody>
      </p:sp>
      <p:sp>
        <p:nvSpPr>
          <p:cNvPr id="1945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19460" name="Rectangle 4"/>
          <p:cNvSpPr>
            <a:spLocks noGrp="1" noChangeArrowheads="1"/>
          </p:cNvSpPr>
          <p:nvPr>
            <p:ph type="subTitle" idx="1"/>
          </p:nvPr>
        </p:nvSpPr>
        <p:spPr>
          <a:xfrm>
            <a:off x="1371600" y="3886200"/>
            <a:ext cx="6400800" cy="1752600"/>
          </a:xfrm>
        </p:spPr>
        <p:txBody>
          <a:bodyPr/>
          <a:lstStyle>
            <a:lvl1pPr marL="0" indent="0" algn="ctr">
              <a:buFont typeface="Monotype Sorts" charset="0"/>
              <a:buNone/>
              <a:defRPr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F263C4A3-BD42-5849-97C9-1DE921E0A8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6241256"/>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D35269-A677-3C4F-90AD-8A5F7C5F1BB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871827642"/>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38B337-2E51-E44B-AD03-2CEAEFEEFF5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502446246"/>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6992858"/>
      </p:ext>
    </p:extLst>
  </p:cSld>
  <p:clrMapOvr>
    <a:masterClrMapping/>
  </p:clrMapOvr>
  <p:transition>
    <p:cu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B2E21C-7444-1F41-AF4F-4AA9AC97562F}"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620040684"/>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4F16E830-D929-8047-97E1-49412A9541A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75137289"/>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802AAB03-366C-4E40-95A4-6D3B5CF7CFC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186658756"/>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DD690038-8795-4F4C-B6EC-EBF63EBA2FD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463920788"/>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2B9E3-EA5F-A94C-96C4-0B3A817348E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99578749"/>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20E3E6-8B21-C141-8B20-04EB1C648BA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146346618"/>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AA25E1-51AF-DF4C-AEA5-73D5CD0266B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00295906"/>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93DA52-A0E0-AA45-B7EA-85758B7A525A}"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93182339"/>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102" name="Rectangle 6"/>
          <p:cNvSpPr>
            <a:spLocks noGrp="1" noChangeArrowheads="1"/>
          </p:cNvSpPr>
          <p:nvPr>
            <p:ph type="ctrTitle"/>
          </p:nvPr>
        </p:nvSpPr>
        <p:spPr>
          <a:xfrm>
            <a:off x="685800" y="2438400"/>
            <a:ext cx="7772400" cy="11430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4103" name="Rectangle 7"/>
          <p:cNvSpPr>
            <a:spLocks noGrp="1" noChangeArrowheads="1"/>
          </p:cNvSpPr>
          <p:nvPr>
            <p:ph type="subTitle" idx="1"/>
          </p:nvPr>
        </p:nvSpPr>
        <p:spPr>
          <a:xfrm>
            <a:off x="1371600" y="3962400"/>
            <a:ext cx="6400800" cy="1752600"/>
          </a:xfrm>
        </p:spPr>
        <p:txBody>
          <a:bodyPr/>
          <a:lstStyle>
            <a:lvl1pPr marL="0" indent="0" algn="ctr">
              <a:buFont typeface="Wingdings" charset="0"/>
              <a:buNone/>
              <a:defRPr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5C7B8370-F28C-2942-A535-90528858865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11396704"/>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E70EE2-6A27-CB40-9F66-4CE44520453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799772865"/>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53756088"/>
      </p:ext>
    </p:extLst>
  </p:cSld>
  <p:clrMapOvr>
    <a:masterClrMapping/>
  </p:clrMapOvr>
  <p:transition>
    <p:cu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49DB195-C913-1A4D-ADF6-97147BC6C1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128860376"/>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584D2577-2F37-464D-A40A-6A215EF6714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287148562"/>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5170823-E38F-3B4B-869F-10BD4BCC62C2}"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2946761524"/>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694F1C9A-6947-C64A-BD17-62726B932CC3}"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015579125"/>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3CDEC7C-82B8-1746-9989-772114D6D2AD}"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051124754"/>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AC59E4D-6994-6F40-9C84-7E6FC3B3699B}"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1625980865"/>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C8C3F4A-6E94-9E46-8CDD-8493F2F6A578}"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59772440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652526B-B77F-4248-AB3E-D06D29E2CCC9}"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387044469"/>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D5559E-B8B5-EA42-8499-ABECF54D6E5C}" type="slidenum">
              <a:rPr lang="en-US">
                <a:solidFill>
                  <a:srgbClr val="EAE8E2"/>
                </a:solidFill>
                <a:latin typeface="Arial Narrow"/>
              </a:rPr>
              <a:pPr>
                <a:defRPr/>
              </a:pPr>
              <a:t>‹#›</a:t>
            </a:fld>
            <a:endParaRPr lang="en-US">
              <a:solidFill>
                <a:srgbClr val="EAE8E2"/>
              </a:solidFill>
              <a:latin typeface="Arial Narrow"/>
            </a:endParaRPr>
          </a:p>
        </p:txBody>
      </p:sp>
    </p:spTree>
    <p:extLst>
      <p:ext uri="{BB962C8B-B14F-4D97-AF65-F5344CB8AC3E}">
        <p14:creationId xmlns:p14="http://schemas.microsoft.com/office/powerpoint/2010/main" val="4173932374"/>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B95152-FDA7-D84C-997F-190A045096B0}"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36761079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6051326"/>
      </p:ext>
    </p:extLst>
  </p:cSld>
  <p:clrMapOvr>
    <a:masterClrMapping/>
  </p:clrMapOvr>
  <p:transition>
    <p:cu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20AC05-902F-314C-8C71-08917BF3605C}"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44364418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E1919E-4156-2446-9A7A-38181E71BE1E}"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384906134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4DFB85-6CB1-C548-87CB-C6B4EF80655D}"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765886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FBBB959B-18DA-A542-AA3C-7AF2A8C826AF}"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69360695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73DAEB-88D4-A54D-9AD9-358E41DFAF7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82550387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889610-4DEA-9843-A6FD-B38B841AD106}"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44289794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A99874-4931-EA4F-9ABB-BF2871937464}"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135929414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93C74E-E123-FC4D-BDA3-FFE4582260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89776568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6849C6-6B0F-684B-82C9-E524D8E52971}"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71165422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4262E0-3FA7-6143-9106-57F53BFF0A75}" type="slidenum">
              <a:rPr lang="nl-NL">
                <a:solidFill>
                  <a:srgbClr val="000000"/>
                </a:solidFill>
                <a:latin typeface="Times New Roman"/>
              </a:rPr>
              <a:pPr>
                <a:defRPr/>
              </a:pPr>
              <a:t>‹#›</a:t>
            </a:fld>
            <a:endParaRPr lang="nl-NL">
              <a:solidFill>
                <a:srgbClr val="000000"/>
              </a:solidFill>
              <a:latin typeface="Times New Roman"/>
            </a:endParaRPr>
          </a:p>
        </p:txBody>
      </p:sp>
    </p:spTree>
    <p:extLst>
      <p:ext uri="{BB962C8B-B14F-4D97-AF65-F5344CB8AC3E}">
        <p14:creationId xmlns:p14="http://schemas.microsoft.com/office/powerpoint/2010/main" val="2775391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6941445"/>
      </p:ext>
    </p:extLst>
  </p:cSld>
  <p:clrMapOvr>
    <a:masterClrMapping/>
  </p:clrMapOvr>
  <p:transition>
    <p:cu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06A6C2E-82A6-4445-AA48-A1622A7F41F5}" type="slidenum">
              <a:rPr lang="en-US" smtClean="0"/>
              <a:pPr>
                <a:defRPr/>
              </a:pPr>
              <a:t>‹#›</a:t>
            </a:fld>
            <a:endParaRPr lang="en-US" dirty="0"/>
          </a:p>
        </p:txBody>
      </p:sp>
    </p:spTree>
    <p:extLst>
      <p:ext uri="{BB962C8B-B14F-4D97-AF65-F5344CB8AC3E}">
        <p14:creationId xmlns:p14="http://schemas.microsoft.com/office/powerpoint/2010/main" val="117597801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7F5824-D2C7-734E-9CFD-DD8F63FF8F79}" type="slidenum">
              <a:rPr lang="en-US" smtClean="0"/>
              <a:pPr>
                <a:defRPr/>
              </a:pPr>
              <a:t>‹#›</a:t>
            </a:fld>
            <a:endParaRPr lang="en-US" dirty="0"/>
          </a:p>
        </p:txBody>
      </p:sp>
    </p:spTree>
    <p:extLst>
      <p:ext uri="{BB962C8B-B14F-4D97-AF65-F5344CB8AC3E}">
        <p14:creationId xmlns:p14="http://schemas.microsoft.com/office/powerpoint/2010/main" val="351342276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DD7DA8-358B-FC46-A5D3-BF70DE19073F}" type="slidenum">
              <a:rPr lang="en-US" smtClean="0"/>
              <a:pPr>
                <a:defRPr/>
              </a:pPr>
              <a:t>‹#›</a:t>
            </a:fld>
            <a:endParaRPr lang="en-US" dirty="0"/>
          </a:p>
        </p:txBody>
      </p:sp>
    </p:spTree>
    <p:extLst>
      <p:ext uri="{BB962C8B-B14F-4D97-AF65-F5344CB8AC3E}">
        <p14:creationId xmlns:p14="http://schemas.microsoft.com/office/powerpoint/2010/main" val="13085021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1C5CF7-B4CB-0B41-BD4D-85F127CAF41B}" type="slidenum">
              <a:rPr lang="en-US" smtClean="0"/>
              <a:pPr>
                <a:defRPr/>
              </a:pPr>
              <a:t>‹#›</a:t>
            </a:fld>
            <a:endParaRPr lang="en-US" dirty="0"/>
          </a:p>
        </p:txBody>
      </p:sp>
    </p:spTree>
    <p:extLst>
      <p:ext uri="{BB962C8B-B14F-4D97-AF65-F5344CB8AC3E}">
        <p14:creationId xmlns:p14="http://schemas.microsoft.com/office/powerpoint/2010/main" val="78974429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A989CE-FA9A-5047-B72A-4747EB3C65DD}" type="slidenum">
              <a:rPr lang="en-US" smtClean="0"/>
              <a:pPr>
                <a:defRPr/>
              </a:pPr>
              <a:t>‹#›</a:t>
            </a:fld>
            <a:endParaRPr lang="en-US" dirty="0"/>
          </a:p>
        </p:txBody>
      </p:sp>
    </p:spTree>
    <p:extLst>
      <p:ext uri="{BB962C8B-B14F-4D97-AF65-F5344CB8AC3E}">
        <p14:creationId xmlns:p14="http://schemas.microsoft.com/office/powerpoint/2010/main" val="3817108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495A91-57D9-5A4A-AF70-641F9CBCE4B0}" type="slidenum">
              <a:rPr lang="en-US" smtClean="0"/>
              <a:pPr>
                <a:defRPr/>
              </a:pPr>
              <a:t>‹#›</a:t>
            </a:fld>
            <a:endParaRPr lang="en-US" dirty="0"/>
          </a:p>
        </p:txBody>
      </p:sp>
    </p:spTree>
    <p:extLst>
      <p:ext uri="{BB962C8B-B14F-4D97-AF65-F5344CB8AC3E}">
        <p14:creationId xmlns:p14="http://schemas.microsoft.com/office/powerpoint/2010/main" val="260937414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5C93A8-7378-6943-BC7E-84CC2C780676}" type="slidenum">
              <a:rPr lang="en-US" smtClean="0"/>
              <a:pPr>
                <a:defRPr/>
              </a:pPr>
              <a:t>‹#›</a:t>
            </a:fld>
            <a:endParaRPr lang="en-US" dirty="0"/>
          </a:p>
        </p:txBody>
      </p:sp>
    </p:spTree>
    <p:extLst>
      <p:ext uri="{BB962C8B-B14F-4D97-AF65-F5344CB8AC3E}">
        <p14:creationId xmlns:p14="http://schemas.microsoft.com/office/powerpoint/2010/main" val="310845001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66A9BA-F6CD-7E49-B749-A00C9EED9754}" type="slidenum">
              <a:rPr lang="en-US" smtClean="0"/>
              <a:pPr>
                <a:defRPr/>
              </a:pPr>
              <a:t>‹#›</a:t>
            </a:fld>
            <a:endParaRPr lang="en-US" dirty="0"/>
          </a:p>
        </p:txBody>
      </p:sp>
    </p:spTree>
    <p:extLst>
      <p:ext uri="{BB962C8B-B14F-4D97-AF65-F5344CB8AC3E}">
        <p14:creationId xmlns:p14="http://schemas.microsoft.com/office/powerpoint/2010/main" val="176627873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ACC99E-7C2E-8747-ADDC-4D0A43D1510F}" type="slidenum">
              <a:rPr lang="en-US" smtClean="0"/>
              <a:pPr>
                <a:defRPr/>
              </a:pPr>
              <a:t>‹#›</a:t>
            </a:fld>
            <a:endParaRPr lang="en-US" dirty="0"/>
          </a:p>
        </p:txBody>
      </p:sp>
    </p:spTree>
    <p:extLst>
      <p:ext uri="{BB962C8B-B14F-4D97-AF65-F5344CB8AC3E}">
        <p14:creationId xmlns:p14="http://schemas.microsoft.com/office/powerpoint/2010/main" val="308851373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AE023B-1321-9B4D-B8B7-A86FEC8104F8}" type="slidenum">
              <a:rPr lang="en-US" smtClean="0"/>
              <a:pPr>
                <a:defRPr/>
              </a:pPr>
              <a:t>‹#›</a:t>
            </a:fld>
            <a:endParaRPr lang="en-US" dirty="0"/>
          </a:p>
        </p:txBody>
      </p:sp>
    </p:spTree>
    <p:extLst>
      <p:ext uri="{BB962C8B-B14F-4D97-AF65-F5344CB8AC3E}">
        <p14:creationId xmlns:p14="http://schemas.microsoft.com/office/powerpoint/2010/main" val="30357389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68577037"/>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A9F70-D9E3-9447-8F24-8A3B87FD2A06}" type="slidenum">
              <a:rPr lang="en-US" smtClean="0"/>
              <a:pPr>
                <a:defRPr/>
              </a:pPr>
              <a:t>‹#›</a:t>
            </a:fld>
            <a:endParaRPr lang="en-US" dirty="0"/>
          </a:p>
        </p:txBody>
      </p:sp>
    </p:spTree>
    <p:extLst>
      <p:ext uri="{BB962C8B-B14F-4D97-AF65-F5344CB8AC3E}">
        <p14:creationId xmlns:p14="http://schemas.microsoft.com/office/powerpoint/2010/main" val="17109665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4E3195ED-8388-0C4A-A54F-965F1042808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695270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F7267C34-6992-CA4F-9C80-15E200FC92F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034596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881760B7-9E40-A74D-A54E-F6E7FE694AA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8307628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357434C8-5FD2-7148-8BC4-6014EAED388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0993739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7"/>
          <p:cNvSpPr>
            <a:spLocks noGrp="1" noChangeArrowheads="1"/>
          </p:cNvSpPr>
          <p:nvPr>
            <p:ph type="sldNum" sz="quarter" idx="12"/>
          </p:nvPr>
        </p:nvSpPr>
        <p:spPr>
          <a:ln/>
        </p:spPr>
        <p:txBody>
          <a:bodyPr/>
          <a:lstStyle>
            <a:lvl1pPr>
              <a:defRPr/>
            </a:lvl1pPr>
          </a:lstStyle>
          <a:p>
            <a:pPr>
              <a:defRPr/>
            </a:pPr>
            <a:fld id="{DA8A4B81-DB73-9A44-B2C1-8816D4E00E0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2353592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7"/>
          <p:cNvSpPr>
            <a:spLocks noGrp="1" noChangeArrowheads="1"/>
          </p:cNvSpPr>
          <p:nvPr>
            <p:ph type="sldNum" sz="quarter" idx="12"/>
          </p:nvPr>
        </p:nvSpPr>
        <p:spPr>
          <a:ln/>
        </p:spPr>
        <p:txBody>
          <a:bodyPr/>
          <a:lstStyle>
            <a:lvl1pPr>
              <a:defRPr/>
            </a:lvl1pPr>
          </a:lstStyle>
          <a:p>
            <a:pPr>
              <a:defRPr/>
            </a:pPr>
            <a:fld id="{19712600-C424-F64C-A766-B7DC5CC497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450488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7"/>
          <p:cNvSpPr>
            <a:spLocks noGrp="1" noChangeArrowheads="1"/>
          </p:cNvSpPr>
          <p:nvPr>
            <p:ph type="sldNum" sz="quarter" idx="12"/>
          </p:nvPr>
        </p:nvSpPr>
        <p:spPr>
          <a:ln/>
        </p:spPr>
        <p:txBody>
          <a:bodyPr/>
          <a:lstStyle>
            <a:lvl1pPr>
              <a:defRPr/>
            </a:lvl1pPr>
          </a:lstStyle>
          <a:p>
            <a:pPr>
              <a:defRPr/>
            </a:pPr>
            <a:fld id="{C72C4988-AEAD-C948-96FD-D7B755C2E44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2226452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A86E5740-6822-DF43-9EE3-AB78F3F1DAF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6352380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7"/>
          <p:cNvSpPr>
            <a:spLocks noGrp="1" noChangeArrowheads="1"/>
          </p:cNvSpPr>
          <p:nvPr>
            <p:ph type="sldNum" sz="quarter" idx="12"/>
          </p:nvPr>
        </p:nvSpPr>
        <p:spPr>
          <a:ln/>
        </p:spPr>
        <p:txBody>
          <a:bodyPr/>
          <a:lstStyle>
            <a:lvl1pPr>
              <a:defRPr/>
            </a:lvl1pPr>
          </a:lstStyle>
          <a:p>
            <a:pPr>
              <a:defRPr/>
            </a:pPr>
            <a:fld id="{8CD0FA35-0C6A-DE42-B29D-0FC25BA1EEF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9523414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244520"/>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0AFDB32F-B786-D24F-AF14-4135169216F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4910496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7"/>
          <p:cNvSpPr>
            <a:spLocks noGrp="1" noChangeArrowheads="1"/>
          </p:cNvSpPr>
          <p:nvPr>
            <p:ph type="sldNum" sz="quarter" idx="12"/>
          </p:nvPr>
        </p:nvSpPr>
        <p:spPr>
          <a:ln/>
        </p:spPr>
        <p:txBody>
          <a:bodyPr/>
          <a:lstStyle>
            <a:lvl1pPr>
              <a:defRPr/>
            </a:lvl1pPr>
          </a:lstStyle>
          <a:p>
            <a:pPr>
              <a:defRPr/>
            </a:pPr>
            <a:fld id="{1F3AD039-3368-2349-92FB-6B5191CA8A2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59333464"/>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4108522366"/>
      </p:ext>
    </p:extLst>
  </p:cSld>
  <p:clrMapOvr>
    <a:masterClrMapping/>
  </p:clrMapOvr>
  <p:transition>
    <p:fade/>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1053011219"/>
      </p:ext>
    </p:extLst>
  </p:cSld>
  <p:clrMapOvr>
    <a:masterClrMapping/>
  </p:clrMapOvr>
  <p:transition>
    <p:fade/>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762330230"/>
      </p:ext>
    </p:extLst>
  </p:cSld>
  <p:clrMapOvr>
    <a:masterClrMapping/>
  </p:clrMapOvr>
  <p:transition>
    <p:fade/>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923630406"/>
      </p:ext>
    </p:extLst>
  </p:cSld>
  <p:clrMapOvr>
    <a:masterClrMapping/>
  </p:clrMapOvr>
  <p:transition>
    <p:fade/>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980401263"/>
      </p:ext>
    </p:extLst>
  </p:cSld>
  <p:clrMapOvr>
    <a:masterClrMapping/>
  </p:clrMapOvr>
  <p:transition>
    <p:fade/>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40590526"/>
      </p:ext>
    </p:extLst>
  </p:cSld>
  <p:clrMapOvr>
    <a:masterClrMapping/>
  </p:clrMapOvr>
  <p:transition>
    <p:fade/>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51266997"/>
      </p:ext>
    </p:extLst>
  </p:cSld>
  <p:clrMapOvr>
    <a:masterClrMapping/>
  </p:clrMapOvr>
  <p:transition>
    <p:fade/>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2999111250"/>
      </p:ext>
    </p:extLst>
  </p:cSld>
  <p:clrMapOvr>
    <a:masterClrMapping/>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92939544"/>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82497291"/>
      </p:ext>
    </p:extLst>
  </p:cSld>
  <p:clrMapOvr>
    <a:masterClrMapping/>
  </p:clrMapOvr>
  <p:transition>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370519375"/>
      </p:ext>
    </p:extLst>
  </p:cSld>
  <p:clrMapOvr>
    <a:masterClrMapping/>
  </p:clrMapOvr>
  <p:transition>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r>
              <a:rPr lang="en-US" dirty="0"/>
              <a:t>Congregational worship – Tom Anderson</a:t>
            </a:r>
          </a:p>
        </p:txBody>
      </p:sp>
    </p:spTree>
    <p:extLst>
      <p:ext uri="{BB962C8B-B14F-4D97-AF65-F5344CB8AC3E}">
        <p14:creationId xmlns:p14="http://schemas.microsoft.com/office/powerpoint/2010/main" val="63358220"/>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lgn="l">
              <a:defRPr/>
            </a:pPr>
            <a:endParaRPr lang="en-US" b="1" i="0" baseline="0" dirty="0">
              <a:solidFill>
                <a:srgbClr val="333333"/>
              </a:solidFill>
              <a:latin typeface="Arial" panose="020B0604020202020204" pitchFamily="34" charset="0"/>
              <a:ea typeface="ＭＳ Ｐゴシック" pitchFamily="-128" charset="-128"/>
              <a:cs typeface="Arial" panose="020B0604020202020204" pitchFamily="34" charset="0"/>
            </a:endParaRPr>
          </a:p>
        </p:txBody>
      </p:sp>
      <p:sp>
        <p:nvSpPr>
          <p:cNvPr id="4099"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2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lvl1pPr>
          </a:lstStyle>
          <a:p>
            <a:fld id="{26DC8CE5-1872-884D-89A1-C582A7ED9AD3}" type="slidenum">
              <a:rPr lang="en-US"/>
              <a:pPr/>
              <a:t>‹#›</a:t>
            </a:fld>
            <a:endParaRPr lang="en-US"/>
          </a:p>
        </p:txBody>
      </p:sp>
    </p:spTree>
    <p:extLst>
      <p:ext uri="{BB962C8B-B14F-4D97-AF65-F5344CB8AC3E}">
        <p14:creationId xmlns:p14="http://schemas.microsoft.com/office/powerpoint/2010/main" val="295664855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F13F0F7-CDFB-7F4B-8531-CBD241A0BBF7}" type="slidenum">
              <a:rPr lang="en-US"/>
              <a:pPr/>
              <a:t>‹#›</a:t>
            </a:fld>
            <a:endParaRPr lang="en-US"/>
          </a:p>
        </p:txBody>
      </p:sp>
    </p:spTree>
    <p:extLst>
      <p:ext uri="{BB962C8B-B14F-4D97-AF65-F5344CB8AC3E}">
        <p14:creationId xmlns:p14="http://schemas.microsoft.com/office/powerpoint/2010/main" val="2577416542"/>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32C6C01-9F9C-1F4C-A9B7-C05A7B68D213}" type="slidenum">
              <a:rPr lang="en-US"/>
              <a:pPr/>
              <a:t>‹#›</a:t>
            </a:fld>
            <a:endParaRPr lang="en-US"/>
          </a:p>
        </p:txBody>
      </p:sp>
    </p:spTree>
    <p:extLst>
      <p:ext uri="{BB962C8B-B14F-4D97-AF65-F5344CB8AC3E}">
        <p14:creationId xmlns:p14="http://schemas.microsoft.com/office/powerpoint/2010/main" val="1955393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5B5C4A5F-4F23-C24C-966C-F9AE81DFB489}" type="slidenum">
              <a:rPr lang="en-US"/>
              <a:pPr/>
              <a:t>‹#›</a:t>
            </a:fld>
            <a:endParaRPr lang="en-US"/>
          </a:p>
        </p:txBody>
      </p:sp>
    </p:spTree>
    <p:extLst>
      <p:ext uri="{BB962C8B-B14F-4D97-AF65-F5344CB8AC3E}">
        <p14:creationId xmlns:p14="http://schemas.microsoft.com/office/powerpoint/2010/main" val="56897254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FB9E97BD-9787-744C-8891-CD563410F142}" type="slidenum">
              <a:rPr lang="en-US"/>
              <a:pPr/>
              <a:t>‹#›</a:t>
            </a:fld>
            <a:endParaRPr lang="en-US"/>
          </a:p>
        </p:txBody>
      </p:sp>
    </p:spTree>
    <p:extLst>
      <p:ext uri="{BB962C8B-B14F-4D97-AF65-F5344CB8AC3E}">
        <p14:creationId xmlns:p14="http://schemas.microsoft.com/office/powerpoint/2010/main" val="219544853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AF53F002-7E4A-124C-BEFA-F75B48469A2E}" type="slidenum">
              <a:rPr lang="en-US"/>
              <a:pPr/>
              <a:t>‹#›</a:t>
            </a:fld>
            <a:endParaRPr lang="en-US"/>
          </a:p>
        </p:txBody>
      </p:sp>
    </p:spTree>
    <p:extLst>
      <p:ext uri="{BB962C8B-B14F-4D97-AF65-F5344CB8AC3E}">
        <p14:creationId xmlns:p14="http://schemas.microsoft.com/office/powerpoint/2010/main" val="398087534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D9A2C40-7401-FA4C-B599-8FC53F265DB7}" type="slidenum">
              <a:rPr lang="en-US"/>
              <a:pPr/>
              <a:t>‹#›</a:t>
            </a:fld>
            <a:endParaRPr lang="en-US"/>
          </a:p>
        </p:txBody>
      </p:sp>
    </p:spTree>
    <p:extLst>
      <p:ext uri="{BB962C8B-B14F-4D97-AF65-F5344CB8AC3E}">
        <p14:creationId xmlns:p14="http://schemas.microsoft.com/office/powerpoint/2010/main" val="275014767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15162623"/>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41B343A3-28DC-EC43-BCA6-510A8A628688}" type="slidenum">
              <a:rPr lang="en-US"/>
              <a:pPr/>
              <a:t>‹#›</a:t>
            </a:fld>
            <a:endParaRPr lang="en-US"/>
          </a:p>
        </p:txBody>
      </p:sp>
    </p:spTree>
    <p:extLst>
      <p:ext uri="{BB962C8B-B14F-4D97-AF65-F5344CB8AC3E}">
        <p14:creationId xmlns:p14="http://schemas.microsoft.com/office/powerpoint/2010/main" val="362180985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24B7AB4-74C8-1543-AAB7-70AE5ECB9E98}" type="slidenum">
              <a:rPr lang="en-US"/>
              <a:pPr/>
              <a:t>‹#›</a:t>
            </a:fld>
            <a:endParaRPr lang="en-US"/>
          </a:p>
        </p:txBody>
      </p:sp>
    </p:spTree>
    <p:extLst>
      <p:ext uri="{BB962C8B-B14F-4D97-AF65-F5344CB8AC3E}">
        <p14:creationId xmlns:p14="http://schemas.microsoft.com/office/powerpoint/2010/main" val="402361663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004EB146-4809-FE45-B7CD-D2FAF7BABE5E}" type="slidenum">
              <a:rPr lang="en-US"/>
              <a:pPr/>
              <a:t>‹#›</a:t>
            </a:fld>
            <a:endParaRPr lang="en-US"/>
          </a:p>
        </p:txBody>
      </p:sp>
    </p:spTree>
    <p:extLst>
      <p:ext uri="{BB962C8B-B14F-4D97-AF65-F5344CB8AC3E}">
        <p14:creationId xmlns:p14="http://schemas.microsoft.com/office/powerpoint/2010/main" val="33186307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0B27771-1BC4-2D47-B470-44E41A8D0B51}" type="slidenum">
              <a:rPr lang="en-US"/>
              <a:pPr/>
              <a:t>‹#›</a:t>
            </a:fld>
            <a:endParaRPr lang="en-US"/>
          </a:p>
        </p:txBody>
      </p:sp>
    </p:spTree>
    <p:extLst>
      <p:ext uri="{BB962C8B-B14F-4D97-AF65-F5344CB8AC3E}">
        <p14:creationId xmlns:p14="http://schemas.microsoft.com/office/powerpoint/2010/main" val="186325176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1755" name="Rectangle 11"/>
          <p:cNvSpPr>
            <a:spLocks noGrp="1" noChangeArrowheads="1"/>
          </p:cNvSpPr>
          <p:nvPr>
            <p:ph type="ctrTitle" sz="quarter"/>
          </p:nvPr>
        </p:nvSpPr>
        <p:spPr>
          <a:xfrm>
            <a:off x="685800" y="1736725"/>
            <a:ext cx="7772400" cy="1920875"/>
          </a:xfrm>
        </p:spPr>
        <p:txBody>
          <a:bodyPr/>
          <a:lstStyle>
            <a:lvl1pPr>
              <a:defRPr sz="6000" b="1" i="0">
                <a:cs typeface="Arial" panose="020B0604020202020204" pitchFamily="34" charset="0"/>
              </a:defRPr>
            </a:lvl1pPr>
          </a:lstStyle>
          <a:p>
            <a:r>
              <a:rPr lang="en-SG" dirty="0"/>
              <a:t>Click to edit Master title style</a:t>
            </a:r>
          </a:p>
        </p:txBody>
      </p:sp>
      <p:sp>
        <p:nvSpPr>
          <p:cNvPr id="3175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b="1" i="0">
                <a:cs typeface="Arial" panose="020B0604020202020204" pitchFamily="34" charset="0"/>
              </a:defRPr>
            </a:lvl1pPr>
          </a:lstStyle>
          <a:p>
            <a:r>
              <a:rPr lang="en-SG"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cs typeface="Arial" panose="020B0604020202020204" pitchFamily="34" charset="0"/>
              </a:defRPr>
            </a:lvl1pPr>
          </a:lstStyle>
          <a:p>
            <a:fld id="{64A0697D-0ED6-0148-A7D3-79C5B992C422}" type="slidenum">
              <a:rPr lang="en-US" smtClean="0"/>
              <a:pPr/>
              <a:t>‹#›</a:t>
            </a:fld>
            <a:endParaRPr lang="en-US" dirty="0"/>
          </a:p>
        </p:txBody>
      </p:sp>
    </p:spTree>
    <p:extLst>
      <p:ext uri="{BB962C8B-B14F-4D97-AF65-F5344CB8AC3E}">
        <p14:creationId xmlns:p14="http://schemas.microsoft.com/office/powerpoint/2010/main" val="127640365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5109DE50-A7EA-074A-9870-7EEE9BC2F35E}"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4439188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86D9CF1D-93E6-CF45-BBA7-2859FE1FF348}"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297884209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cs typeface="Arial" panose="020B0604020202020204" pitchFamily="34" charset="0"/>
              </a:defRPr>
            </a:lvl1pPr>
            <a:lvl2pPr>
              <a:defRPr sz="2400" b="1" i="0">
                <a:cs typeface="Arial" panose="020B0604020202020204" pitchFamily="34" charset="0"/>
              </a:defRPr>
            </a:lvl2pPr>
            <a:lvl3pPr>
              <a:defRPr sz="2000" b="1" i="0">
                <a:cs typeface="Arial" panose="020B0604020202020204" pitchFamily="34" charset="0"/>
              </a:defRPr>
            </a:lvl3pPr>
            <a:lvl4pPr>
              <a:defRPr sz="1800" b="1" i="0">
                <a:cs typeface="Arial" panose="020B0604020202020204" pitchFamily="34" charset="0"/>
              </a:defRPr>
            </a:lvl4pPr>
            <a:lvl5pPr>
              <a:defRPr sz="1800" b="1" i="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344FB459-2EF5-E943-9F1A-162DA99C030A}"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60164184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cs typeface="Arial" panose="020B0604020202020204" pitchFamily="34" charset="0"/>
              </a:defRPr>
            </a:lvl1pPr>
            <a:lvl2pPr>
              <a:defRPr sz="2000" b="1" i="0">
                <a:cs typeface="Arial" panose="020B0604020202020204" pitchFamily="34" charset="0"/>
              </a:defRPr>
            </a:lvl2pPr>
            <a:lvl3pPr>
              <a:defRPr sz="1800" b="1" i="0">
                <a:cs typeface="Arial" panose="020B0604020202020204" pitchFamily="34" charset="0"/>
              </a:defRPr>
            </a:lvl3pPr>
            <a:lvl4pPr>
              <a:defRPr sz="1600" b="1" i="0">
                <a:cs typeface="Arial" panose="020B0604020202020204" pitchFamily="34" charset="0"/>
              </a:defRPr>
            </a:lvl4pPr>
            <a:lvl5pPr>
              <a:defRPr sz="1600" b="1" i="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37307065-2E29-0741-BD28-780F13A882BD}" type="slidenum">
              <a:rPr lang="en-US" smtClean="0"/>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38636677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C5A81C92-6E65-6740-A66D-2661133E76D9}" type="slidenum">
              <a:rPr lang="en-US" smtClean="0"/>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0655313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1012750"/>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22B6ED92-71EE-8047-91BF-D78C378B582A}" type="slidenum">
              <a:rPr lang="en-US" smtClean="0"/>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254900797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cs typeface="Arial" panose="020B0604020202020204" pitchFamily="34" charset="0"/>
              </a:defRPr>
            </a:lvl1pPr>
            <a:lvl2pPr>
              <a:defRPr sz="2800" b="1" i="0">
                <a:cs typeface="Arial" panose="020B0604020202020204" pitchFamily="34" charset="0"/>
              </a:defRPr>
            </a:lvl2pPr>
            <a:lvl3pPr>
              <a:defRPr sz="2400" b="1" i="0">
                <a:cs typeface="Arial" panose="020B0604020202020204" pitchFamily="34" charset="0"/>
              </a:defRPr>
            </a:lvl3pPr>
            <a:lvl4pPr>
              <a:defRPr sz="2000" b="1" i="0">
                <a:cs typeface="Arial" panose="020B0604020202020204" pitchFamily="34" charset="0"/>
              </a:defRPr>
            </a:lvl4pPr>
            <a:lvl5pPr>
              <a:defRPr sz="2000" b="1" i="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0E18D32D-D9A2-F648-B59C-E3B3D669B471}"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339306356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66B60C5D-2C8C-2C4B-A916-15CDC8317AB6}" type="slidenum">
              <a:rPr lang="en-US" smtClean="0"/>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812173111"/>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D841C061-77F4-264F-93C6-D651AC568B2D}"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64238018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cs typeface="Arial" panose="020B0604020202020204" pitchFamily="34" charset="0"/>
              </a:defRPr>
            </a:lvl1pPr>
            <a:lvl2pPr>
              <a:defRPr b="1" i="0">
                <a:cs typeface="Arial" panose="020B0604020202020204" pitchFamily="34" charset="0"/>
              </a:defRPr>
            </a:lvl2pPr>
            <a:lvl3pPr>
              <a:defRPr b="1" i="0">
                <a:cs typeface="Arial" panose="020B0604020202020204" pitchFamily="34" charset="0"/>
              </a:defRPr>
            </a:lvl3pPr>
            <a:lvl4pPr>
              <a:defRPr b="1" i="0">
                <a:cs typeface="Arial" panose="020B0604020202020204" pitchFamily="34" charset="0"/>
              </a:defRPr>
            </a:lvl4pPr>
            <a:lvl5pPr>
              <a:defRPr b="1" i="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cs typeface="Arial" panose="020B0604020202020204" pitchFamily="34" charset="0"/>
              </a:defRPr>
            </a:lvl1pPr>
          </a:lstStyle>
          <a:p>
            <a:fld id="{BF560CF2-6877-8F45-BC2A-F479260A92A0}" type="slidenum">
              <a:rPr lang="en-US" smtClean="0"/>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SG" dirty="0"/>
          </a:p>
        </p:txBody>
      </p:sp>
    </p:spTree>
    <p:extLst>
      <p:ext uri="{BB962C8B-B14F-4D97-AF65-F5344CB8AC3E}">
        <p14:creationId xmlns:p14="http://schemas.microsoft.com/office/powerpoint/2010/main" val="17833088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latin typeface="Arial Narrow"/>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latin typeface="Arial Narrow"/>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9244226-67E5-6341-BF4B-5666C55FC8BA}"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08985242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1372ED0-B7CE-7F49-9DE9-0157649ED89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0242077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53D8143-619B-0A4C-A542-5AA1217DBFC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4529262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5253B00-649D-6A44-87D8-1884E9B943E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6854564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075A59C-DB8C-0747-ABC3-C7C5B4443B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5830277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pPr>
                <a:defRPr/>
              </a:pPr>
              <a:t>‹#›</a:t>
            </a:fld>
            <a:endParaRPr lang="en-US"/>
          </a:p>
        </p:txBody>
      </p:sp>
    </p:spTree>
    <p:extLst>
      <p:ext uri="{BB962C8B-B14F-4D97-AF65-F5344CB8AC3E}">
        <p14:creationId xmlns:p14="http://schemas.microsoft.com/office/powerpoint/2010/main" val="42591338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3628307"/>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16982D-84EB-704A-8D41-197D39223C2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073587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4" name="Rectangle 10"/>
          <p:cNvSpPr>
            <a:spLocks noGrp="1" noChangeArrowheads="1"/>
          </p:cNvSpPr>
          <p:nvPr>
            <p:ph type="sldNum" sz="quarter" idx="12"/>
          </p:nvPr>
        </p:nvSpPr>
        <p:spPr>
          <a:ln/>
        </p:spPr>
        <p:txBody>
          <a:bodyPr/>
          <a:lstStyle>
            <a:lvl1pPr>
              <a:defRPr/>
            </a:lvl1pPr>
          </a:lstStyle>
          <a:p>
            <a:pPr>
              <a:defRPr/>
            </a:pPr>
            <a:fld id="{5E911920-EFA7-AA41-832A-3448909137D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93712303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F56EE202-6130-4A4D-93B7-B3FF3BD9407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72596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C2A477F-4E0F-964D-A6C9-21323E83B85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0441072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35592EC-831E-9443-A65A-7546988354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51456772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latin typeface="Arial Narrow"/>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latin typeface="Arial Narrow"/>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EB1A85B-F4DD-8D4C-8FDB-ADCF5D4415B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776108930"/>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982190B-4AEA-3D42-8E34-0E4988427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734844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48883A42-F8DB-1445-A4EA-0958D7D86D2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63755908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65C61DB-BC7E-6E48-899F-58236C90E28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9564474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33CB8486-EB6B-5D4E-8193-F408B6BB3C9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049064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9177306-5C22-3542-9051-854B228F876B}" type="datetime1">
              <a:rPr lang="en-US"/>
              <a:pPr>
                <a:defRPr/>
              </a:pPr>
              <a:t>2/12/24</a:t>
            </a:fld>
            <a:endParaRPr lang="en-US"/>
          </a:p>
        </p:txBody>
      </p:sp>
      <p:sp>
        <p:nvSpPr>
          <p:cNvPr id="6" name="Rectangle 1033"/>
          <p:cNvSpPr>
            <a:spLocks noGrp="1" noChangeArrowheads="1"/>
          </p:cNvSpPr>
          <p:nvPr>
            <p:ph type="ftr" sz="quarter" idx="11"/>
          </p:nvPr>
        </p:nvSpPr>
        <p:spPr/>
        <p:txBody>
          <a:bodyPr/>
          <a:lstStyle>
            <a:lvl1pPr>
              <a:defRPr baseline="30000">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DE1ED39F-F4ED-4442-A343-CEDCA848B118}" type="slidenum">
              <a:rPr lang="en-US"/>
              <a:pPr>
                <a:defRPr/>
              </a:pPr>
              <a:t>‹#›</a:t>
            </a:fld>
            <a:endParaRPr lang="en-US"/>
          </a:p>
        </p:txBody>
      </p:sp>
    </p:spTree>
    <p:extLst>
      <p:ext uri="{BB962C8B-B14F-4D97-AF65-F5344CB8AC3E}">
        <p14:creationId xmlns:p14="http://schemas.microsoft.com/office/powerpoint/2010/main" val="147459941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F15EA1AC-B838-124D-AFB7-C0C3BB05A20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7021519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E305BFB7-97AA-7D4F-B0A5-01F4F89CE45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3577440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7648982-A973-F74E-88FE-561DFE804DB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12235392"/>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184FE5A-B75E-9947-9F17-B9B90D0E53E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3085874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AB35352-3CEE-6F45-A017-BDD64B19FE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0816896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57E3C6A-098D-3249-91BD-E0803267B7E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2185012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5A7CDC1-6EC2-DA47-BFD6-FA96B41BC9E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285612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4E285F-A9FC-A443-9310-EB4494991110}" type="slidenum">
              <a:rPr lang="en-US" smtClean="0"/>
              <a:pPr>
                <a:defRPr/>
              </a:pPr>
              <a:t>‹#›</a:t>
            </a:fld>
            <a:endParaRPr lang="en-US" dirty="0"/>
          </a:p>
        </p:txBody>
      </p:sp>
    </p:spTree>
    <p:extLst>
      <p:ext uri="{BB962C8B-B14F-4D97-AF65-F5344CB8AC3E}">
        <p14:creationId xmlns:p14="http://schemas.microsoft.com/office/powerpoint/2010/main" val="95418001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7134B4-0228-A849-802B-CC3C760EE3F8}" type="slidenum">
              <a:rPr lang="en-US" smtClean="0"/>
              <a:pPr>
                <a:defRPr/>
              </a:pPr>
              <a:t>‹#›</a:t>
            </a:fld>
            <a:endParaRPr lang="en-US" dirty="0"/>
          </a:p>
        </p:txBody>
      </p:sp>
    </p:spTree>
    <p:extLst>
      <p:ext uri="{BB962C8B-B14F-4D97-AF65-F5344CB8AC3E}">
        <p14:creationId xmlns:p14="http://schemas.microsoft.com/office/powerpoint/2010/main" val="3297691402"/>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B8EE7E0-D60B-9A4C-95E5-1AD5F514002F}" type="slidenum">
              <a:rPr lang="en-US" smtClean="0"/>
              <a:pPr>
                <a:defRPr/>
              </a:pPr>
              <a:t>‹#›</a:t>
            </a:fld>
            <a:endParaRPr lang="en-US" dirty="0"/>
          </a:p>
        </p:txBody>
      </p:sp>
    </p:spTree>
    <p:extLst>
      <p:ext uri="{BB962C8B-B14F-4D97-AF65-F5344CB8AC3E}">
        <p14:creationId xmlns:p14="http://schemas.microsoft.com/office/powerpoint/2010/main" val="29534276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94242"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94243" name="Rectangle 1027"/>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aseline="30000"/>
            </a:lvl1pPr>
          </a:lstStyle>
          <a:p>
            <a:pPr>
              <a:defRPr/>
            </a:pPr>
            <a:fld id="{AFC0A754-1EC7-3B4D-B96D-AE79BDD85054}"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5189D024-8358-8542-A516-5535F1401B08}" type="slidenum">
              <a:rPr lang="en-US"/>
              <a:pPr>
                <a:defRPr/>
              </a:pPr>
              <a:t>‹#›</a:t>
            </a:fld>
            <a:endParaRPr lang="en-US"/>
          </a:p>
        </p:txBody>
      </p:sp>
    </p:spTree>
    <p:extLst>
      <p:ext uri="{BB962C8B-B14F-4D97-AF65-F5344CB8AC3E}">
        <p14:creationId xmlns:p14="http://schemas.microsoft.com/office/powerpoint/2010/main" val="347678854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B97666-D357-4C47-AE1E-68BC2D9F327A}" type="slidenum">
              <a:rPr lang="en-US" smtClean="0"/>
              <a:pPr>
                <a:defRPr/>
              </a:pPr>
              <a:t>‹#›</a:t>
            </a:fld>
            <a:endParaRPr lang="en-US" dirty="0"/>
          </a:p>
        </p:txBody>
      </p:sp>
    </p:spTree>
    <p:extLst>
      <p:ext uri="{BB962C8B-B14F-4D97-AF65-F5344CB8AC3E}">
        <p14:creationId xmlns:p14="http://schemas.microsoft.com/office/powerpoint/2010/main" val="102956735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E552B0-F905-F048-B93D-AE30F24489B7}" type="slidenum">
              <a:rPr lang="en-US" smtClean="0"/>
              <a:pPr>
                <a:defRPr/>
              </a:pPr>
              <a:t>‹#›</a:t>
            </a:fld>
            <a:endParaRPr lang="en-US" dirty="0"/>
          </a:p>
        </p:txBody>
      </p:sp>
    </p:spTree>
    <p:extLst>
      <p:ext uri="{BB962C8B-B14F-4D97-AF65-F5344CB8AC3E}">
        <p14:creationId xmlns:p14="http://schemas.microsoft.com/office/powerpoint/2010/main" val="65659524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4197E0-BC37-204D-898D-7D5DD0C6C74E}" type="slidenum">
              <a:rPr lang="en-US" smtClean="0"/>
              <a:pPr>
                <a:defRPr/>
              </a:pPr>
              <a:t>‹#›</a:t>
            </a:fld>
            <a:endParaRPr lang="en-US" dirty="0"/>
          </a:p>
        </p:txBody>
      </p:sp>
    </p:spTree>
    <p:extLst>
      <p:ext uri="{BB962C8B-B14F-4D97-AF65-F5344CB8AC3E}">
        <p14:creationId xmlns:p14="http://schemas.microsoft.com/office/powerpoint/2010/main" val="249009828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D0F51A-A7F2-1041-9A9D-B1360F699730}" type="slidenum">
              <a:rPr lang="en-US" smtClean="0"/>
              <a:pPr>
                <a:defRPr/>
              </a:pPr>
              <a:t>‹#›</a:t>
            </a:fld>
            <a:endParaRPr lang="en-US" dirty="0"/>
          </a:p>
        </p:txBody>
      </p:sp>
    </p:spTree>
    <p:extLst>
      <p:ext uri="{BB962C8B-B14F-4D97-AF65-F5344CB8AC3E}">
        <p14:creationId xmlns:p14="http://schemas.microsoft.com/office/powerpoint/2010/main" val="187703237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3479B5-A6A7-C043-9449-74891659CBD0}" type="slidenum">
              <a:rPr lang="en-US" smtClean="0"/>
              <a:pPr>
                <a:defRPr/>
              </a:pPr>
              <a:t>‹#›</a:t>
            </a:fld>
            <a:endParaRPr lang="en-US" dirty="0"/>
          </a:p>
        </p:txBody>
      </p:sp>
    </p:spTree>
    <p:extLst>
      <p:ext uri="{BB962C8B-B14F-4D97-AF65-F5344CB8AC3E}">
        <p14:creationId xmlns:p14="http://schemas.microsoft.com/office/powerpoint/2010/main" val="232515723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8AAB8E-1E81-1745-A170-BA44083180A7}" type="slidenum">
              <a:rPr lang="en-US" smtClean="0"/>
              <a:pPr>
                <a:defRPr/>
              </a:pPr>
              <a:t>‹#›</a:t>
            </a:fld>
            <a:endParaRPr lang="en-US" dirty="0"/>
          </a:p>
        </p:txBody>
      </p:sp>
    </p:spTree>
    <p:extLst>
      <p:ext uri="{BB962C8B-B14F-4D97-AF65-F5344CB8AC3E}">
        <p14:creationId xmlns:p14="http://schemas.microsoft.com/office/powerpoint/2010/main" val="124300426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7507AF4-CCE7-CF45-9655-3598F03D0E64}" type="slidenum">
              <a:rPr lang="en-US" smtClean="0"/>
              <a:pPr>
                <a:defRPr/>
              </a:pPr>
              <a:t>‹#›</a:t>
            </a:fld>
            <a:endParaRPr lang="en-US" dirty="0"/>
          </a:p>
        </p:txBody>
      </p:sp>
    </p:spTree>
    <p:extLst>
      <p:ext uri="{BB962C8B-B14F-4D97-AF65-F5344CB8AC3E}">
        <p14:creationId xmlns:p14="http://schemas.microsoft.com/office/powerpoint/2010/main" val="214703074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AC369A-38DD-2C4A-8084-03FE4081FA5B}" type="slidenum">
              <a:rPr lang="en-US" smtClean="0"/>
              <a:pPr>
                <a:defRPr/>
              </a:pPr>
              <a:t>‹#›</a:t>
            </a:fld>
            <a:endParaRPr lang="en-US" dirty="0"/>
          </a:p>
        </p:txBody>
      </p:sp>
    </p:spTree>
    <p:extLst>
      <p:ext uri="{BB962C8B-B14F-4D97-AF65-F5344CB8AC3E}">
        <p14:creationId xmlns:p14="http://schemas.microsoft.com/office/powerpoint/2010/main" val="222949555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5E92860-3FF4-F440-A243-EB7270AF3660}"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74481678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AE0637A-0EC7-A64D-AACB-4632CBE00F67}"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3043970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A5E81EBB-D63C-B74C-BC65-DFC450849B76}"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B0C06C3-F468-0E4D-AE8F-CA38DD90646D}" type="slidenum">
              <a:rPr lang="en-US"/>
              <a:pPr>
                <a:defRPr/>
              </a:pPr>
              <a:t>‹#›</a:t>
            </a:fld>
            <a:endParaRPr lang="en-US"/>
          </a:p>
        </p:txBody>
      </p:sp>
    </p:spTree>
    <p:extLst>
      <p:ext uri="{BB962C8B-B14F-4D97-AF65-F5344CB8AC3E}">
        <p14:creationId xmlns:p14="http://schemas.microsoft.com/office/powerpoint/2010/main" val="3511126139"/>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a:defRPr>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solidFill>
                  <a:srgbClr val="000000"/>
                </a:solidFill>
              </a:defRPr>
            </a:lvl1pPr>
          </a:lstStyle>
          <a:p>
            <a:pPr>
              <a:defRPr/>
            </a:pPr>
            <a:fld id="{F96AE3D7-42D4-DF41-B1F1-8C2F678BFAA4}" type="slidenum">
              <a:rPr lang="en-US"/>
              <a:pPr>
                <a:defRPr/>
              </a:pPr>
              <a:t>‹#›</a:t>
            </a:fld>
            <a:endParaRPr lang="en-US"/>
          </a:p>
        </p:txBody>
      </p:sp>
    </p:spTree>
    <p:extLst>
      <p:ext uri="{BB962C8B-B14F-4D97-AF65-F5344CB8AC3E}">
        <p14:creationId xmlns:p14="http://schemas.microsoft.com/office/powerpoint/2010/main" val="418789525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9B834EE5-3993-2045-A178-85504179E6A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86713536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604C4332-87A3-3B4B-BBC9-319B320CFEC8}"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95262088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671BBEC9-A4AD-4D4F-9C27-2756179E12C2}"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6876317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70"/>
          <p:cNvSpPr>
            <a:spLocks noGrp="1" noChangeArrowheads="1"/>
          </p:cNvSpPr>
          <p:nvPr>
            <p:ph type="sldNum" sz="quarter" idx="12"/>
          </p:nvPr>
        </p:nvSpPr>
        <p:spPr>
          <a:ln/>
        </p:spPr>
        <p:txBody>
          <a:bodyPr/>
          <a:lstStyle>
            <a:lvl1pPr>
              <a:defRPr/>
            </a:lvl1pPr>
          </a:lstStyle>
          <a:p>
            <a:pPr>
              <a:defRPr/>
            </a:pPr>
            <a:fld id="{B8D4816F-1904-154A-AB6A-B1136D8DA18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91768512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70"/>
          <p:cNvSpPr>
            <a:spLocks noGrp="1" noChangeArrowheads="1"/>
          </p:cNvSpPr>
          <p:nvPr>
            <p:ph type="sldNum" sz="quarter" idx="12"/>
          </p:nvPr>
        </p:nvSpPr>
        <p:spPr>
          <a:ln/>
        </p:spPr>
        <p:txBody>
          <a:bodyPr/>
          <a:lstStyle>
            <a:lvl1pPr>
              <a:defRPr/>
            </a:lvl1pPr>
          </a:lstStyle>
          <a:p>
            <a:pPr>
              <a:defRPr/>
            </a:pPr>
            <a:fld id="{4EE0E6B0-06ED-A14E-8676-AEFD6F6E4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61436778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70"/>
          <p:cNvSpPr>
            <a:spLocks noGrp="1" noChangeArrowheads="1"/>
          </p:cNvSpPr>
          <p:nvPr>
            <p:ph type="sldNum" sz="quarter" idx="12"/>
          </p:nvPr>
        </p:nvSpPr>
        <p:spPr>
          <a:ln/>
        </p:spPr>
        <p:txBody>
          <a:bodyPr/>
          <a:lstStyle>
            <a:lvl1pPr>
              <a:defRPr/>
            </a:lvl1pPr>
          </a:lstStyle>
          <a:p>
            <a:pPr>
              <a:defRPr/>
            </a:pPr>
            <a:fld id="{E2B65A57-7918-F04B-8443-EFF05B45453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76774374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29C33B9C-543B-7045-B7AC-C14E8A006631}"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00830042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70"/>
          <p:cNvSpPr>
            <a:spLocks noGrp="1" noChangeArrowheads="1"/>
          </p:cNvSpPr>
          <p:nvPr>
            <p:ph type="sldNum" sz="quarter" idx="12"/>
          </p:nvPr>
        </p:nvSpPr>
        <p:spPr>
          <a:ln/>
        </p:spPr>
        <p:txBody>
          <a:bodyPr/>
          <a:lstStyle>
            <a:lvl1pPr>
              <a:defRPr/>
            </a:lvl1pPr>
          </a:lstStyle>
          <a:p>
            <a:pPr>
              <a:defRPr/>
            </a:pPr>
            <a:fld id="{49CC05D1-F33D-D449-92CB-F1EE49890FD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59830703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FE204E3F-0760-E54B-8FD0-352F006AF14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00489723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4AD1E99-1E85-4A4B-BA9E-60DEF1C84CF1}"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BE39F4-E2FA-154D-99E2-6436D3CC50F4}" type="slidenum">
              <a:rPr lang="en-US"/>
              <a:pPr>
                <a:defRPr/>
              </a:pPr>
              <a:t>‹#›</a:t>
            </a:fld>
            <a:endParaRPr lang="en-US"/>
          </a:p>
        </p:txBody>
      </p:sp>
    </p:spTree>
    <p:extLst>
      <p:ext uri="{BB962C8B-B14F-4D97-AF65-F5344CB8AC3E}">
        <p14:creationId xmlns:p14="http://schemas.microsoft.com/office/powerpoint/2010/main" val="1582411266"/>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ED70E243-64C4-DA4A-A318-1BD9EFFACC8D}"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42323483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70"/>
          <p:cNvSpPr>
            <a:spLocks noGrp="1" noChangeArrowheads="1"/>
          </p:cNvSpPr>
          <p:nvPr>
            <p:ph type="sldNum" sz="quarter" idx="12"/>
          </p:nvPr>
        </p:nvSpPr>
        <p:spPr>
          <a:ln/>
        </p:spPr>
        <p:txBody>
          <a:bodyPr/>
          <a:lstStyle>
            <a:lvl1pPr>
              <a:defRPr/>
            </a:lvl1pPr>
          </a:lstStyle>
          <a:p>
            <a:pPr>
              <a:defRPr/>
            </a:pPr>
            <a:fld id="{1CB2B490-4900-5E4D-9ACC-F6911D4F826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813682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FB95323-43B8-564C-B7E4-172162EE99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14761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B9F67B-2C76-EC42-8542-BEB27EEC8B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971448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D25A40-5074-E643-95D4-84D8F6750FE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59167976"/>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0E36BD-CC25-6B4A-B745-73AE79623C7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095395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8D217A-A155-3848-BC70-49CE9541F1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9408497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65F84-0A4C-A54F-B10E-B109BBF46A5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332380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765F1D-2512-2D40-9383-78DA237DE7F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3983049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1A2C0-3B93-0A4A-8C9B-09E77D71BB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057212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6BC9D1E3-E100-9148-8397-F14C2B7C1404}"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2B7A7750-EA15-F24A-969E-BDF24EC81E16}" type="slidenum">
              <a:rPr lang="en-US"/>
              <a:pPr>
                <a:defRPr/>
              </a:pPr>
              <a:t>‹#›</a:t>
            </a:fld>
            <a:endParaRPr lang="en-US"/>
          </a:p>
        </p:txBody>
      </p:sp>
    </p:spTree>
    <p:extLst>
      <p:ext uri="{BB962C8B-B14F-4D97-AF65-F5344CB8AC3E}">
        <p14:creationId xmlns:p14="http://schemas.microsoft.com/office/powerpoint/2010/main" val="411729658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D548E-1439-6946-A2E1-2684B288A2B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7207874"/>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8A34C8-FC15-4C42-BEEB-A3F411A7ABA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63330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F53171-367E-E140-A89C-5501C07E8D5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916149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333333"/>
              </a:solidFill>
            </a:endParaRPr>
          </a:p>
        </p:txBody>
      </p:sp>
      <p:sp>
        <p:nvSpPr>
          <p:cNvPr id="34819"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4820"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4"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C162B007-0C89-A449-BE34-148D60AAD5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0894057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2ECBC4-C9F3-B94B-940D-E4AE42FA108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87967439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C44140-DC45-394F-864F-11AA1E8FFB6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07625813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F0CD3-AD67-C84E-9917-7060E1E9EBA9}"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23933268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74877-DE22-644E-A8A4-E68ECAB5DEBD}"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41188092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DDD9516-8F5A-F54C-9F30-5B8AB37A1C8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20204695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0425AD4-8B6E-EF46-AC48-D9EB12EF17B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696920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3673ED1D-C5FE-2942-AF41-1CAAA70E5403}" type="datetime1">
              <a:rPr lang="en-US"/>
              <a:pPr>
                <a:defRPr/>
              </a:pPr>
              <a:t>2/12/24</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339A29AD-FAD4-AB4B-B3C1-AB616D137BBB}" type="slidenum">
              <a:rPr lang="en-US"/>
              <a:pPr>
                <a:defRPr/>
              </a:pPr>
              <a:t>‹#›</a:t>
            </a:fld>
            <a:endParaRPr lang="en-US"/>
          </a:p>
        </p:txBody>
      </p:sp>
    </p:spTree>
    <p:extLst>
      <p:ext uri="{BB962C8B-B14F-4D97-AF65-F5344CB8AC3E}">
        <p14:creationId xmlns:p14="http://schemas.microsoft.com/office/powerpoint/2010/main" val="226720835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52414724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40655438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8E1B45-1F55-1F4B-A545-635C165721B4}"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3363906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4931AA6-147F-E74E-A669-21D3A3FC6297}"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0757812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D1DB14-4CA9-5F4D-A9BE-9C7724623DE0}"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3841555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2494969"/>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880608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616434542"/>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4048582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4339625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0504AEBE-3DDB-7B49-91EB-6A9F4EBAF136}" type="datetime1">
              <a:rPr lang="en-US"/>
              <a:pPr>
                <a:defRPr/>
              </a:pPr>
              <a:t>2/12/24</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06F21D61-E5B7-6F4B-AF34-1DDF6E184EBF}" type="slidenum">
              <a:rPr lang="en-US"/>
              <a:pPr>
                <a:defRPr/>
              </a:pPr>
              <a:t>‹#›</a:t>
            </a:fld>
            <a:endParaRPr lang="en-US"/>
          </a:p>
        </p:txBody>
      </p:sp>
    </p:spTree>
    <p:extLst>
      <p:ext uri="{BB962C8B-B14F-4D97-AF65-F5344CB8AC3E}">
        <p14:creationId xmlns:p14="http://schemas.microsoft.com/office/powerpoint/2010/main" val="27276124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8515226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4090876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8505055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689426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0947358"/>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72195110"/>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3710339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321919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2/12/24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32611943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2/12/24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0742585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0E4304B4-4C25-1644-BC3D-2B3AEA2CE3CE}" type="datetime1">
              <a:rPr lang="en-US"/>
              <a:pPr>
                <a:defRPr/>
              </a:pPr>
              <a:t>2/12/24</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24C67FE3-B677-B64E-B23E-53E99C123952}" type="slidenum">
              <a:rPr lang="en-US"/>
              <a:pPr>
                <a:defRPr/>
              </a:pPr>
              <a:t>‹#›</a:t>
            </a:fld>
            <a:endParaRPr lang="en-US"/>
          </a:p>
        </p:txBody>
      </p:sp>
    </p:spTree>
    <p:extLst>
      <p:ext uri="{BB962C8B-B14F-4D97-AF65-F5344CB8AC3E}">
        <p14:creationId xmlns:p14="http://schemas.microsoft.com/office/powerpoint/2010/main" val="299642369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2/12/24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7408485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2/12/24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8254918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2/12/24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13741748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2/12/24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1418699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2/12/24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779018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2/12/24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4635983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2/12/24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364401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2/12/24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73412838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2/12/24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79440797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88211649"/>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BD65D5DB-FB39-7744-B5FF-4EDB3BD395FF}"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5866BB6A-2156-AB4B-9A1C-3FF9E36D8EB6}" type="slidenum">
              <a:rPr lang="en-US"/>
              <a:pPr>
                <a:defRPr/>
              </a:pPr>
              <a:t>‹#›</a:t>
            </a:fld>
            <a:endParaRPr lang="en-US"/>
          </a:p>
        </p:txBody>
      </p:sp>
    </p:spTree>
    <p:extLst>
      <p:ext uri="{BB962C8B-B14F-4D97-AF65-F5344CB8AC3E}">
        <p14:creationId xmlns:p14="http://schemas.microsoft.com/office/powerpoint/2010/main" val="26387844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4581615"/>
      </p:ext>
    </p:extLst>
  </p:cSld>
  <p:clrMapOvr>
    <a:masterClrMapping/>
  </p:clrMapOvr>
  <p:transition spd="med">
    <p:fad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85187329"/>
      </p:ext>
    </p:extLst>
  </p:cSld>
  <p:clrMapOvr>
    <a:masterClrMapping/>
  </p:clrMapOvr>
  <p:transition spd="med">
    <p:fade/>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3174099"/>
      </p:ext>
    </p:extLst>
  </p:cSld>
  <p:clrMapOvr>
    <a:masterClrMapping/>
  </p:clrMapOvr>
  <p:transition spd="med">
    <p:fad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1468042"/>
      </p:ext>
    </p:extLst>
  </p:cSld>
  <p:clrMapOvr>
    <a:masterClrMapping/>
  </p:clrMapOvr>
  <p:transition spd="med">
    <p:fad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25732397"/>
      </p:ext>
    </p:extLst>
  </p:cSld>
  <p:clrMapOvr>
    <a:masterClrMapping/>
  </p:clrMapOvr>
  <p:transition spd="med">
    <p:fad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2336871"/>
      </p:ext>
    </p:extLst>
  </p:cSld>
  <p:clrMapOvr>
    <a:masterClrMapping/>
  </p:clrMapOvr>
  <p:transition spd="med">
    <p:fad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36940032"/>
      </p:ext>
    </p:extLst>
  </p:cSld>
  <p:clrMapOvr>
    <a:masterClrMapping/>
  </p:clrMapOvr>
  <p:transition spd="med">
    <p:fad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17822165"/>
      </p:ext>
    </p:extLst>
  </p:cSld>
  <p:clrMapOvr>
    <a:masterClrMapping/>
  </p:clrMapOvr>
  <p:transition spd="med">
    <p:fad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2007998"/>
      </p:ext>
    </p:extLst>
  </p:cSld>
  <p:clrMapOvr>
    <a:masterClrMapping/>
  </p:clrMapOvr>
  <p:transition spd="med">
    <p:fade/>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392136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4457B3-69D1-0A48-8CF4-8B23E95E9E1E}" type="slidenum">
              <a:rPr lang="en-US"/>
              <a:pPr>
                <a:defRPr/>
              </a:pPr>
              <a:t>‹#›</a:t>
            </a:fld>
            <a:endParaRPr lang="en-US"/>
          </a:p>
        </p:txBody>
      </p:sp>
    </p:spTree>
    <p:extLst>
      <p:ext uri="{BB962C8B-B14F-4D97-AF65-F5344CB8AC3E}">
        <p14:creationId xmlns:p14="http://schemas.microsoft.com/office/powerpoint/2010/main" val="31749769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6C004B8E-8503-2144-8AD4-36A6CFFEB516}" type="datetime1">
              <a:rPr lang="en-US"/>
              <a:pPr>
                <a:defRPr/>
              </a:pPr>
              <a:t>2/12/24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0C379DEC-ACF3-274F-BBBA-A4C7F7EDDD4C}" type="slidenum">
              <a:rPr lang="en-US"/>
              <a:pPr>
                <a:defRPr/>
              </a:pPr>
              <a:t>‹#›</a:t>
            </a:fld>
            <a:endParaRPr lang="en-US"/>
          </a:p>
        </p:txBody>
      </p:sp>
    </p:spTree>
    <p:extLst>
      <p:ext uri="{BB962C8B-B14F-4D97-AF65-F5344CB8AC3E}">
        <p14:creationId xmlns:p14="http://schemas.microsoft.com/office/powerpoint/2010/main" val="1422209119"/>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b="1" i="0" baseline="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baseline="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b="1" i="0" baseline="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074299515"/>
      </p:ext>
    </p:extLst>
  </p:cSld>
  <p:clrMapOvr>
    <a:masterClrMapping/>
  </p:clrMapOvr>
  <p:transition spd="med">
    <p:cu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12/02/24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613443103"/>
      </p:ext>
    </p:extLst>
  </p:cSld>
  <p:clrMapOvr>
    <a:overrideClrMapping bg1="dk1" tx1="lt1" bg2="dk2" tx2="lt2" accent1="accent1" accent2="accent2" accent3="accent3" accent4="accent4" accent5="accent5" accent6="accent6" hlink="hlink" folHlink="folHlink"/>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12/02/24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51602013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12/02/24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40553168"/>
      </p:ext>
    </p:extLst>
  </p:cSld>
  <p:clrMapOvr>
    <a:overrideClrMapping bg1="lt1" tx1="dk1" bg2="lt2" tx2="dk2" accent1="accent1" accent2="accent2" accent3="accent3" accent4="accent4" accent5="accent5" accent6="accent6" hlink="hlink" folHlink="folHlink"/>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12/02/24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5306158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12/02/24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572408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12/02/24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40821533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12/02/24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069732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12/02/24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9167371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12/02/24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68387854"/>
      </p:ext>
    </p:extLst>
  </p:cSld>
  <p:clrMapOvr>
    <a:overrideClrMapping bg1="lt1" tx1="dk1" bg2="lt2" tx2="dk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F6040DA-B05F-D643-856E-35191565BF3C}"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60CF684-B3A7-9D4B-AC9F-537A784F92C2}" type="slidenum">
              <a:rPr lang="en-US"/>
              <a:pPr>
                <a:defRPr/>
              </a:pPr>
              <a:t>‹#›</a:t>
            </a:fld>
            <a:endParaRPr lang="en-US"/>
          </a:p>
        </p:txBody>
      </p:sp>
    </p:spTree>
    <p:extLst>
      <p:ext uri="{BB962C8B-B14F-4D97-AF65-F5344CB8AC3E}">
        <p14:creationId xmlns:p14="http://schemas.microsoft.com/office/powerpoint/2010/main" val="88874383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12/02/24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217168837"/>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12/02/24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051607303"/>
      </p:ext>
    </p:extLst>
  </p:cSld>
  <p:clrMapOvr>
    <a:overrideClrMapping bg1="lt1" tx1="dk1" bg2="lt2" tx2="dk2" accent1="accent1" accent2="accent2" accent3="accent3" accent4="accent4" accent5="accent5" accent6="accent6" hlink="hlink" folHlink="folHlink"/>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8C78FB77-B7D6-F14B-81B0-AB0EEB8B487E}" type="datetime1">
              <a:rPr lang="en-US">
                <a:solidFill>
                  <a:srgbClr val="EAE8E2"/>
                </a:solidFill>
              </a:rPr>
              <a:pPr>
                <a:defRPr/>
              </a:pPr>
              <a:t>2/12/24</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8B309314-4272-B24A-9F92-BCC459F2D64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8686226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A2A4C14-E4CE-CD48-8369-AE8AEAF45E2E}"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23F72BB-3A6B-194B-831D-D676959AD1A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9802515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6C70AC92-E68B-3A4C-BE06-77C4C36C432A}"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98B501DF-55E7-C84A-B23A-6523AFBB8EFF}"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3832347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A08720C5-2006-8B4E-9BBC-9F65B1651366}"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4BE90C70-8872-5F48-ADFC-BD534BAB8D3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167333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9F92097D-674E-1A4E-BA42-62724AB8E58E}" type="datetime1">
              <a:rPr lang="en-US">
                <a:solidFill>
                  <a:srgbClr val="EAE8E2"/>
                </a:solidFill>
              </a:rPr>
              <a:pPr>
                <a:defRPr/>
              </a:pPr>
              <a:t>2/12/24</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9053F3F6-9D8D-9B49-8185-70497FBAAF2E}"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23966064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4BDF7790-C5E2-FB49-9497-D9607518FB1B}" type="datetime1">
              <a:rPr lang="en-US">
                <a:solidFill>
                  <a:srgbClr val="EAE8E2"/>
                </a:solidFill>
              </a:rPr>
              <a:pPr>
                <a:defRPr/>
              </a:pPr>
              <a:t>2/12/24</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68B6515D-9805-2D4A-8496-C0169B74F9F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808253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83C1F9AB-AA04-4143-B80A-14C11FC67C3B}" type="datetime1">
              <a:rPr lang="en-US">
                <a:solidFill>
                  <a:srgbClr val="EAE8E2"/>
                </a:solidFill>
              </a:rPr>
              <a:pPr>
                <a:defRPr/>
              </a:pPr>
              <a:t>2/12/24</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5C4FCB13-DE4F-F34F-9485-77D29F9C85C7}"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73841150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524F496B-356F-714B-8B54-52FC61B0A942}"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E9FCF00-68D3-5B41-80DE-4F2C2871038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6959240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9A147D93-BF4A-4647-9513-7214A0BD2CCE}" type="datetime1">
              <a:rPr lang="en-US"/>
              <a:pPr>
                <a:defRPr/>
              </a:pPr>
              <a:t>2/12/24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14598530-182F-1D47-B50F-0314EFB2DF64}" type="slidenum">
              <a:rPr lang="en-US"/>
              <a:pPr>
                <a:defRPr/>
              </a:pPr>
              <a:t>‹#›</a:t>
            </a:fld>
            <a:endParaRPr lang="en-US"/>
          </a:p>
        </p:txBody>
      </p:sp>
    </p:spTree>
    <p:extLst>
      <p:ext uri="{BB962C8B-B14F-4D97-AF65-F5344CB8AC3E}">
        <p14:creationId xmlns:p14="http://schemas.microsoft.com/office/powerpoint/2010/main" val="96318827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04C2BC04-CCC4-1245-91FE-4F922583604D}" type="datetime1">
              <a:rPr lang="en-US">
                <a:solidFill>
                  <a:srgbClr val="EAE8E2"/>
                </a:solidFill>
              </a:rPr>
              <a:pPr>
                <a:defRPr/>
              </a:pPr>
              <a:t>2/12/24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0C4A3B34-CFD4-274F-8067-A4884BA1CE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11053094"/>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A04D7D8B-0E9E-2F46-984E-37A528650239}"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5E8888D-C268-F649-AB6A-1A65CB4E9FC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10787201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E8B0C819-E941-1447-8FCC-D43F564B05CA}" type="datetime1">
              <a:rPr lang="en-US">
                <a:solidFill>
                  <a:srgbClr val="EAE8E2"/>
                </a:solidFill>
              </a:rPr>
              <a:pPr>
                <a:defRPr/>
              </a:pPr>
              <a:t>2/12/24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9CB48C9-2E30-C94A-86D3-58891325DF6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5827202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260915709"/>
      </p:ext>
    </p:extLst>
  </p:cSld>
  <p:clrMapOvr>
    <a:masterClrMapping/>
  </p:clrMapOvr>
  <p:transition spd="med">
    <p:fade/>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512120447"/>
      </p:ext>
    </p:extLst>
  </p:cSld>
  <p:clrMapOvr>
    <a:masterClrMapping/>
  </p:clrMapOvr>
  <p:transition spd="med">
    <p:fade/>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971317029"/>
      </p:ext>
    </p:extLst>
  </p:cSld>
  <p:clrMapOvr>
    <a:masterClrMapping/>
  </p:clrMapOvr>
  <p:transition spd="med">
    <p:fade/>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732614278"/>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83769951"/>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084338115"/>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6102767"/>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A7CCE543-A64F-9143-A3BA-3B9B2EF34E15}" type="slidenum">
              <a:rPr lang="en-US" smtClean="0"/>
              <a:pPr>
                <a:defRPr/>
              </a:pPr>
              <a:t>‹#›</a:t>
            </a:fld>
            <a:endParaRPr lang="en-US" dirty="0"/>
          </a:p>
        </p:txBody>
      </p:sp>
    </p:spTree>
    <p:extLst>
      <p:ext uri="{BB962C8B-B14F-4D97-AF65-F5344CB8AC3E}">
        <p14:creationId xmlns:p14="http://schemas.microsoft.com/office/powerpoint/2010/main" val="3669824998"/>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028979081"/>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548669769"/>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60992287"/>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517698000"/>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46581986"/>
      </p:ext>
    </p:extLst>
  </p:cSld>
  <p:clrMapOvr>
    <a:masterClrMapping/>
  </p:clrMapOvr>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4113637373"/>
      </p:ext>
    </p:extLst>
  </p:cSld>
  <p:clrMapOvr>
    <a:masterClrMapping/>
  </p:clrMapOvr>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4206607474"/>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1917610629"/>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1971130935"/>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77768368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C165E972-F051-8349-A484-71A95ABCEDC6}" type="slidenum">
              <a:rPr lang="en-US" smtClean="0"/>
              <a:pPr>
                <a:defRPr/>
              </a:pPr>
              <a:t>‹#›</a:t>
            </a:fld>
            <a:endParaRPr lang="en-US" dirty="0"/>
          </a:p>
        </p:txBody>
      </p:sp>
    </p:spTree>
    <p:extLst>
      <p:ext uri="{BB962C8B-B14F-4D97-AF65-F5344CB8AC3E}">
        <p14:creationId xmlns:p14="http://schemas.microsoft.com/office/powerpoint/2010/main" val="2508334311"/>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1475113311"/>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1531665575"/>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1265456964"/>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731748558"/>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76292494"/>
      </p:ext>
    </p:extLst>
  </p:cSld>
  <p:clrMapOvr>
    <a:masterClrMapping/>
  </p:clrMapOvr>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313531248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24788563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2828616329"/>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112116015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105071759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3A09D15-0419-4949-869A-4F24C5075CAF}" type="slidenum">
              <a:rPr lang="en-US" smtClean="0"/>
              <a:pPr>
                <a:defRPr/>
              </a:pPr>
              <a:t>‹#›</a:t>
            </a:fld>
            <a:endParaRPr lang="en-US" dirty="0"/>
          </a:p>
        </p:txBody>
      </p:sp>
    </p:spTree>
    <p:extLst>
      <p:ext uri="{BB962C8B-B14F-4D97-AF65-F5344CB8AC3E}">
        <p14:creationId xmlns:p14="http://schemas.microsoft.com/office/powerpoint/2010/main" val="2900378387"/>
      </p:ext>
    </p:extLst>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560686359"/>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3492827541"/>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3035717348"/>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187815062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268755887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313789791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9218EC4-0D93-4C48-9285-29016603D01D}" type="slidenum">
              <a:rPr lang="en-US" smtClean="0"/>
              <a:pPr>
                <a:defRPr/>
              </a:pPr>
              <a:t>‹#›</a:t>
            </a:fld>
            <a:endParaRPr lang="en-US" dirty="0"/>
          </a:p>
        </p:txBody>
      </p:sp>
    </p:spTree>
    <p:extLst>
      <p:ext uri="{BB962C8B-B14F-4D97-AF65-F5344CB8AC3E}">
        <p14:creationId xmlns:p14="http://schemas.microsoft.com/office/powerpoint/2010/main" val="189532375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CA56BD0-F032-5443-82C9-023E2E71F99A}" type="slidenum">
              <a:rPr lang="en-US" smtClean="0"/>
              <a:pPr>
                <a:defRPr/>
              </a:pPr>
              <a:t>‹#›</a:t>
            </a:fld>
            <a:endParaRPr lang="en-US" dirty="0"/>
          </a:p>
        </p:txBody>
      </p:sp>
    </p:spTree>
    <p:extLst>
      <p:ext uri="{BB962C8B-B14F-4D97-AF65-F5344CB8AC3E}">
        <p14:creationId xmlns:p14="http://schemas.microsoft.com/office/powerpoint/2010/main" val="367553843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9031A93-7400-1441-BA19-0C73E5E5AFE0}" type="slidenum">
              <a:rPr lang="en-US" smtClean="0"/>
              <a:pPr>
                <a:defRPr/>
              </a:pPr>
              <a:t>‹#›</a:t>
            </a:fld>
            <a:endParaRPr lang="en-US" dirty="0"/>
          </a:p>
        </p:txBody>
      </p:sp>
    </p:spTree>
    <p:extLst>
      <p:ext uri="{BB962C8B-B14F-4D97-AF65-F5344CB8AC3E}">
        <p14:creationId xmlns:p14="http://schemas.microsoft.com/office/powerpoint/2010/main" val="2058057153"/>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ABB84D7-F75F-3A4B-9FCD-BA1F45DF2728}" type="slidenum">
              <a:rPr lang="en-US" smtClean="0"/>
              <a:pPr>
                <a:defRPr/>
              </a:pPr>
              <a:t>‹#›</a:t>
            </a:fld>
            <a:endParaRPr lang="en-US" dirty="0"/>
          </a:p>
        </p:txBody>
      </p:sp>
    </p:spTree>
    <p:extLst>
      <p:ext uri="{BB962C8B-B14F-4D97-AF65-F5344CB8AC3E}">
        <p14:creationId xmlns:p14="http://schemas.microsoft.com/office/powerpoint/2010/main" val="27627778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977900"/>
            <a:ext cx="3810000" cy="51181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977900"/>
            <a:ext cx="3810000" cy="51181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B32724E-AD61-6146-A80C-4B5E6A5E4D79}" type="slidenum">
              <a:rPr lang="en-US" smtClean="0"/>
              <a:pPr>
                <a:defRPr/>
              </a:pPr>
              <a:t>‹#›</a:t>
            </a:fld>
            <a:endParaRPr lang="en-US" dirty="0"/>
          </a:p>
        </p:txBody>
      </p:sp>
    </p:spTree>
    <p:extLst>
      <p:ext uri="{BB962C8B-B14F-4D97-AF65-F5344CB8AC3E}">
        <p14:creationId xmlns:p14="http://schemas.microsoft.com/office/powerpoint/2010/main" val="87357261"/>
      </p:ext>
    </p:extLst>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4399D1BF-2E70-CC47-A4BE-EAC67858B7F8}" type="slidenum">
              <a:rPr lang="en-US" smtClean="0"/>
              <a:pPr>
                <a:defRPr/>
              </a:pPr>
              <a:t>‹#›</a:t>
            </a:fld>
            <a:endParaRPr lang="en-US" dirty="0"/>
          </a:p>
        </p:txBody>
      </p:sp>
    </p:spTree>
    <p:extLst>
      <p:ext uri="{BB962C8B-B14F-4D97-AF65-F5344CB8AC3E}">
        <p14:creationId xmlns:p14="http://schemas.microsoft.com/office/powerpoint/2010/main" val="339730465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D8C8140-A513-C944-A977-81F629041E6E}" type="slidenum">
              <a:rPr lang="en-US" smtClean="0"/>
              <a:pPr>
                <a:defRPr/>
              </a:pPr>
              <a:t>‹#›</a:t>
            </a:fld>
            <a:endParaRPr lang="en-US" dirty="0"/>
          </a:p>
        </p:txBody>
      </p:sp>
    </p:spTree>
    <p:extLst>
      <p:ext uri="{BB962C8B-B14F-4D97-AF65-F5344CB8AC3E}">
        <p14:creationId xmlns:p14="http://schemas.microsoft.com/office/powerpoint/2010/main" val="2997228306"/>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C54CD57C-A9CF-1F48-B67D-A42872574A08}" type="slidenum">
              <a:rPr lang="en-US" smtClean="0"/>
              <a:pPr>
                <a:defRPr/>
              </a:pPr>
              <a:t>‹#›</a:t>
            </a:fld>
            <a:endParaRPr lang="en-US" dirty="0"/>
          </a:p>
        </p:txBody>
      </p:sp>
    </p:spTree>
    <p:extLst>
      <p:ext uri="{BB962C8B-B14F-4D97-AF65-F5344CB8AC3E}">
        <p14:creationId xmlns:p14="http://schemas.microsoft.com/office/powerpoint/2010/main" val="118295678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09958B7-F678-9843-907F-6414F74F733F}" type="slidenum">
              <a:rPr lang="en-US" smtClean="0"/>
              <a:pPr>
                <a:defRPr/>
              </a:pPr>
              <a:t>‹#›</a:t>
            </a:fld>
            <a:endParaRPr lang="en-US" dirty="0"/>
          </a:p>
        </p:txBody>
      </p:sp>
    </p:spTree>
    <p:extLst>
      <p:ext uri="{BB962C8B-B14F-4D97-AF65-F5344CB8AC3E}">
        <p14:creationId xmlns:p14="http://schemas.microsoft.com/office/powerpoint/2010/main" val="406883468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0B9033-E0B2-294F-9808-757FABE72D97}" type="slidenum">
              <a:rPr lang="en-US" smtClean="0"/>
              <a:pPr>
                <a:defRPr/>
              </a:pPr>
              <a:t>‹#›</a:t>
            </a:fld>
            <a:endParaRPr lang="en-US" dirty="0"/>
          </a:p>
        </p:txBody>
      </p:sp>
    </p:spTree>
    <p:extLst>
      <p:ext uri="{BB962C8B-B14F-4D97-AF65-F5344CB8AC3E}">
        <p14:creationId xmlns:p14="http://schemas.microsoft.com/office/powerpoint/2010/main" val="80513439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AF55EFFE-3236-AE48-B74B-D48E0788F9D2}" type="slidenum">
              <a:rPr lang="en-US" smtClean="0"/>
              <a:pPr>
                <a:defRPr/>
              </a:pPr>
              <a:t>‹#›</a:t>
            </a:fld>
            <a:endParaRPr lang="en-US" dirty="0"/>
          </a:p>
        </p:txBody>
      </p:sp>
    </p:spTree>
    <p:extLst>
      <p:ext uri="{BB962C8B-B14F-4D97-AF65-F5344CB8AC3E}">
        <p14:creationId xmlns:p14="http://schemas.microsoft.com/office/powerpoint/2010/main" val="99971339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F243245-6523-E04F-B7AC-B5B6B2EAFEF7}" type="slidenum">
              <a:rPr lang="en-US" smtClean="0"/>
              <a:pPr>
                <a:defRPr/>
              </a:pPr>
              <a:t>‹#›</a:t>
            </a:fld>
            <a:endParaRPr lang="en-US" dirty="0"/>
          </a:p>
        </p:txBody>
      </p:sp>
    </p:spTree>
    <p:extLst>
      <p:ext uri="{BB962C8B-B14F-4D97-AF65-F5344CB8AC3E}">
        <p14:creationId xmlns:p14="http://schemas.microsoft.com/office/powerpoint/2010/main" val="3177416835"/>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24673D8A-A698-C847-9849-61F8E113BC2C}" type="slidenum">
              <a:rPr lang="en-US" altLang="ja-JP"/>
              <a:pPr/>
              <a:t>‹#›</a:t>
            </a:fld>
            <a:endParaRPr lang="en-US" altLang="ja-JP"/>
          </a:p>
        </p:txBody>
      </p:sp>
    </p:spTree>
    <p:extLst>
      <p:ext uri="{BB962C8B-B14F-4D97-AF65-F5344CB8AC3E}">
        <p14:creationId xmlns:p14="http://schemas.microsoft.com/office/powerpoint/2010/main" val="185358950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34DC908E-5F24-8342-B9AB-77923B59B819}" type="slidenum">
              <a:rPr lang="en-US" altLang="ja-JP"/>
              <a:pPr/>
              <a:t>‹#›</a:t>
            </a:fld>
            <a:endParaRPr lang="en-US" altLang="ja-JP"/>
          </a:p>
        </p:txBody>
      </p:sp>
    </p:spTree>
    <p:extLst>
      <p:ext uri="{BB962C8B-B14F-4D97-AF65-F5344CB8AC3E}">
        <p14:creationId xmlns:p14="http://schemas.microsoft.com/office/powerpoint/2010/main" val="125826762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16312CF7-FC19-FB44-A8BC-5AE5D25772E1}" type="slidenum">
              <a:rPr lang="en-US" altLang="ja-JP"/>
              <a:pPr/>
              <a:t>‹#›</a:t>
            </a:fld>
            <a:endParaRPr lang="en-US" altLang="ja-JP"/>
          </a:p>
        </p:txBody>
      </p:sp>
    </p:spTree>
    <p:extLst>
      <p:ext uri="{BB962C8B-B14F-4D97-AF65-F5344CB8AC3E}">
        <p14:creationId xmlns:p14="http://schemas.microsoft.com/office/powerpoint/2010/main" val="3799144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18220DC3-4A8B-6041-9311-52C8C208EA96}" type="slidenum">
              <a:rPr lang="en-US" smtClean="0"/>
              <a:pPr>
                <a:defRPr/>
              </a:pPr>
              <a:t>‹#›</a:t>
            </a:fld>
            <a:endParaRPr lang="en-US" dirty="0"/>
          </a:p>
        </p:txBody>
      </p:sp>
    </p:spTree>
    <p:extLst>
      <p:ext uri="{BB962C8B-B14F-4D97-AF65-F5344CB8AC3E}">
        <p14:creationId xmlns:p14="http://schemas.microsoft.com/office/powerpoint/2010/main" val="2960548765"/>
      </p:ext>
    </p:extLst>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9" name="Rectangle 70"/>
          <p:cNvSpPr>
            <a:spLocks noGrp="1" noChangeArrowheads="1"/>
          </p:cNvSpPr>
          <p:nvPr>
            <p:ph type="sldNum" sz="quarter" idx="12"/>
          </p:nvPr>
        </p:nvSpPr>
        <p:spPr>
          <a:ln/>
        </p:spPr>
        <p:txBody>
          <a:bodyPr/>
          <a:lstStyle>
            <a:lvl1pPr>
              <a:defRPr/>
            </a:lvl1pPr>
          </a:lstStyle>
          <a:p>
            <a:fld id="{62B87FCE-2EEB-1247-8F55-D0F27981147E}" type="slidenum">
              <a:rPr lang="en-US" altLang="ja-JP"/>
              <a:pPr/>
              <a:t>‹#›</a:t>
            </a:fld>
            <a:endParaRPr lang="en-US" altLang="ja-JP"/>
          </a:p>
        </p:txBody>
      </p:sp>
    </p:spTree>
    <p:extLst>
      <p:ext uri="{BB962C8B-B14F-4D97-AF65-F5344CB8AC3E}">
        <p14:creationId xmlns:p14="http://schemas.microsoft.com/office/powerpoint/2010/main" val="92920661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5" name="Rectangle 70"/>
          <p:cNvSpPr>
            <a:spLocks noGrp="1" noChangeArrowheads="1"/>
          </p:cNvSpPr>
          <p:nvPr>
            <p:ph type="sldNum" sz="quarter" idx="12"/>
          </p:nvPr>
        </p:nvSpPr>
        <p:spPr>
          <a:ln/>
        </p:spPr>
        <p:txBody>
          <a:bodyPr/>
          <a:lstStyle>
            <a:lvl1pPr>
              <a:defRPr/>
            </a:lvl1pPr>
          </a:lstStyle>
          <a:p>
            <a:fld id="{FFE22BFF-08D2-3D40-84B1-26347659E36B}" type="slidenum">
              <a:rPr lang="en-US" altLang="ja-JP"/>
              <a:pPr/>
              <a:t>‹#›</a:t>
            </a:fld>
            <a:endParaRPr lang="en-US" altLang="ja-JP"/>
          </a:p>
        </p:txBody>
      </p:sp>
    </p:spTree>
    <p:extLst>
      <p:ext uri="{BB962C8B-B14F-4D97-AF65-F5344CB8AC3E}">
        <p14:creationId xmlns:p14="http://schemas.microsoft.com/office/powerpoint/2010/main" val="191243174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4" name="Rectangle 70"/>
          <p:cNvSpPr>
            <a:spLocks noGrp="1" noChangeArrowheads="1"/>
          </p:cNvSpPr>
          <p:nvPr>
            <p:ph type="sldNum" sz="quarter" idx="12"/>
          </p:nvPr>
        </p:nvSpPr>
        <p:spPr>
          <a:ln/>
        </p:spPr>
        <p:txBody>
          <a:bodyPr/>
          <a:lstStyle>
            <a:lvl1pPr>
              <a:defRPr/>
            </a:lvl1pPr>
          </a:lstStyle>
          <a:p>
            <a:fld id="{CE9E19B7-5346-714A-B59D-3F648A4A5EB0}" type="slidenum">
              <a:rPr lang="en-US" altLang="ja-JP"/>
              <a:pPr/>
              <a:t>‹#›</a:t>
            </a:fld>
            <a:endParaRPr lang="en-US" altLang="ja-JP"/>
          </a:p>
        </p:txBody>
      </p:sp>
    </p:spTree>
    <p:extLst>
      <p:ext uri="{BB962C8B-B14F-4D97-AF65-F5344CB8AC3E}">
        <p14:creationId xmlns:p14="http://schemas.microsoft.com/office/powerpoint/2010/main" val="3081191474"/>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870DC915-CC89-2B47-B877-A08EFCD60009}" type="slidenum">
              <a:rPr lang="en-US" altLang="ja-JP"/>
              <a:pPr/>
              <a:t>‹#›</a:t>
            </a:fld>
            <a:endParaRPr lang="en-US" altLang="ja-JP"/>
          </a:p>
        </p:txBody>
      </p:sp>
    </p:spTree>
    <p:extLst>
      <p:ext uri="{BB962C8B-B14F-4D97-AF65-F5344CB8AC3E}">
        <p14:creationId xmlns:p14="http://schemas.microsoft.com/office/powerpoint/2010/main" val="190022940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7" name="Rectangle 70"/>
          <p:cNvSpPr>
            <a:spLocks noGrp="1" noChangeArrowheads="1"/>
          </p:cNvSpPr>
          <p:nvPr>
            <p:ph type="sldNum" sz="quarter" idx="12"/>
          </p:nvPr>
        </p:nvSpPr>
        <p:spPr>
          <a:ln/>
        </p:spPr>
        <p:txBody>
          <a:bodyPr/>
          <a:lstStyle>
            <a:lvl1pPr>
              <a:defRPr/>
            </a:lvl1pPr>
          </a:lstStyle>
          <a:p>
            <a:fld id="{059FA835-50F3-894A-AC34-24D15BC1B736}" type="slidenum">
              <a:rPr lang="en-US" altLang="ja-JP"/>
              <a:pPr/>
              <a:t>‹#›</a:t>
            </a:fld>
            <a:endParaRPr lang="en-US" altLang="ja-JP"/>
          </a:p>
        </p:txBody>
      </p:sp>
    </p:spTree>
    <p:extLst>
      <p:ext uri="{BB962C8B-B14F-4D97-AF65-F5344CB8AC3E}">
        <p14:creationId xmlns:p14="http://schemas.microsoft.com/office/powerpoint/2010/main" val="314468846"/>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9520B2D7-4E0C-914A-94CD-E84F429A722A}" type="slidenum">
              <a:rPr lang="en-US" altLang="ja-JP"/>
              <a:pPr/>
              <a:t>‹#›</a:t>
            </a:fld>
            <a:endParaRPr lang="en-US" altLang="ja-JP"/>
          </a:p>
        </p:txBody>
      </p:sp>
    </p:spTree>
    <p:extLst>
      <p:ext uri="{BB962C8B-B14F-4D97-AF65-F5344CB8AC3E}">
        <p14:creationId xmlns:p14="http://schemas.microsoft.com/office/powerpoint/2010/main" val="52732988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latin typeface="Helvetica"/>
              <a:ea typeface="Osaka"/>
            </a:endParaRPr>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latin typeface="Helvetica"/>
              <a:ea typeface="Osaka"/>
            </a:endParaRPr>
          </a:p>
        </p:txBody>
      </p:sp>
      <p:sp>
        <p:nvSpPr>
          <p:cNvPr id="6" name="Rectangle 70"/>
          <p:cNvSpPr>
            <a:spLocks noGrp="1" noChangeArrowheads="1"/>
          </p:cNvSpPr>
          <p:nvPr>
            <p:ph type="sldNum" sz="quarter" idx="12"/>
          </p:nvPr>
        </p:nvSpPr>
        <p:spPr>
          <a:ln/>
        </p:spPr>
        <p:txBody>
          <a:bodyPr/>
          <a:lstStyle>
            <a:lvl1pPr>
              <a:defRPr/>
            </a:lvl1pPr>
          </a:lstStyle>
          <a:p>
            <a:fld id="{5562705D-A91D-7843-B178-8F9BFEFD0751}" type="slidenum">
              <a:rPr lang="en-US" altLang="ja-JP"/>
              <a:pPr/>
              <a:t>‹#›</a:t>
            </a:fld>
            <a:endParaRPr lang="en-US" altLang="ja-JP"/>
          </a:p>
        </p:txBody>
      </p:sp>
    </p:spTree>
    <p:extLst>
      <p:ext uri="{BB962C8B-B14F-4D97-AF65-F5344CB8AC3E}">
        <p14:creationId xmlns:p14="http://schemas.microsoft.com/office/powerpoint/2010/main" val="2266724182"/>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2387578"/>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1156496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1050250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FFF44F92-05B8-AC4F-AA20-3D16D4D0BDE0}" type="slidenum">
              <a:rPr lang="en-US" smtClean="0"/>
              <a:pPr>
                <a:defRPr/>
              </a:pPr>
              <a:t>‹#›</a:t>
            </a:fld>
            <a:endParaRPr lang="en-US" dirty="0"/>
          </a:p>
        </p:txBody>
      </p:sp>
    </p:spTree>
    <p:extLst>
      <p:ext uri="{BB962C8B-B14F-4D97-AF65-F5344CB8AC3E}">
        <p14:creationId xmlns:p14="http://schemas.microsoft.com/office/powerpoint/2010/main" val="3947045984"/>
      </p:ext>
    </p:extLst>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08631899"/>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2/12/24</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051669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2/12/24</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8705061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2/12/24</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75470383"/>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6488998"/>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34360458"/>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9035020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0143841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5D3E01E-296A-46A2-A529-4028787BC2EC}"/>
              </a:ext>
            </a:extLst>
          </p:cNvPr>
          <p:cNvSpPr>
            <a:spLocks noGrp="1"/>
          </p:cNvSpPr>
          <p:nvPr>
            <p:ph type="dt" sz="half" idx="10"/>
          </p:nvPr>
        </p:nvSpPr>
        <p:spPr/>
        <p:txBody>
          <a:bodyPr/>
          <a:lstStyle>
            <a:lvl1pPr>
              <a:defRPr/>
            </a:lvl1pPr>
          </a:lstStyle>
          <a:p>
            <a:pPr>
              <a:defRPr/>
            </a:pPr>
            <a:fld id="{C0CAE8C9-2830-4D23-A8DE-A55E76DBBACA}"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68155C-EB8B-447E-9D2C-AAC27355BF1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54A0C32-FEF7-449C-9259-4AD72CD82769}"/>
              </a:ext>
            </a:extLst>
          </p:cNvPr>
          <p:cNvSpPr>
            <a:spLocks noGrp="1"/>
          </p:cNvSpPr>
          <p:nvPr>
            <p:ph type="sldNum" sz="quarter" idx="12"/>
          </p:nvPr>
        </p:nvSpPr>
        <p:spPr/>
        <p:txBody>
          <a:bodyPr/>
          <a:lstStyle>
            <a:lvl1pPr>
              <a:defRPr/>
            </a:lvl1pPr>
          </a:lstStyle>
          <a:p>
            <a:fld id="{CD4DB068-940D-471E-956C-E9B7FF910BAC}" type="slidenum">
              <a:rPr lang="en-US" altLang="en-US"/>
              <a:pPr/>
              <a:t>‹#›</a:t>
            </a:fld>
            <a:endParaRPr lang="en-US" altLang="en-US"/>
          </a:p>
        </p:txBody>
      </p:sp>
    </p:spTree>
    <p:extLst>
      <p:ext uri="{BB962C8B-B14F-4D97-AF65-F5344CB8AC3E}">
        <p14:creationId xmlns:p14="http://schemas.microsoft.com/office/powerpoint/2010/main" val="98492192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C09DCC-118E-4997-B1FD-60B68A5F8402}"/>
              </a:ext>
            </a:extLst>
          </p:cNvPr>
          <p:cNvSpPr>
            <a:spLocks noGrp="1"/>
          </p:cNvSpPr>
          <p:nvPr>
            <p:ph type="dt" sz="half" idx="10"/>
          </p:nvPr>
        </p:nvSpPr>
        <p:spPr/>
        <p:txBody>
          <a:bodyPr/>
          <a:lstStyle>
            <a:lvl1pPr>
              <a:defRPr/>
            </a:lvl1pPr>
          </a:lstStyle>
          <a:p>
            <a:pPr>
              <a:defRPr/>
            </a:pPr>
            <a:fld id="{1A2E6D13-BFC6-4B48-BA87-C1A376EE77C1}"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923225A-2A3B-477B-B3CA-3436696A33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4F9D3F-ED45-4FC8-854F-81B7DEAB3C24}"/>
              </a:ext>
            </a:extLst>
          </p:cNvPr>
          <p:cNvSpPr>
            <a:spLocks noGrp="1"/>
          </p:cNvSpPr>
          <p:nvPr>
            <p:ph type="sldNum" sz="quarter" idx="12"/>
          </p:nvPr>
        </p:nvSpPr>
        <p:spPr/>
        <p:txBody>
          <a:bodyPr/>
          <a:lstStyle>
            <a:lvl1pPr>
              <a:defRPr/>
            </a:lvl1pPr>
          </a:lstStyle>
          <a:p>
            <a:fld id="{640449CD-554F-4771-AC7C-423E650E647B}" type="slidenum">
              <a:rPr lang="en-US" altLang="en-US"/>
              <a:pPr/>
              <a:t>‹#›</a:t>
            </a:fld>
            <a:endParaRPr lang="en-US" altLang="en-US"/>
          </a:p>
        </p:txBody>
      </p:sp>
    </p:spTree>
    <p:extLst>
      <p:ext uri="{BB962C8B-B14F-4D97-AF65-F5344CB8AC3E}">
        <p14:creationId xmlns:p14="http://schemas.microsoft.com/office/powerpoint/2010/main" val="321228154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79E654C1-56AC-894A-AFB0-CE202469EBD8}" type="slidenum">
              <a:rPr lang="en-US" smtClean="0"/>
              <a:pPr>
                <a:defRPr/>
              </a:pPr>
              <a:t>‹#›</a:t>
            </a:fld>
            <a:endParaRPr lang="en-US" dirty="0"/>
          </a:p>
        </p:txBody>
      </p:sp>
    </p:spTree>
    <p:extLst>
      <p:ext uri="{BB962C8B-B14F-4D97-AF65-F5344CB8AC3E}">
        <p14:creationId xmlns:p14="http://schemas.microsoft.com/office/powerpoint/2010/main" val="356361750"/>
      </p:ext>
    </p:extLst>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3F63753-2141-407F-BC91-67907B3283DF}"/>
              </a:ext>
            </a:extLst>
          </p:cNvPr>
          <p:cNvSpPr>
            <a:spLocks noGrp="1"/>
          </p:cNvSpPr>
          <p:nvPr>
            <p:ph type="dt" sz="half" idx="10"/>
          </p:nvPr>
        </p:nvSpPr>
        <p:spPr/>
        <p:txBody>
          <a:bodyPr/>
          <a:lstStyle>
            <a:lvl1pPr>
              <a:defRPr/>
            </a:lvl1pPr>
          </a:lstStyle>
          <a:p>
            <a:pPr>
              <a:defRPr/>
            </a:pPr>
            <a:fld id="{3A982363-6868-49F8-91D3-19B9442ACDB2}"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33CEDE6E-A9B8-4749-8EDA-53B270EC879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5E96D44-5B92-4D60-8523-677ACB916597}"/>
              </a:ext>
            </a:extLst>
          </p:cNvPr>
          <p:cNvSpPr>
            <a:spLocks noGrp="1"/>
          </p:cNvSpPr>
          <p:nvPr>
            <p:ph type="sldNum" sz="quarter" idx="12"/>
          </p:nvPr>
        </p:nvSpPr>
        <p:spPr/>
        <p:txBody>
          <a:bodyPr/>
          <a:lstStyle>
            <a:lvl1pPr>
              <a:defRPr/>
            </a:lvl1pPr>
          </a:lstStyle>
          <a:p>
            <a:fld id="{A1F46E0A-1D1A-4143-B9F6-00D43AF7826E}" type="slidenum">
              <a:rPr lang="en-US" altLang="en-US"/>
              <a:pPr/>
              <a:t>‹#›</a:t>
            </a:fld>
            <a:endParaRPr lang="en-US" altLang="en-US"/>
          </a:p>
        </p:txBody>
      </p:sp>
    </p:spTree>
    <p:extLst>
      <p:ext uri="{BB962C8B-B14F-4D97-AF65-F5344CB8AC3E}">
        <p14:creationId xmlns:p14="http://schemas.microsoft.com/office/powerpoint/2010/main" val="615895747"/>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2DE698B-9C26-4D85-940B-96CDE427EB3B}"/>
              </a:ext>
            </a:extLst>
          </p:cNvPr>
          <p:cNvSpPr>
            <a:spLocks noGrp="1"/>
          </p:cNvSpPr>
          <p:nvPr>
            <p:ph type="dt" sz="half" idx="10"/>
          </p:nvPr>
        </p:nvSpPr>
        <p:spPr/>
        <p:txBody>
          <a:bodyPr/>
          <a:lstStyle>
            <a:lvl1pPr>
              <a:defRPr/>
            </a:lvl1pPr>
          </a:lstStyle>
          <a:p>
            <a:pPr>
              <a:defRPr/>
            </a:pPr>
            <a:fld id="{DC6BD825-ED07-4991-897E-E73B128722DA}"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DBEC1437-9185-4858-B679-3D3F6867604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B6403EF-556B-434F-ACBC-BB6EDBC81E06}"/>
              </a:ext>
            </a:extLst>
          </p:cNvPr>
          <p:cNvSpPr>
            <a:spLocks noGrp="1"/>
          </p:cNvSpPr>
          <p:nvPr>
            <p:ph type="sldNum" sz="quarter" idx="12"/>
          </p:nvPr>
        </p:nvSpPr>
        <p:spPr/>
        <p:txBody>
          <a:bodyPr/>
          <a:lstStyle>
            <a:lvl1pPr>
              <a:defRPr/>
            </a:lvl1pPr>
          </a:lstStyle>
          <a:p>
            <a:fld id="{BFA250B3-AA7C-491E-9F57-188AFC447ABE}" type="slidenum">
              <a:rPr lang="en-US" altLang="en-US"/>
              <a:pPr/>
              <a:t>‹#›</a:t>
            </a:fld>
            <a:endParaRPr lang="en-US" altLang="en-US"/>
          </a:p>
        </p:txBody>
      </p:sp>
    </p:spTree>
    <p:extLst>
      <p:ext uri="{BB962C8B-B14F-4D97-AF65-F5344CB8AC3E}">
        <p14:creationId xmlns:p14="http://schemas.microsoft.com/office/powerpoint/2010/main" val="1056061269"/>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959172C-23ED-4810-8D6B-DA86787D4F13}"/>
              </a:ext>
            </a:extLst>
          </p:cNvPr>
          <p:cNvSpPr>
            <a:spLocks noGrp="1"/>
          </p:cNvSpPr>
          <p:nvPr>
            <p:ph type="dt" sz="half" idx="10"/>
          </p:nvPr>
        </p:nvSpPr>
        <p:spPr/>
        <p:txBody>
          <a:bodyPr/>
          <a:lstStyle>
            <a:lvl1pPr>
              <a:defRPr/>
            </a:lvl1pPr>
          </a:lstStyle>
          <a:p>
            <a:pPr>
              <a:defRPr/>
            </a:pPr>
            <a:fld id="{44316F9C-F938-482C-AC1B-0F80A6E42ABE}"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548B940C-6A1D-4FD7-807E-2EA543C2C1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64DE0B-06DE-4C0C-B50E-AC342CAAA1C8}"/>
              </a:ext>
            </a:extLst>
          </p:cNvPr>
          <p:cNvSpPr>
            <a:spLocks noGrp="1"/>
          </p:cNvSpPr>
          <p:nvPr>
            <p:ph type="sldNum" sz="quarter" idx="12"/>
          </p:nvPr>
        </p:nvSpPr>
        <p:spPr/>
        <p:txBody>
          <a:bodyPr/>
          <a:lstStyle>
            <a:lvl1pPr>
              <a:defRPr/>
            </a:lvl1pPr>
          </a:lstStyle>
          <a:p>
            <a:fld id="{76F5F26B-4C3F-4948-ABDC-5B3C854C2442}" type="slidenum">
              <a:rPr lang="en-US" altLang="en-US"/>
              <a:pPr/>
              <a:t>‹#›</a:t>
            </a:fld>
            <a:endParaRPr lang="en-US" altLang="en-US"/>
          </a:p>
        </p:txBody>
      </p:sp>
    </p:spTree>
    <p:extLst>
      <p:ext uri="{BB962C8B-B14F-4D97-AF65-F5344CB8AC3E}">
        <p14:creationId xmlns:p14="http://schemas.microsoft.com/office/powerpoint/2010/main" val="57492171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5C50A6-FB7E-44D3-9891-272A011805DE}"/>
              </a:ext>
            </a:extLst>
          </p:cNvPr>
          <p:cNvSpPr>
            <a:spLocks noGrp="1"/>
          </p:cNvSpPr>
          <p:nvPr>
            <p:ph type="dt" sz="half" idx="10"/>
          </p:nvPr>
        </p:nvSpPr>
        <p:spPr/>
        <p:txBody>
          <a:bodyPr/>
          <a:lstStyle>
            <a:lvl1pPr>
              <a:defRPr/>
            </a:lvl1pPr>
          </a:lstStyle>
          <a:p>
            <a:pPr>
              <a:defRPr/>
            </a:pPr>
            <a:fld id="{5C87EBDA-04B3-463F-9954-80EB60BEA3E6}"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DAAAEB-45C1-4CB6-8E3F-23D2D2F3F87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248103E-6AD6-4F7D-A0E8-74B57F89E02E}"/>
              </a:ext>
            </a:extLst>
          </p:cNvPr>
          <p:cNvSpPr>
            <a:spLocks noGrp="1"/>
          </p:cNvSpPr>
          <p:nvPr>
            <p:ph type="sldNum" sz="quarter" idx="12"/>
          </p:nvPr>
        </p:nvSpPr>
        <p:spPr/>
        <p:txBody>
          <a:bodyPr/>
          <a:lstStyle>
            <a:lvl1pPr>
              <a:defRPr/>
            </a:lvl1pPr>
          </a:lstStyle>
          <a:p>
            <a:fld id="{B59313C5-67E0-423D-9EFC-35755DCB5F42}" type="slidenum">
              <a:rPr lang="en-US" altLang="en-US"/>
              <a:pPr/>
              <a:t>‹#›</a:t>
            </a:fld>
            <a:endParaRPr lang="en-US" altLang="en-US"/>
          </a:p>
        </p:txBody>
      </p:sp>
    </p:spTree>
    <p:extLst>
      <p:ext uri="{BB962C8B-B14F-4D97-AF65-F5344CB8AC3E}">
        <p14:creationId xmlns:p14="http://schemas.microsoft.com/office/powerpoint/2010/main" val="25642326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724BA0C-9A7A-4B9F-8CDA-678D7A3C442E}"/>
              </a:ext>
            </a:extLst>
          </p:cNvPr>
          <p:cNvSpPr>
            <a:spLocks noGrp="1"/>
          </p:cNvSpPr>
          <p:nvPr>
            <p:ph type="dt" sz="half" idx="10"/>
          </p:nvPr>
        </p:nvSpPr>
        <p:spPr/>
        <p:txBody>
          <a:bodyPr/>
          <a:lstStyle>
            <a:lvl1pPr>
              <a:defRPr/>
            </a:lvl1pPr>
          </a:lstStyle>
          <a:p>
            <a:pPr>
              <a:defRPr/>
            </a:pPr>
            <a:fld id="{8C181859-F055-478C-B499-87C7B36C9E65}"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75EC9104-55AF-4FAB-80CD-C05AC482E1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7976074D-3FF0-4B24-978D-A53C9F4FE969}"/>
              </a:ext>
            </a:extLst>
          </p:cNvPr>
          <p:cNvSpPr>
            <a:spLocks noGrp="1"/>
          </p:cNvSpPr>
          <p:nvPr>
            <p:ph type="sldNum" sz="quarter" idx="12"/>
          </p:nvPr>
        </p:nvSpPr>
        <p:spPr/>
        <p:txBody>
          <a:bodyPr/>
          <a:lstStyle>
            <a:lvl1pPr>
              <a:defRPr/>
            </a:lvl1pPr>
          </a:lstStyle>
          <a:p>
            <a:fld id="{32394429-7BB9-4A30-91DB-ECD31E37B096}" type="slidenum">
              <a:rPr lang="en-US" altLang="en-US"/>
              <a:pPr/>
              <a:t>‹#›</a:t>
            </a:fld>
            <a:endParaRPr lang="en-US" altLang="en-US"/>
          </a:p>
        </p:txBody>
      </p:sp>
    </p:spTree>
    <p:extLst>
      <p:ext uri="{BB962C8B-B14F-4D97-AF65-F5344CB8AC3E}">
        <p14:creationId xmlns:p14="http://schemas.microsoft.com/office/powerpoint/2010/main" val="223050658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2C9402C-EA74-4C0E-8FA0-C6DF23C99B66}"/>
              </a:ext>
            </a:extLst>
          </p:cNvPr>
          <p:cNvSpPr>
            <a:spLocks noGrp="1"/>
          </p:cNvSpPr>
          <p:nvPr>
            <p:ph type="dt" sz="half" idx="10"/>
          </p:nvPr>
        </p:nvSpPr>
        <p:spPr/>
        <p:txBody>
          <a:bodyPr/>
          <a:lstStyle>
            <a:lvl1pPr>
              <a:defRPr/>
            </a:lvl1pPr>
          </a:lstStyle>
          <a:p>
            <a:pPr>
              <a:defRPr/>
            </a:pPr>
            <a:fld id="{B1B14A90-9DC8-4D65-AB90-FE6AE91EED64}"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CB2DB672-ADBA-498F-B53F-A17AB9EC3FA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D94B77F-6892-4307-AC91-2423B928FB46}"/>
              </a:ext>
            </a:extLst>
          </p:cNvPr>
          <p:cNvSpPr>
            <a:spLocks noGrp="1"/>
          </p:cNvSpPr>
          <p:nvPr>
            <p:ph type="sldNum" sz="quarter" idx="12"/>
          </p:nvPr>
        </p:nvSpPr>
        <p:spPr/>
        <p:txBody>
          <a:bodyPr/>
          <a:lstStyle>
            <a:lvl1pPr>
              <a:defRPr/>
            </a:lvl1pPr>
          </a:lstStyle>
          <a:p>
            <a:fld id="{D7223A3A-65A7-4E0A-B411-FCDC51E9948B}" type="slidenum">
              <a:rPr lang="en-US" altLang="en-US"/>
              <a:pPr/>
              <a:t>‹#›</a:t>
            </a:fld>
            <a:endParaRPr lang="en-US" altLang="en-US"/>
          </a:p>
        </p:txBody>
      </p:sp>
    </p:spTree>
    <p:extLst>
      <p:ext uri="{BB962C8B-B14F-4D97-AF65-F5344CB8AC3E}">
        <p14:creationId xmlns:p14="http://schemas.microsoft.com/office/powerpoint/2010/main" val="225471400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968F59C-D071-4CC4-94EB-AB2F1BD483D9}"/>
              </a:ext>
            </a:extLst>
          </p:cNvPr>
          <p:cNvSpPr>
            <a:spLocks noGrp="1"/>
          </p:cNvSpPr>
          <p:nvPr>
            <p:ph type="dt" sz="half" idx="10"/>
          </p:nvPr>
        </p:nvSpPr>
        <p:spPr/>
        <p:txBody>
          <a:bodyPr/>
          <a:lstStyle>
            <a:lvl1pPr>
              <a:defRPr/>
            </a:lvl1pPr>
          </a:lstStyle>
          <a:p>
            <a:pPr>
              <a:defRPr/>
            </a:pPr>
            <a:fld id="{3CCA0526-4001-4EFD-AA84-8177088BBF86}"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2F4CA4E7-5D82-4D13-8F30-FB83B9471E6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D6EAE127-E93B-41C8-8587-5AE7C180435F}"/>
              </a:ext>
            </a:extLst>
          </p:cNvPr>
          <p:cNvSpPr>
            <a:spLocks noGrp="1"/>
          </p:cNvSpPr>
          <p:nvPr>
            <p:ph type="sldNum" sz="quarter" idx="12"/>
          </p:nvPr>
        </p:nvSpPr>
        <p:spPr/>
        <p:txBody>
          <a:bodyPr/>
          <a:lstStyle>
            <a:lvl1pPr>
              <a:defRPr/>
            </a:lvl1pPr>
          </a:lstStyle>
          <a:p>
            <a:fld id="{3B0F8E3E-B11B-4AF5-885C-DB5ABBA76D76}" type="slidenum">
              <a:rPr lang="en-US" altLang="en-US"/>
              <a:pPr/>
              <a:t>‹#›</a:t>
            </a:fld>
            <a:endParaRPr lang="en-US" altLang="en-US"/>
          </a:p>
        </p:txBody>
      </p:sp>
    </p:spTree>
    <p:extLst>
      <p:ext uri="{BB962C8B-B14F-4D97-AF65-F5344CB8AC3E}">
        <p14:creationId xmlns:p14="http://schemas.microsoft.com/office/powerpoint/2010/main" val="2953585266"/>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CEB07E-98C5-4913-A0EA-FCAC57202557}"/>
              </a:ext>
            </a:extLst>
          </p:cNvPr>
          <p:cNvSpPr>
            <a:spLocks noGrp="1"/>
          </p:cNvSpPr>
          <p:nvPr>
            <p:ph type="dt" sz="half" idx="10"/>
          </p:nvPr>
        </p:nvSpPr>
        <p:spPr/>
        <p:txBody>
          <a:bodyPr/>
          <a:lstStyle>
            <a:lvl1pPr>
              <a:defRPr/>
            </a:lvl1pPr>
          </a:lstStyle>
          <a:p>
            <a:pPr>
              <a:defRPr/>
            </a:pPr>
            <a:fld id="{4D956C7F-EA43-4F18-AED2-DC95B543CFD3}"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556ED8B8-1528-4331-AA66-3391BCFD97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B909B9F-9D6C-4568-A4AE-CDE87A3A1789}"/>
              </a:ext>
            </a:extLst>
          </p:cNvPr>
          <p:cNvSpPr>
            <a:spLocks noGrp="1"/>
          </p:cNvSpPr>
          <p:nvPr>
            <p:ph type="sldNum" sz="quarter" idx="12"/>
          </p:nvPr>
        </p:nvSpPr>
        <p:spPr/>
        <p:txBody>
          <a:bodyPr/>
          <a:lstStyle>
            <a:lvl1pPr>
              <a:defRPr/>
            </a:lvl1pPr>
          </a:lstStyle>
          <a:p>
            <a:fld id="{939DF7EE-B400-4522-A6A9-78D8A7DDAD59}" type="slidenum">
              <a:rPr lang="en-US" altLang="en-US"/>
              <a:pPr/>
              <a:t>‹#›</a:t>
            </a:fld>
            <a:endParaRPr lang="en-US" altLang="en-US"/>
          </a:p>
        </p:txBody>
      </p:sp>
    </p:spTree>
    <p:extLst>
      <p:ext uri="{BB962C8B-B14F-4D97-AF65-F5344CB8AC3E}">
        <p14:creationId xmlns:p14="http://schemas.microsoft.com/office/powerpoint/2010/main" val="48179571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A10131-56B2-417B-93AF-9E4110943AE4}"/>
              </a:ext>
            </a:extLst>
          </p:cNvPr>
          <p:cNvSpPr>
            <a:spLocks noGrp="1"/>
          </p:cNvSpPr>
          <p:nvPr>
            <p:ph type="dt" sz="half" idx="10"/>
          </p:nvPr>
        </p:nvSpPr>
        <p:spPr/>
        <p:txBody>
          <a:bodyPr/>
          <a:lstStyle>
            <a:lvl1pPr>
              <a:defRPr/>
            </a:lvl1pPr>
          </a:lstStyle>
          <a:p>
            <a:pPr>
              <a:defRPr/>
            </a:pPr>
            <a:fld id="{BB6F61AF-C6EE-4BAC-87DC-BDE307DD2406}"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0450DA22-BBCC-49E2-8BE4-1503BCD6E2D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A4A5F04-2381-4A07-A868-C9603BADC296}"/>
              </a:ext>
            </a:extLst>
          </p:cNvPr>
          <p:cNvSpPr>
            <a:spLocks noGrp="1"/>
          </p:cNvSpPr>
          <p:nvPr>
            <p:ph type="sldNum" sz="quarter" idx="12"/>
          </p:nvPr>
        </p:nvSpPr>
        <p:spPr/>
        <p:txBody>
          <a:bodyPr/>
          <a:lstStyle>
            <a:lvl1pPr>
              <a:defRPr/>
            </a:lvl1pPr>
          </a:lstStyle>
          <a:p>
            <a:fld id="{701C1C2D-3F15-4FAC-80B8-F397412DB74F}" type="slidenum">
              <a:rPr lang="en-US" altLang="en-US"/>
              <a:pPr/>
              <a:t>‹#›</a:t>
            </a:fld>
            <a:endParaRPr lang="en-US" altLang="en-US"/>
          </a:p>
        </p:txBody>
      </p:sp>
    </p:spTree>
    <p:extLst>
      <p:ext uri="{BB962C8B-B14F-4D97-AF65-F5344CB8AC3E}">
        <p14:creationId xmlns:p14="http://schemas.microsoft.com/office/powerpoint/2010/main" val="4115150663"/>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808EF6F-BD1B-443A-9574-E167B3C12F2A}"/>
              </a:ext>
            </a:extLst>
          </p:cNvPr>
          <p:cNvSpPr>
            <a:spLocks noGrp="1"/>
          </p:cNvSpPr>
          <p:nvPr>
            <p:ph type="dt" sz="half" idx="10"/>
          </p:nvPr>
        </p:nvSpPr>
        <p:spPr/>
        <p:txBody>
          <a:bodyPr/>
          <a:lstStyle>
            <a:lvl1pPr>
              <a:defRPr/>
            </a:lvl1pPr>
          </a:lstStyle>
          <a:p>
            <a:fld id="{E90433B5-E092-47D5-A746-03B48FCFB990}"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07302D78-C489-4199-9095-F5339A3080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37F7103-5608-436C-A907-9FEFCEACBEE0}"/>
              </a:ext>
            </a:extLst>
          </p:cNvPr>
          <p:cNvSpPr>
            <a:spLocks noGrp="1"/>
          </p:cNvSpPr>
          <p:nvPr>
            <p:ph type="sldNum" sz="quarter" idx="12"/>
          </p:nvPr>
        </p:nvSpPr>
        <p:spPr/>
        <p:txBody>
          <a:bodyPr/>
          <a:lstStyle>
            <a:lvl1pPr>
              <a:defRPr/>
            </a:lvl1pPr>
          </a:lstStyle>
          <a:p>
            <a:fld id="{314368A1-8540-496A-A3FD-0A9B4643DCB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694747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20C4B3-C75C-5A40-A886-57B3120B8A90}" type="slidenum">
              <a:rPr lang="en-US"/>
              <a:pPr>
                <a:defRPr/>
              </a:pPr>
              <a:t>‹#›</a:t>
            </a:fld>
            <a:endParaRPr lang="en-US"/>
          </a:p>
        </p:txBody>
      </p:sp>
    </p:spTree>
    <p:extLst>
      <p:ext uri="{BB962C8B-B14F-4D97-AF65-F5344CB8AC3E}">
        <p14:creationId xmlns:p14="http://schemas.microsoft.com/office/powerpoint/2010/main" val="85594924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AF3B9AE0-5D8C-E64E-A26D-33C1EBCE4421}" type="slidenum">
              <a:rPr lang="en-US" smtClean="0"/>
              <a:pPr>
                <a:defRPr/>
              </a:pPr>
              <a:t>‹#›</a:t>
            </a:fld>
            <a:endParaRPr lang="en-US" dirty="0"/>
          </a:p>
        </p:txBody>
      </p:sp>
    </p:spTree>
    <p:extLst>
      <p:ext uri="{BB962C8B-B14F-4D97-AF65-F5344CB8AC3E}">
        <p14:creationId xmlns:p14="http://schemas.microsoft.com/office/powerpoint/2010/main" val="3078046295"/>
      </p:ext>
    </p:extLst>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CBD6B3-BBE4-496A-AFCF-36DF1773D4A7}"/>
              </a:ext>
            </a:extLst>
          </p:cNvPr>
          <p:cNvSpPr>
            <a:spLocks noGrp="1"/>
          </p:cNvSpPr>
          <p:nvPr>
            <p:ph type="dt" sz="half" idx="10"/>
          </p:nvPr>
        </p:nvSpPr>
        <p:spPr/>
        <p:txBody>
          <a:bodyPr/>
          <a:lstStyle>
            <a:lvl1pPr>
              <a:defRPr/>
            </a:lvl1pPr>
          </a:lstStyle>
          <a:p>
            <a:fld id="{8A5CD0F1-596E-4000-866B-1A6431DD1D3E}"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DBE370E7-D490-4134-9AE6-2BA85BE9F3A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FDAD8A9-8ED3-404D-8542-C3673C7FC279}"/>
              </a:ext>
            </a:extLst>
          </p:cNvPr>
          <p:cNvSpPr>
            <a:spLocks noGrp="1"/>
          </p:cNvSpPr>
          <p:nvPr>
            <p:ph type="sldNum" sz="quarter" idx="12"/>
          </p:nvPr>
        </p:nvSpPr>
        <p:spPr/>
        <p:txBody>
          <a:bodyPr/>
          <a:lstStyle>
            <a:lvl1pPr>
              <a:defRPr/>
            </a:lvl1pPr>
          </a:lstStyle>
          <a:p>
            <a:fld id="{1BFA447B-BAAE-4168-9D20-006F584530D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903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402BC12-CEBC-4F10-902B-FCA112150F84}"/>
              </a:ext>
            </a:extLst>
          </p:cNvPr>
          <p:cNvSpPr>
            <a:spLocks noGrp="1"/>
          </p:cNvSpPr>
          <p:nvPr>
            <p:ph type="dt" sz="half" idx="10"/>
          </p:nvPr>
        </p:nvSpPr>
        <p:spPr/>
        <p:txBody>
          <a:bodyPr/>
          <a:lstStyle>
            <a:lvl1pPr>
              <a:defRPr/>
            </a:lvl1pPr>
          </a:lstStyle>
          <a:p>
            <a:fld id="{8CE51628-DC1D-4454-A016-A49901E3FF46}"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1435F768-80A2-4CED-AC1A-85EA5DC30F5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2039F4F-CFE4-42B3-9A27-C91F90BE48CD}"/>
              </a:ext>
            </a:extLst>
          </p:cNvPr>
          <p:cNvSpPr>
            <a:spLocks noGrp="1"/>
          </p:cNvSpPr>
          <p:nvPr>
            <p:ph type="sldNum" sz="quarter" idx="12"/>
          </p:nvPr>
        </p:nvSpPr>
        <p:spPr/>
        <p:txBody>
          <a:bodyPr/>
          <a:lstStyle>
            <a:lvl1pPr>
              <a:defRPr/>
            </a:lvl1pPr>
          </a:lstStyle>
          <a:p>
            <a:fld id="{10F6AC7D-E62C-4058-A787-E715B294BEE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13464315"/>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3CB2ECC-E087-494E-AA9E-2FA12E38BB51}"/>
              </a:ext>
            </a:extLst>
          </p:cNvPr>
          <p:cNvSpPr>
            <a:spLocks noGrp="1"/>
          </p:cNvSpPr>
          <p:nvPr>
            <p:ph type="dt" sz="half" idx="10"/>
          </p:nvPr>
        </p:nvSpPr>
        <p:spPr/>
        <p:txBody>
          <a:bodyPr/>
          <a:lstStyle>
            <a:lvl1pPr>
              <a:defRPr/>
            </a:lvl1pPr>
          </a:lstStyle>
          <a:p>
            <a:fld id="{84B72A03-0716-4D92-B8A4-427A1C0B8B18}"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149831F8-6301-492A-9C32-0011B3C25F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2DE59E5-DDB6-409A-9CFF-EB0757087AB9}"/>
              </a:ext>
            </a:extLst>
          </p:cNvPr>
          <p:cNvSpPr>
            <a:spLocks noGrp="1"/>
          </p:cNvSpPr>
          <p:nvPr>
            <p:ph type="sldNum" sz="quarter" idx="12"/>
          </p:nvPr>
        </p:nvSpPr>
        <p:spPr/>
        <p:txBody>
          <a:bodyPr/>
          <a:lstStyle>
            <a:lvl1pPr>
              <a:defRPr/>
            </a:lvl1pPr>
          </a:lstStyle>
          <a:p>
            <a:fld id="{9F471673-51A7-4E60-BC83-12D7A22954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28759152"/>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C9DE21C-C3D8-4154-9FB8-782623E4D3AA}"/>
              </a:ext>
            </a:extLst>
          </p:cNvPr>
          <p:cNvSpPr>
            <a:spLocks noGrp="1"/>
          </p:cNvSpPr>
          <p:nvPr>
            <p:ph type="dt" sz="half" idx="10"/>
          </p:nvPr>
        </p:nvSpPr>
        <p:spPr/>
        <p:txBody>
          <a:bodyPr/>
          <a:lstStyle>
            <a:lvl1pPr>
              <a:defRPr/>
            </a:lvl1pPr>
          </a:lstStyle>
          <a:p>
            <a:fld id="{C5397C2F-1C11-4DE3-BA86-0BFC79743221}" type="datetimeFigureOut">
              <a:rPr lang="en-US" altLang="en-US">
                <a:latin typeface="Calibri"/>
              </a:rPr>
              <a:pPr/>
              <a:t>2/12/24</a:t>
            </a:fld>
            <a:endParaRPr lang="en-US" altLang="en-US">
              <a:latin typeface="Calibri"/>
            </a:endParaRPr>
          </a:p>
        </p:txBody>
      </p:sp>
      <p:sp>
        <p:nvSpPr>
          <p:cNvPr id="8" name="Footer Placeholder 4">
            <a:extLst>
              <a:ext uri="{FF2B5EF4-FFF2-40B4-BE49-F238E27FC236}">
                <a16:creationId xmlns:a16="http://schemas.microsoft.com/office/drawing/2014/main" id="{26EA0182-721D-4EC0-813D-22A9AAD6F4B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5551389-CDD9-40D9-B77B-EF0AA61D11C8}"/>
              </a:ext>
            </a:extLst>
          </p:cNvPr>
          <p:cNvSpPr>
            <a:spLocks noGrp="1"/>
          </p:cNvSpPr>
          <p:nvPr>
            <p:ph type="sldNum" sz="quarter" idx="12"/>
          </p:nvPr>
        </p:nvSpPr>
        <p:spPr/>
        <p:txBody>
          <a:bodyPr/>
          <a:lstStyle>
            <a:lvl1pPr>
              <a:defRPr/>
            </a:lvl1pPr>
          </a:lstStyle>
          <a:p>
            <a:fld id="{3933F97E-1E7E-4726-84EF-9C1DADB552C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3633398"/>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E7DA656-1A77-4250-86C4-376EAD21AFC3}"/>
              </a:ext>
            </a:extLst>
          </p:cNvPr>
          <p:cNvSpPr>
            <a:spLocks noGrp="1"/>
          </p:cNvSpPr>
          <p:nvPr>
            <p:ph type="dt" sz="half" idx="10"/>
          </p:nvPr>
        </p:nvSpPr>
        <p:spPr/>
        <p:txBody>
          <a:bodyPr/>
          <a:lstStyle>
            <a:lvl1pPr>
              <a:defRPr/>
            </a:lvl1pPr>
          </a:lstStyle>
          <a:p>
            <a:fld id="{FB2FC1CD-2743-4B7B-A61E-E3232536E507}" type="datetimeFigureOut">
              <a:rPr lang="en-US" altLang="en-US">
                <a:latin typeface="Calibri"/>
              </a:rPr>
              <a:pPr/>
              <a:t>2/12/24</a:t>
            </a:fld>
            <a:endParaRPr lang="en-US" altLang="en-US">
              <a:latin typeface="Calibri"/>
            </a:endParaRPr>
          </a:p>
        </p:txBody>
      </p:sp>
      <p:sp>
        <p:nvSpPr>
          <p:cNvPr id="4" name="Footer Placeholder 4">
            <a:extLst>
              <a:ext uri="{FF2B5EF4-FFF2-40B4-BE49-F238E27FC236}">
                <a16:creationId xmlns:a16="http://schemas.microsoft.com/office/drawing/2014/main" id="{839D2F9B-EEE7-415B-9518-56E1F6777E4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C04E518-E496-4CEA-88D8-432F32928503}"/>
              </a:ext>
            </a:extLst>
          </p:cNvPr>
          <p:cNvSpPr>
            <a:spLocks noGrp="1"/>
          </p:cNvSpPr>
          <p:nvPr>
            <p:ph type="sldNum" sz="quarter" idx="12"/>
          </p:nvPr>
        </p:nvSpPr>
        <p:spPr/>
        <p:txBody>
          <a:bodyPr/>
          <a:lstStyle>
            <a:lvl1pPr>
              <a:defRPr/>
            </a:lvl1pPr>
          </a:lstStyle>
          <a:p>
            <a:fld id="{0A109824-BDB8-4901-B938-F9B86DD67E8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56904478"/>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8CF2BB5-4C27-453A-AEB9-64E949D93452}"/>
              </a:ext>
            </a:extLst>
          </p:cNvPr>
          <p:cNvSpPr>
            <a:spLocks noGrp="1"/>
          </p:cNvSpPr>
          <p:nvPr>
            <p:ph type="dt" sz="half" idx="10"/>
          </p:nvPr>
        </p:nvSpPr>
        <p:spPr/>
        <p:txBody>
          <a:bodyPr/>
          <a:lstStyle>
            <a:lvl1pPr>
              <a:defRPr/>
            </a:lvl1pPr>
          </a:lstStyle>
          <a:p>
            <a:fld id="{D58EA0A5-1921-40A0-9EC3-C97413D8230C}" type="datetimeFigureOut">
              <a:rPr lang="en-US" altLang="en-US">
                <a:latin typeface="Calibri"/>
              </a:rPr>
              <a:pPr/>
              <a:t>2/12/24</a:t>
            </a:fld>
            <a:endParaRPr lang="en-US" altLang="en-US">
              <a:latin typeface="Calibri"/>
            </a:endParaRPr>
          </a:p>
        </p:txBody>
      </p:sp>
      <p:sp>
        <p:nvSpPr>
          <p:cNvPr id="3" name="Footer Placeholder 4">
            <a:extLst>
              <a:ext uri="{FF2B5EF4-FFF2-40B4-BE49-F238E27FC236}">
                <a16:creationId xmlns:a16="http://schemas.microsoft.com/office/drawing/2014/main" id="{1714B325-5567-4B74-909A-9F8EB9D0EC3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053AA96D-8ED2-45B3-AAD3-9F1FC0A1A215}"/>
              </a:ext>
            </a:extLst>
          </p:cNvPr>
          <p:cNvSpPr>
            <a:spLocks noGrp="1"/>
          </p:cNvSpPr>
          <p:nvPr>
            <p:ph type="sldNum" sz="quarter" idx="12"/>
          </p:nvPr>
        </p:nvSpPr>
        <p:spPr/>
        <p:txBody>
          <a:bodyPr/>
          <a:lstStyle>
            <a:lvl1pPr>
              <a:defRPr/>
            </a:lvl1pPr>
          </a:lstStyle>
          <a:p>
            <a:fld id="{95567CA5-5C8F-47BF-899B-159B34095C9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22840130"/>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2D514E-A296-4050-95A7-D2D8E671AC70}"/>
              </a:ext>
            </a:extLst>
          </p:cNvPr>
          <p:cNvSpPr>
            <a:spLocks noGrp="1"/>
          </p:cNvSpPr>
          <p:nvPr>
            <p:ph type="dt" sz="half" idx="10"/>
          </p:nvPr>
        </p:nvSpPr>
        <p:spPr/>
        <p:txBody>
          <a:bodyPr/>
          <a:lstStyle>
            <a:lvl1pPr>
              <a:defRPr/>
            </a:lvl1pPr>
          </a:lstStyle>
          <a:p>
            <a:fld id="{9ECE8E60-02D7-45AF-B33F-B9AB5AD28ABF}"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ABC75A51-24E9-46CC-BF57-C67A0F6BB4F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E806ACE-8FCE-45B8-9BBC-1F69A02E2D76}"/>
              </a:ext>
            </a:extLst>
          </p:cNvPr>
          <p:cNvSpPr>
            <a:spLocks noGrp="1"/>
          </p:cNvSpPr>
          <p:nvPr>
            <p:ph type="sldNum" sz="quarter" idx="12"/>
          </p:nvPr>
        </p:nvSpPr>
        <p:spPr/>
        <p:txBody>
          <a:bodyPr/>
          <a:lstStyle>
            <a:lvl1pPr>
              <a:defRPr/>
            </a:lvl1pPr>
          </a:lstStyle>
          <a:p>
            <a:fld id="{59BC3656-05ED-4400-ACE8-7EF12AD3CA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2915452"/>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633B94A-CD3C-447D-B4BC-5343ED0EB53C}"/>
              </a:ext>
            </a:extLst>
          </p:cNvPr>
          <p:cNvSpPr>
            <a:spLocks noGrp="1"/>
          </p:cNvSpPr>
          <p:nvPr>
            <p:ph type="dt" sz="half" idx="10"/>
          </p:nvPr>
        </p:nvSpPr>
        <p:spPr/>
        <p:txBody>
          <a:bodyPr/>
          <a:lstStyle>
            <a:lvl1pPr>
              <a:defRPr/>
            </a:lvl1pPr>
          </a:lstStyle>
          <a:p>
            <a:fld id="{927B0AA2-CFD9-494B-B714-F493293148C1}"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195C756A-DDFF-45F7-BD23-EADB7FDB8DC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BBC13-63B6-4F17-AE78-15EED55A2C7C}"/>
              </a:ext>
            </a:extLst>
          </p:cNvPr>
          <p:cNvSpPr>
            <a:spLocks noGrp="1"/>
          </p:cNvSpPr>
          <p:nvPr>
            <p:ph type="sldNum" sz="quarter" idx="12"/>
          </p:nvPr>
        </p:nvSpPr>
        <p:spPr/>
        <p:txBody>
          <a:bodyPr/>
          <a:lstStyle>
            <a:lvl1pPr>
              <a:defRPr/>
            </a:lvl1pPr>
          </a:lstStyle>
          <a:p>
            <a:fld id="{E5C20BC9-DD89-4F5B-85A2-79B9041DCF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26921423"/>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6E6DE-E806-4D9A-A758-42FD3FF619E0}"/>
              </a:ext>
            </a:extLst>
          </p:cNvPr>
          <p:cNvSpPr>
            <a:spLocks noGrp="1"/>
          </p:cNvSpPr>
          <p:nvPr>
            <p:ph type="dt" sz="half" idx="10"/>
          </p:nvPr>
        </p:nvSpPr>
        <p:spPr/>
        <p:txBody>
          <a:bodyPr/>
          <a:lstStyle>
            <a:lvl1pPr>
              <a:defRPr/>
            </a:lvl1pPr>
          </a:lstStyle>
          <a:p>
            <a:fld id="{BE75E34B-9831-4F98-8055-414858FE41EF}"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52BE1652-F1D8-4BE5-B469-8D9B1268C36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7BB5C2B-5A79-4814-8F78-C870C878C289}"/>
              </a:ext>
            </a:extLst>
          </p:cNvPr>
          <p:cNvSpPr>
            <a:spLocks noGrp="1"/>
          </p:cNvSpPr>
          <p:nvPr>
            <p:ph type="sldNum" sz="quarter" idx="12"/>
          </p:nvPr>
        </p:nvSpPr>
        <p:spPr/>
        <p:txBody>
          <a:bodyPr/>
          <a:lstStyle>
            <a:lvl1pPr>
              <a:defRPr/>
            </a:lvl1pPr>
          </a:lstStyle>
          <a:p>
            <a:fld id="{E53D3219-DFC2-4EF4-BE5E-964CE2B3AE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318189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31F84D-6981-4777-8C6A-505BC1D0E400}"/>
              </a:ext>
            </a:extLst>
          </p:cNvPr>
          <p:cNvSpPr>
            <a:spLocks noGrp="1"/>
          </p:cNvSpPr>
          <p:nvPr>
            <p:ph type="dt" sz="half" idx="10"/>
          </p:nvPr>
        </p:nvSpPr>
        <p:spPr/>
        <p:txBody>
          <a:bodyPr/>
          <a:lstStyle>
            <a:lvl1pPr>
              <a:defRPr/>
            </a:lvl1pPr>
          </a:lstStyle>
          <a:p>
            <a:fld id="{68658541-2B98-48A2-BFB1-2E0DEC2D31A1}"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EC9C6E84-32C7-4615-904F-C1C753A19A4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6C91D5F-30E0-44D6-907A-5D820E769DD8}"/>
              </a:ext>
            </a:extLst>
          </p:cNvPr>
          <p:cNvSpPr>
            <a:spLocks noGrp="1"/>
          </p:cNvSpPr>
          <p:nvPr>
            <p:ph type="sldNum" sz="quarter" idx="12"/>
          </p:nvPr>
        </p:nvSpPr>
        <p:spPr/>
        <p:txBody>
          <a:bodyPr/>
          <a:lstStyle>
            <a:lvl1pPr>
              <a:defRPr/>
            </a:lvl1pPr>
          </a:lstStyle>
          <a:p>
            <a:fld id="{76A948A3-8B18-4E84-B7AA-DD6CFE34D3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5480145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0CD1D94A-8212-F144-904A-F98E75C05AC5}" type="slidenum">
              <a:rPr lang="en-US" smtClean="0"/>
              <a:pPr>
                <a:defRPr/>
              </a:pPr>
              <a:t>‹#›</a:t>
            </a:fld>
            <a:endParaRPr lang="en-US" dirty="0"/>
          </a:p>
        </p:txBody>
      </p:sp>
    </p:spTree>
    <p:extLst>
      <p:ext uri="{BB962C8B-B14F-4D97-AF65-F5344CB8AC3E}">
        <p14:creationId xmlns:p14="http://schemas.microsoft.com/office/powerpoint/2010/main" val="2272755865"/>
      </p:ext>
    </p:extLst>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693A6A69-4526-4093-9A71-209AA30C646F}"/>
              </a:ext>
            </a:extLst>
          </p:cNvPr>
          <p:cNvSpPr>
            <a:spLocks noGrp="1"/>
          </p:cNvSpPr>
          <p:nvPr>
            <p:ph type="dt" sz="half" idx="10"/>
          </p:nvPr>
        </p:nvSpPr>
        <p:spPr/>
        <p:txBody>
          <a:bodyPr/>
          <a:lstStyle>
            <a:lvl1pPr>
              <a:defRPr/>
            </a:lvl1pPr>
          </a:lstStyle>
          <a:p>
            <a:pPr>
              <a:defRPr/>
            </a:pPr>
            <a:fld id="{F0C2EE75-3F5A-4E91-84F8-19838358FD71}"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E963423-22EE-46B6-BDFD-FD0A197478C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6094BF6-D544-48F0-912D-D658EF35DBCD}"/>
              </a:ext>
            </a:extLst>
          </p:cNvPr>
          <p:cNvSpPr>
            <a:spLocks noGrp="1"/>
          </p:cNvSpPr>
          <p:nvPr>
            <p:ph type="sldNum" sz="quarter" idx="12"/>
          </p:nvPr>
        </p:nvSpPr>
        <p:spPr/>
        <p:txBody>
          <a:bodyPr/>
          <a:lstStyle>
            <a:lvl1pPr>
              <a:defRPr/>
            </a:lvl1pPr>
          </a:lstStyle>
          <a:p>
            <a:fld id="{8E0B3717-E157-4EA4-8382-22A9A3D7B4B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4557847"/>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D2BBC2-2665-466B-97E4-30D3ACE4EFE3}"/>
              </a:ext>
            </a:extLst>
          </p:cNvPr>
          <p:cNvSpPr>
            <a:spLocks noGrp="1"/>
          </p:cNvSpPr>
          <p:nvPr>
            <p:ph type="dt" sz="half" idx="10"/>
          </p:nvPr>
        </p:nvSpPr>
        <p:spPr/>
        <p:txBody>
          <a:bodyPr/>
          <a:lstStyle>
            <a:lvl1pPr>
              <a:defRPr/>
            </a:lvl1pPr>
          </a:lstStyle>
          <a:p>
            <a:pPr>
              <a:defRPr/>
            </a:pPr>
            <a:fld id="{AD782F56-483C-4E60-A692-4258AB498F08}"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DD02BA82-9BAE-4E96-B309-FC646162955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E1A68C3-2E50-43E2-B846-857B6FB43D10}"/>
              </a:ext>
            </a:extLst>
          </p:cNvPr>
          <p:cNvSpPr>
            <a:spLocks noGrp="1"/>
          </p:cNvSpPr>
          <p:nvPr>
            <p:ph type="sldNum" sz="quarter" idx="12"/>
          </p:nvPr>
        </p:nvSpPr>
        <p:spPr/>
        <p:txBody>
          <a:bodyPr/>
          <a:lstStyle>
            <a:lvl1pPr>
              <a:defRPr/>
            </a:lvl1pPr>
          </a:lstStyle>
          <a:p>
            <a:fld id="{1FAE7A13-7D23-4BB3-AFA3-AC97BAF6D6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97145741"/>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2B9481-0E45-4581-82A8-94E034E094F5}"/>
              </a:ext>
            </a:extLst>
          </p:cNvPr>
          <p:cNvSpPr>
            <a:spLocks noGrp="1"/>
          </p:cNvSpPr>
          <p:nvPr>
            <p:ph type="dt" sz="half" idx="10"/>
          </p:nvPr>
        </p:nvSpPr>
        <p:spPr/>
        <p:txBody>
          <a:bodyPr/>
          <a:lstStyle>
            <a:lvl1pPr>
              <a:defRPr/>
            </a:lvl1pPr>
          </a:lstStyle>
          <a:p>
            <a:pPr>
              <a:defRPr/>
            </a:pPr>
            <a:fld id="{D35221BC-F4B3-404E-8F6C-87A7E675C930}"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65A5544-D2F4-4EF3-A81A-9A46902825B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918CD9-9AC4-4F94-B373-C7832A1E1A1E}"/>
              </a:ext>
            </a:extLst>
          </p:cNvPr>
          <p:cNvSpPr>
            <a:spLocks noGrp="1"/>
          </p:cNvSpPr>
          <p:nvPr>
            <p:ph type="sldNum" sz="quarter" idx="12"/>
          </p:nvPr>
        </p:nvSpPr>
        <p:spPr/>
        <p:txBody>
          <a:bodyPr/>
          <a:lstStyle>
            <a:lvl1pPr>
              <a:defRPr/>
            </a:lvl1pPr>
          </a:lstStyle>
          <a:p>
            <a:fld id="{7E8BFC18-1189-4B16-A3BE-16A8E44D5BA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80023242"/>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FAC9DDF-8A15-4593-8059-E7B813B8AF83}"/>
              </a:ext>
            </a:extLst>
          </p:cNvPr>
          <p:cNvSpPr>
            <a:spLocks noGrp="1"/>
          </p:cNvSpPr>
          <p:nvPr>
            <p:ph type="dt" sz="half" idx="10"/>
          </p:nvPr>
        </p:nvSpPr>
        <p:spPr/>
        <p:txBody>
          <a:bodyPr/>
          <a:lstStyle>
            <a:lvl1pPr>
              <a:defRPr/>
            </a:lvl1pPr>
          </a:lstStyle>
          <a:p>
            <a:pPr>
              <a:defRPr/>
            </a:pPr>
            <a:fld id="{F707C536-125C-474A-BC90-8385E67A0734}"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00BA62F-0557-47BF-8CBE-9174EE00AA3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00F94DF0-C311-401F-A830-C46850494593}"/>
              </a:ext>
            </a:extLst>
          </p:cNvPr>
          <p:cNvSpPr>
            <a:spLocks noGrp="1"/>
          </p:cNvSpPr>
          <p:nvPr>
            <p:ph type="sldNum" sz="quarter" idx="12"/>
          </p:nvPr>
        </p:nvSpPr>
        <p:spPr/>
        <p:txBody>
          <a:bodyPr/>
          <a:lstStyle>
            <a:lvl1pPr>
              <a:defRPr/>
            </a:lvl1pPr>
          </a:lstStyle>
          <a:p>
            <a:fld id="{020F4C8B-CAF3-45E0-94A1-91B6BC2A900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6798252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355B218-8615-4AAC-9354-CBDA85FAED1F}"/>
              </a:ext>
            </a:extLst>
          </p:cNvPr>
          <p:cNvSpPr>
            <a:spLocks noGrp="1"/>
          </p:cNvSpPr>
          <p:nvPr>
            <p:ph type="dt" sz="half" idx="10"/>
          </p:nvPr>
        </p:nvSpPr>
        <p:spPr/>
        <p:txBody>
          <a:bodyPr/>
          <a:lstStyle>
            <a:lvl1pPr>
              <a:defRPr/>
            </a:lvl1pPr>
          </a:lstStyle>
          <a:p>
            <a:pPr>
              <a:defRPr/>
            </a:pPr>
            <a:fld id="{031C18F5-AEA0-4EDE-B4B8-7C209A86D33A}"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E7048D07-B602-41B8-B0E4-39029DD33C3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3100A8BF-3067-40F0-B7EE-F5FD33B5A5E4}"/>
              </a:ext>
            </a:extLst>
          </p:cNvPr>
          <p:cNvSpPr>
            <a:spLocks noGrp="1"/>
          </p:cNvSpPr>
          <p:nvPr>
            <p:ph type="sldNum" sz="quarter" idx="12"/>
          </p:nvPr>
        </p:nvSpPr>
        <p:spPr/>
        <p:txBody>
          <a:bodyPr/>
          <a:lstStyle>
            <a:lvl1pPr>
              <a:defRPr/>
            </a:lvl1pPr>
          </a:lstStyle>
          <a:p>
            <a:fld id="{E4B3ABF2-EB50-4C35-9F3E-94C6397DE0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9690614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144F623-1023-448F-BE89-130FACCE3734}"/>
              </a:ext>
            </a:extLst>
          </p:cNvPr>
          <p:cNvSpPr>
            <a:spLocks noGrp="1"/>
          </p:cNvSpPr>
          <p:nvPr>
            <p:ph type="dt" sz="half" idx="10"/>
          </p:nvPr>
        </p:nvSpPr>
        <p:spPr/>
        <p:txBody>
          <a:bodyPr/>
          <a:lstStyle>
            <a:lvl1pPr>
              <a:defRPr/>
            </a:lvl1pPr>
          </a:lstStyle>
          <a:p>
            <a:pPr>
              <a:defRPr/>
            </a:pPr>
            <a:fld id="{327150A5-D12B-40D1-AEF0-53F3C4936B26}"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7F015FAE-043D-415B-865C-B9ADA3B7FF3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08DFC5A6-D632-4C95-A733-F377004DD24B}"/>
              </a:ext>
            </a:extLst>
          </p:cNvPr>
          <p:cNvSpPr>
            <a:spLocks noGrp="1"/>
          </p:cNvSpPr>
          <p:nvPr>
            <p:ph type="sldNum" sz="quarter" idx="12"/>
          </p:nvPr>
        </p:nvSpPr>
        <p:spPr/>
        <p:txBody>
          <a:bodyPr/>
          <a:lstStyle>
            <a:lvl1pPr>
              <a:defRPr/>
            </a:lvl1pPr>
          </a:lstStyle>
          <a:p>
            <a:fld id="{226B1C59-D71D-440F-A603-4552803267E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52260661"/>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C474DE2-7CE2-44E8-AC4F-0EDDD4529E48}"/>
              </a:ext>
            </a:extLst>
          </p:cNvPr>
          <p:cNvSpPr>
            <a:spLocks noGrp="1"/>
          </p:cNvSpPr>
          <p:nvPr>
            <p:ph type="dt" sz="half" idx="10"/>
          </p:nvPr>
        </p:nvSpPr>
        <p:spPr/>
        <p:txBody>
          <a:bodyPr/>
          <a:lstStyle>
            <a:lvl1pPr>
              <a:defRPr/>
            </a:lvl1pPr>
          </a:lstStyle>
          <a:p>
            <a:pPr>
              <a:defRPr/>
            </a:pPr>
            <a:fld id="{2B1E67A7-448B-40AD-8862-3957C38BADEB}"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0CB21297-F7F2-4675-A07C-13C884AE076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8B1C97EB-4711-4CA6-869D-F5AAE8CAE6E9}"/>
              </a:ext>
            </a:extLst>
          </p:cNvPr>
          <p:cNvSpPr>
            <a:spLocks noGrp="1"/>
          </p:cNvSpPr>
          <p:nvPr>
            <p:ph type="sldNum" sz="quarter" idx="12"/>
          </p:nvPr>
        </p:nvSpPr>
        <p:spPr/>
        <p:txBody>
          <a:bodyPr/>
          <a:lstStyle>
            <a:lvl1pPr>
              <a:defRPr/>
            </a:lvl1pPr>
          </a:lstStyle>
          <a:p>
            <a:fld id="{E0251C39-E49A-4323-9C10-EBAEB1D6E6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5402432"/>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59BEC0A-50C7-498F-A126-DA2719E66D31}"/>
              </a:ext>
            </a:extLst>
          </p:cNvPr>
          <p:cNvSpPr>
            <a:spLocks noGrp="1"/>
          </p:cNvSpPr>
          <p:nvPr>
            <p:ph type="dt" sz="half" idx="10"/>
          </p:nvPr>
        </p:nvSpPr>
        <p:spPr/>
        <p:txBody>
          <a:bodyPr/>
          <a:lstStyle>
            <a:lvl1pPr>
              <a:defRPr/>
            </a:lvl1pPr>
          </a:lstStyle>
          <a:p>
            <a:pPr>
              <a:defRPr/>
            </a:pPr>
            <a:fld id="{33235C54-2410-4681-9808-BB1A852E67F5}"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214CA0D-83E5-4C80-A9EA-6AE19E42794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0306D30-5A75-4C25-878D-863577218901}"/>
              </a:ext>
            </a:extLst>
          </p:cNvPr>
          <p:cNvSpPr>
            <a:spLocks noGrp="1"/>
          </p:cNvSpPr>
          <p:nvPr>
            <p:ph type="sldNum" sz="quarter" idx="12"/>
          </p:nvPr>
        </p:nvSpPr>
        <p:spPr/>
        <p:txBody>
          <a:bodyPr/>
          <a:lstStyle>
            <a:lvl1pPr>
              <a:defRPr/>
            </a:lvl1pPr>
          </a:lstStyle>
          <a:p>
            <a:fld id="{CC37C59D-815D-4A07-9E03-EE11D32288C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535259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B203D42E-A945-47D7-968C-EC6D318CCC98}"/>
              </a:ext>
            </a:extLst>
          </p:cNvPr>
          <p:cNvSpPr>
            <a:spLocks noGrp="1"/>
          </p:cNvSpPr>
          <p:nvPr>
            <p:ph type="dt" sz="half" idx="10"/>
          </p:nvPr>
        </p:nvSpPr>
        <p:spPr/>
        <p:txBody>
          <a:bodyPr/>
          <a:lstStyle>
            <a:lvl1pPr>
              <a:defRPr/>
            </a:lvl1pPr>
          </a:lstStyle>
          <a:p>
            <a:pPr>
              <a:defRPr/>
            </a:pPr>
            <a:fld id="{1172F43C-7C49-400C-B01D-C4CF1F2EDC8C}"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24A18E8-5897-4A84-9DA3-2863BC6F80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DDBD9F0-F20B-4E68-B635-A1739A3A374D}"/>
              </a:ext>
            </a:extLst>
          </p:cNvPr>
          <p:cNvSpPr>
            <a:spLocks noGrp="1"/>
          </p:cNvSpPr>
          <p:nvPr>
            <p:ph type="sldNum" sz="quarter" idx="12"/>
          </p:nvPr>
        </p:nvSpPr>
        <p:spPr/>
        <p:txBody>
          <a:bodyPr/>
          <a:lstStyle>
            <a:lvl1pPr>
              <a:defRPr/>
            </a:lvl1pPr>
          </a:lstStyle>
          <a:p>
            <a:fld id="{E8553086-7A7D-4ED1-A9F2-1EFA2B49B8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2588988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F6E11C-8FB6-4238-8BB6-5D308F7D614C}"/>
              </a:ext>
            </a:extLst>
          </p:cNvPr>
          <p:cNvSpPr>
            <a:spLocks noGrp="1"/>
          </p:cNvSpPr>
          <p:nvPr>
            <p:ph type="dt" sz="half" idx="10"/>
          </p:nvPr>
        </p:nvSpPr>
        <p:spPr/>
        <p:txBody>
          <a:bodyPr/>
          <a:lstStyle>
            <a:lvl1pPr>
              <a:defRPr/>
            </a:lvl1pPr>
          </a:lstStyle>
          <a:p>
            <a:pPr>
              <a:defRPr/>
            </a:pPr>
            <a:fld id="{F732006E-8CE3-4205-ADFC-154DB532722D}"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7ADCBB-2E35-4168-9465-B3AC191589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17DE60A-5838-42EC-B824-50959E017E9D}"/>
              </a:ext>
            </a:extLst>
          </p:cNvPr>
          <p:cNvSpPr>
            <a:spLocks noGrp="1"/>
          </p:cNvSpPr>
          <p:nvPr>
            <p:ph type="sldNum" sz="quarter" idx="12"/>
          </p:nvPr>
        </p:nvSpPr>
        <p:spPr/>
        <p:txBody>
          <a:bodyPr/>
          <a:lstStyle>
            <a:lvl1pPr>
              <a:defRPr/>
            </a:lvl1pPr>
          </a:lstStyle>
          <a:p>
            <a:fld id="{7937727A-5941-4480-B069-CB6A8059A26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413550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DB2A2703-D7CC-3E47-99FB-5A663ADB9105}" type="slidenum">
              <a:rPr lang="en-US" smtClean="0"/>
              <a:pPr>
                <a:defRPr/>
              </a:pPr>
              <a:t>‹#›</a:t>
            </a:fld>
            <a:endParaRPr lang="en-US" dirty="0"/>
          </a:p>
        </p:txBody>
      </p:sp>
    </p:spTree>
    <p:extLst>
      <p:ext uri="{BB962C8B-B14F-4D97-AF65-F5344CB8AC3E}">
        <p14:creationId xmlns:p14="http://schemas.microsoft.com/office/powerpoint/2010/main" val="3447576026"/>
      </p:ext>
    </p:extLst>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B3BDEC-93CD-4B4D-BAAC-5F64BBAB762E}"/>
              </a:ext>
            </a:extLst>
          </p:cNvPr>
          <p:cNvSpPr>
            <a:spLocks noGrp="1"/>
          </p:cNvSpPr>
          <p:nvPr>
            <p:ph type="dt" sz="half" idx="10"/>
          </p:nvPr>
        </p:nvSpPr>
        <p:spPr/>
        <p:txBody>
          <a:bodyPr/>
          <a:lstStyle>
            <a:lvl1pPr>
              <a:defRPr/>
            </a:lvl1pPr>
          </a:lstStyle>
          <a:p>
            <a:pPr>
              <a:defRPr/>
            </a:pPr>
            <a:fld id="{41748621-EC5E-42A4-9146-4440AF0C644D}"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8C7C189-F363-42EF-AE0B-F2A9B0B71AA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72E22E-8101-4809-9B2B-54EB573080E2}"/>
              </a:ext>
            </a:extLst>
          </p:cNvPr>
          <p:cNvSpPr>
            <a:spLocks noGrp="1"/>
          </p:cNvSpPr>
          <p:nvPr>
            <p:ph type="sldNum" sz="quarter" idx="12"/>
          </p:nvPr>
        </p:nvSpPr>
        <p:spPr/>
        <p:txBody>
          <a:bodyPr/>
          <a:lstStyle>
            <a:lvl1pPr>
              <a:defRPr/>
            </a:lvl1pPr>
          </a:lstStyle>
          <a:p>
            <a:fld id="{DCC31036-E605-4EF6-B06C-986C7E6A66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68713299"/>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7B67FE3-3214-4B74-A490-0C397C898F29}"/>
              </a:ext>
            </a:extLst>
          </p:cNvPr>
          <p:cNvSpPr>
            <a:spLocks noGrp="1"/>
          </p:cNvSpPr>
          <p:nvPr>
            <p:ph type="dt" sz="half" idx="10"/>
          </p:nvPr>
        </p:nvSpPr>
        <p:spPr/>
        <p:txBody>
          <a:bodyPr/>
          <a:lstStyle>
            <a:lvl1pPr>
              <a:defRPr/>
            </a:lvl1pPr>
          </a:lstStyle>
          <a:p>
            <a:pPr>
              <a:defRPr/>
            </a:pPr>
            <a:fld id="{5002A4B8-8A90-4497-939F-796EC47FC6F1}" type="datetimeFigureOut">
              <a:rPr lang="en-US">
                <a:latin typeface="Calibri"/>
              </a:rPr>
              <a:pPr>
                <a:defRPr/>
              </a:pPr>
              <a:t>2/12/24</a:t>
            </a:fld>
            <a:endParaRPr lang="en-US">
              <a:latin typeface="Calibri"/>
            </a:endParaRPr>
          </a:p>
        </p:txBody>
      </p:sp>
      <p:sp>
        <p:nvSpPr>
          <p:cNvPr id="5" name="Footer Placeholder 4">
            <a:extLst>
              <a:ext uri="{FF2B5EF4-FFF2-40B4-BE49-F238E27FC236}">
                <a16:creationId xmlns:a16="http://schemas.microsoft.com/office/drawing/2014/main" id="{D4EEE289-305F-4E67-97A2-8C07F0224EB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2996672-B358-4E10-8E44-5EFC76E55D10}"/>
              </a:ext>
            </a:extLst>
          </p:cNvPr>
          <p:cNvSpPr>
            <a:spLocks noGrp="1"/>
          </p:cNvSpPr>
          <p:nvPr>
            <p:ph type="sldNum" sz="quarter" idx="12"/>
          </p:nvPr>
        </p:nvSpPr>
        <p:spPr/>
        <p:txBody>
          <a:bodyPr/>
          <a:lstStyle>
            <a:lvl1pPr>
              <a:defRPr/>
            </a:lvl1pPr>
          </a:lstStyle>
          <a:p>
            <a:fld id="{6080D821-DAFC-493F-898F-F4FE5EB5F3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254212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C9B1E0-36EF-4539-BD8E-0CC6BCFE5DE8}"/>
              </a:ext>
            </a:extLst>
          </p:cNvPr>
          <p:cNvSpPr>
            <a:spLocks noGrp="1"/>
          </p:cNvSpPr>
          <p:nvPr>
            <p:ph type="dt" sz="half" idx="10"/>
          </p:nvPr>
        </p:nvSpPr>
        <p:spPr/>
        <p:txBody>
          <a:bodyPr/>
          <a:lstStyle>
            <a:lvl1pPr>
              <a:defRPr/>
            </a:lvl1pPr>
          </a:lstStyle>
          <a:p>
            <a:pPr>
              <a:defRPr/>
            </a:pPr>
            <a:fld id="{F018857B-BEDA-4FD9-9B34-FEB24785D280}" type="datetimeFigureOut">
              <a:rPr lang="en-US">
                <a:latin typeface="Calibri"/>
              </a:rPr>
              <a:pPr>
                <a:defRPr/>
              </a:pPr>
              <a:t>2/12/24</a:t>
            </a:fld>
            <a:endParaRPr lang="en-US">
              <a:latin typeface="Calibri"/>
            </a:endParaRPr>
          </a:p>
        </p:txBody>
      </p:sp>
      <p:sp>
        <p:nvSpPr>
          <p:cNvPr id="5" name="Footer Placeholder 4">
            <a:extLst>
              <a:ext uri="{FF2B5EF4-FFF2-40B4-BE49-F238E27FC236}">
                <a16:creationId xmlns:a16="http://schemas.microsoft.com/office/drawing/2014/main" id="{62FED72B-03A5-4983-AABB-31D84F444D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6C5062-FF29-4190-BC9B-9ED87E6430DA}"/>
              </a:ext>
            </a:extLst>
          </p:cNvPr>
          <p:cNvSpPr>
            <a:spLocks noGrp="1"/>
          </p:cNvSpPr>
          <p:nvPr>
            <p:ph type="sldNum" sz="quarter" idx="12"/>
          </p:nvPr>
        </p:nvSpPr>
        <p:spPr/>
        <p:txBody>
          <a:bodyPr/>
          <a:lstStyle>
            <a:lvl1pPr>
              <a:defRPr/>
            </a:lvl1pPr>
          </a:lstStyle>
          <a:p>
            <a:fld id="{EE294B76-2F10-4EA6-B6AD-3AF10730370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61450702"/>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3331C8-1AE0-4AC5-A07D-C5F546950294}"/>
              </a:ext>
            </a:extLst>
          </p:cNvPr>
          <p:cNvSpPr>
            <a:spLocks noGrp="1"/>
          </p:cNvSpPr>
          <p:nvPr>
            <p:ph type="dt" sz="half" idx="10"/>
          </p:nvPr>
        </p:nvSpPr>
        <p:spPr/>
        <p:txBody>
          <a:bodyPr/>
          <a:lstStyle>
            <a:lvl1pPr>
              <a:defRPr/>
            </a:lvl1pPr>
          </a:lstStyle>
          <a:p>
            <a:pPr>
              <a:defRPr/>
            </a:pPr>
            <a:fld id="{CDB5373B-1CC8-42AB-ADE9-57928F101DAD}" type="datetimeFigureOut">
              <a:rPr lang="en-US">
                <a:latin typeface="Calibri"/>
              </a:rPr>
              <a:pPr>
                <a:defRPr/>
              </a:pPr>
              <a:t>2/12/24</a:t>
            </a:fld>
            <a:endParaRPr lang="en-US">
              <a:latin typeface="Calibri"/>
            </a:endParaRPr>
          </a:p>
        </p:txBody>
      </p:sp>
      <p:sp>
        <p:nvSpPr>
          <p:cNvPr id="5" name="Footer Placeholder 4">
            <a:extLst>
              <a:ext uri="{FF2B5EF4-FFF2-40B4-BE49-F238E27FC236}">
                <a16:creationId xmlns:a16="http://schemas.microsoft.com/office/drawing/2014/main" id="{335F4E73-F8BA-42F3-86A6-3333085D2D8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4147CA3-1D2E-42B0-BBFE-7C9135844E76}"/>
              </a:ext>
            </a:extLst>
          </p:cNvPr>
          <p:cNvSpPr>
            <a:spLocks noGrp="1"/>
          </p:cNvSpPr>
          <p:nvPr>
            <p:ph type="sldNum" sz="quarter" idx="12"/>
          </p:nvPr>
        </p:nvSpPr>
        <p:spPr/>
        <p:txBody>
          <a:bodyPr/>
          <a:lstStyle>
            <a:lvl1pPr>
              <a:defRPr/>
            </a:lvl1pPr>
          </a:lstStyle>
          <a:p>
            <a:fld id="{A4F48D4C-EA76-4DAC-AA93-C315B8101D9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87889924"/>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F30AA35-6B38-4676-96C6-EB954D923D39}"/>
              </a:ext>
            </a:extLst>
          </p:cNvPr>
          <p:cNvSpPr>
            <a:spLocks noGrp="1"/>
          </p:cNvSpPr>
          <p:nvPr>
            <p:ph type="dt" sz="half" idx="10"/>
          </p:nvPr>
        </p:nvSpPr>
        <p:spPr/>
        <p:txBody>
          <a:bodyPr/>
          <a:lstStyle>
            <a:lvl1pPr>
              <a:defRPr/>
            </a:lvl1pPr>
          </a:lstStyle>
          <a:p>
            <a:pPr>
              <a:defRPr/>
            </a:pPr>
            <a:fld id="{B50880C2-A63B-4C68-A559-21930E6C2E83}" type="datetimeFigureOut">
              <a:rPr lang="en-US">
                <a:latin typeface="Calibri"/>
              </a:rPr>
              <a:pPr>
                <a:defRPr/>
              </a:pPr>
              <a:t>2/12/24</a:t>
            </a:fld>
            <a:endParaRPr lang="en-US">
              <a:latin typeface="Calibri"/>
            </a:endParaRPr>
          </a:p>
        </p:txBody>
      </p:sp>
      <p:sp>
        <p:nvSpPr>
          <p:cNvPr id="6" name="Footer Placeholder 4">
            <a:extLst>
              <a:ext uri="{FF2B5EF4-FFF2-40B4-BE49-F238E27FC236}">
                <a16:creationId xmlns:a16="http://schemas.microsoft.com/office/drawing/2014/main" id="{2E0F8085-9029-4037-AEEB-CD2E6114C5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D86B8DA-C650-45E1-BEBA-B5E25A479642}"/>
              </a:ext>
            </a:extLst>
          </p:cNvPr>
          <p:cNvSpPr>
            <a:spLocks noGrp="1"/>
          </p:cNvSpPr>
          <p:nvPr>
            <p:ph type="sldNum" sz="quarter" idx="12"/>
          </p:nvPr>
        </p:nvSpPr>
        <p:spPr/>
        <p:txBody>
          <a:bodyPr/>
          <a:lstStyle>
            <a:lvl1pPr>
              <a:defRPr/>
            </a:lvl1pPr>
          </a:lstStyle>
          <a:p>
            <a:fld id="{06493672-DD6C-4F19-A098-CA49EC131C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99548231"/>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AF8CA85-8CD4-4EDE-964B-8E0AE420A252}"/>
              </a:ext>
            </a:extLst>
          </p:cNvPr>
          <p:cNvSpPr>
            <a:spLocks noGrp="1"/>
          </p:cNvSpPr>
          <p:nvPr>
            <p:ph type="dt" sz="half" idx="10"/>
          </p:nvPr>
        </p:nvSpPr>
        <p:spPr/>
        <p:txBody>
          <a:bodyPr/>
          <a:lstStyle>
            <a:lvl1pPr>
              <a:defRPr/>
            </a:lvl1pPr>
          </a:lstStyle>
          <a:p>
            <a:pPr>
              <a:defRPr/>
            </a:pPr>
            <a:fld id="{ECC74D64-EF25-4C2A-AD7B-F3AF0225D71E}" type="datetimeFigureOut">
              <a:rPr lang="en-US">
                <a:latin typeface="Calibri"/>
              </a:rPr>
              <a:pPr>
                <a:defRPr/>
              </a:pPr>
              <a:t>2/12/24</a:t>
            </a:fld>
            <a:endParaRPr lang="en-US">
              <a:latin typeface="Calibri"/>
            </a:endParaRPr>
          </a:p>
        </p:txBody>
      </p:sp>
      <p:sp>
        <p:nvSpPr>
          <p:cNvPr id="8" name="Footer Placeholder 4">
            <a:extLst>
              <a:ext uri="{FF2B5EF4-FFF2-40B4-BE49-F238E27FC236}">
                <a16:creationId xmlns:a16="http://schemas.microsoft.com/office/drawing/2014/main" id="{ECC46B4D-BB45-46DF-A6E5-50ACBF6535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B9B449A-F671-4BB5-8E9A-A94268D10C10}"/>
              </a:ext>
            </a:extLst>
          </p:cNvPr>
          <p:cNvSpPr>
            <a:spLocks noGrp="1"/>
          </p:cNvSpPr>
          <p:nvPr>
            <p:ph type="sldNum" sz="quarter" idx="12"/>
          </p:nvPr>
        </p:nvSpPr>
        <p:spPr/>
        <p:txBody>
          <a:bodyPr/>
          <a:lstStyle>
            <a:lvl1pPr>
              <a:defRPr/>
            </a:lvl1pPr>
          </a:lstStyle>
          <a:p>
            <a:fld id="{77E14C2B-E2EC-4982-BC8D-E212EB9619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4065786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7CD86D29-80C3-461F-A5B2-928AB84FF207}"/>
              </a:ext>
            </a:extLst>
          </p:cNvPr>
          <p:cNvSpPr>
            <a:spLocks noGrp="1"/>
          </p:cNvSpPr>
          <p:nvPr>
            <p:ph type="dt" sz="half" idx="10"/>
          </p:nvPr>
        </p:nvSpPr>
        <p:spPr/>
        <p:txBody>
          <a:bodyPr/>
          <a:lstStyle>
            <a:lvl1pPr>
              <a:defRPr/>
            </a:lvl1pPr>
          </a:lstStyle>
          <a:p>
            <a:pPr>
              <a:defRPr/>
            </a:pPr>
            <a:fld id="{4FAE79EB-E428-4AA8-B43B-CE06DDF85514}" type="datetimeFigureOut">
              <a:rPr lang="en-US">
                <a:latin typeface="Calibri"/>
              </a:rPr>
              <a:pPr>
                <a:defRPr/>
              </a:pPr>
              <a:t>2/12/24</a:t>
            </a:fld>
            <a:endParaRPr lang="en-US">
              <a:latin typeface="Calibri"/>
            </a:endParaRPr>
          </a:p>
        </p:txBody>
      </p:sp>
      <p:sp>
        <p:nvSpPr>
          <p:cNvPr id="4" name="Footer Placeholder 4">
            <a:extLst>
              <a:ext uri="{FF2B5EF4-FFF2-40B4-BE49-F238E27FC236}">
                <a16:creationId xmlns:a16="http://schemas.microsoft.com/office/drawing/2014/main" id="{AE3D1388-14F6-4648-8EDB-CABD4B0158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47DE4FB-2651-4A2D-ADE6-4DD48FC4FC27}"/>
              </a:ext>
            </a:extLst>
          </p:cNvPr>
          <p:cNvSpPr>
            <a:spLocks noGrp="1"/>
          </p:cNvSpPr>
          <p:nvPr>
            <p:ph type="sldNum" sz="quarter" idx="12"/>
          </p:nvPr>
        </p:nvSpPr>
        <p:spPr/>
        <p:txBody>
          <a:bodyPr/>
          <a:lstStyle>
            <a:lvl1pPr>
              <a:defRPr/>
            </a:lvl1pPr>
          </a:lstStyle>
          <a:p>
            <a:fld id="{AA6AEA56-4288-4313-AA52-EBA8785088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53450953"/>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AF16747-2FB3-4831-9CC6-BC117A24541F}"/>
              </a:ext>
            </a:extLst>
          </p:cNvPr>
          <p:cNvSpPr>
            <a:spLocks noGrp="1"/>
          </p:cNvSpPr>
          <p:nvPr>
            <p:ph type="dt" sz="half" idx="10"/>
          </p:nvPr>
        </p:nvSpPr>
        <p:spPr/>
        <p:txBody>
          <a:bodyPr/>
          <a:lstStyle>
            <a:lvl1pPr>
              <a:defRPr/>
            </a:lvl1pPr>
          </a:lstStyle>
          <a:p>
            <a:pPr>
              <a:defRPr/>
            </a:pPr>
            <a:fld id="{AC9279EA-D925-455C-BF7A-3E178350AA44}" type="datetimeFigureOut">
              <a:rPr lang="en-US">
                <a:latin typeface="Calibri"/>
              </a:rPr>
              <a:pPr>
                <a:defRPr/>
              </a:pPr>
              <a:t>2/12/24</a:t>
            </a:fld>
            <a:endParaRPr lang="en-US">
              <a:latin typeface="Calibri"/>
            </a:endParaRPr>
          </a:p>
        </p:txBody>
      </p:sp>
      <p:sp>
        <p:nvSpPr>
          <p:cNvPr id="3" name="Footer Placeholder 4">
            <a:extLst>
              <a:ext uri="{FF2B5EF4-FFF2-40B4-BE49-F238E27FC236}">
                <a16:creationId xmlns:a16="http://schemas.microsoft.com/office/drawing/2014/main" id="{211EDC7E-687D-42F0-AC75-EC45B83F66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AB4D6F74-7703-40CB-8D40-E6FD5838E4BF}"/>
              </a:ext>
            </a:extLst>
          </p:cNvPr>
          <p:cNvSpPr>
            <a:spLocks noGrp="1"/>
          </p:cNvSpPr>
          <p:nvPr>
            <p:ph type="sldNum" sz="quarter" idx="12"/>
          </p:nvPr>
        </p:nvSpPr>
        <p:spPr/>
        <p:txBody>
          <a:bodyPr/>
          <a:lstStyle>
            <a:lvl1pPr>
              <a:defRPr/>
            </a:lvl1pPr>
          </a:lstStyle>
          <a:p>
            <a:fld id="{D82671BF-33AB-48C7-BD19-1D638E5751D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2904251"/>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6E5CB5D-18EA-4012-8DFE-D3FFF8C92CF6}"/>
              </a:ext>
            </a:extLst>
          </p:cNvPr>
          <p:cNvSpPr>
            <a:spLocks noGrp="1"/>
          </p:cNvSpPr>
          <p:nvPr>
            <p:ph type="dt" sz="half" idx="10"/>
          </p:nvPr>
        </p:nvSpPr>
        <p:spPr/>
        <p:txBody>
          <a:bodyPr/>
          <a:lstStyle>
            <a:lvl1pPr>
              <a:defRPr/>
            </a:lvl1pPr>
          </a:lstStyle>
          <a:p>
            <a:pPr>
              <a:defRPr/>
            </a:pPr>
            <a:fld id="{CD527C15-2705-421D-9950-505294F9900D}" type="datetimeFigureOut">
              <a:rPr lang="en-US">
                <a:latin typeface="Calibri"/>
              </a:rPr>
              <a:pPr>
                <a:defRPr/>
              </a:pPr>
              <a:t>2/12/24</a:t>
            </a:fld>
            <a:endParaRPr lang="en-US">
              <a:latin typeface="Calibri"/>
            </a:endParaRPr>
          </a:p>
        </p:txBody>
      </p:sp>
      <p:sp>
        <p:nvSpPr>
          <p:cNvPr id="6" name="Footer Placeholder 4">
            <a:extLst>
              <a:ext uri="{FF2B5EF4-FFF2-40B4-BE49-F238E27FC236}">
                <a16:creationId xmlns:a16="http://schemas.microsoft.com/office/drawing/2014/main" id="{AFE11302-5219-49B1-B441-0A4465C0C0C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EB7CFD9-D88B-4E97-A0E2-C1E1766056E3}"/>
              </a:ext>
            </a:extLst>
          </p:cNvPr>
          <p:cNvSpPr>
            <a:spLocks noGrp="1"/>
          </p:cNvSpPr>
          <p:nvPr>
            <p:ph type="sldNum" sz="quarter" idx="12"/>
          </p:nvPr>
        </p:nvSpPr>
        <p:spPr/>
        <p:txBody>
          <a:bodyPr/>
          <a:lstStyle>
            <a:lvl1pPr>
              <a:defRPr/>
            </a:lvl1pPr>
          </a:lstStyle>
          <a:p>
            <a:fld id="{6287C3C1-E0A2-4348-BD51-E163C09CB3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02068131"/>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F2177F-BBCD-44A1-9774-C5E004BE3B4A}"/>
              </a:ext>
            </a:extLst>
          </p:cNvPr>
          <p:cNvSpPr>
            <a:spLocks noGrp="1"/>
          </p:cNvSpPr>
          <p:nvPr>
            <p:ph type="dt" sz="half" idx="10"/>
          </p:nvPr>
        </p:nvSpPr>
        <p:spPr/>
        <p:txBody>
          <a:bodyPr/>
          <a:lstStyle>
            <a:lvl1pPr>
              <a:defRPr/>
            </a:lvl1pPr>
          </a:lstStyle>
          <a:p>
            <a:pPr>
              <a:defRPr/>
            </a:pPr>
            <a:fld id="{102A579C-6349-4D18-AE54-EF8065D3A895}" type="datetimeFigureOut">
              <a:rPr lang="en-US">
                <a:latin typeface="Calibri"/>
              </a:rPr>
              <a:pPr>
                <a:defRPr/>
              </a:pPr>
              <a:t>2/12/24</a:t>
            </a:fld>
            <a:endParaRPr lang="en-US">
              <a:latin typeface="Calibri"/>
            </a:endParaRPr>
          </a:p>
        </p:txBody>
      </p:sp>
      <p:sp>
        <p:nvSpPr>
          <p:cNvPr id="6" name="Footer Placeholder 4">
            <a:extLst>
              <a:ext uri="{FF2B5EF4-FFF2-40B4-BE49-F238E27FC236}">
                <a16:creationId xmlns:a16="http://schemas.microsoft.com/office/drawing/2014/main" id="{6A13C2A8-42A0-49A0-9FFC-53054257AB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2DE4A12-9DAC-4017-8C44-E012F722B8FA}"/>
              </a:ext>
            </a:extLst>
          </p:cNvPr>
          <p:cNvSpPr>
            <a:spLocks noGrp="1"/>
          </p:cNvSpPr>
          <p:nvPr>
            <p:ph type="sldNum" sz="quarter" idx="12"/>
          </p:nvPr>
        </p:nvSpPr>
        <p:spPr/>
        <p:txBody>
          <a:bodyPr/>
          <a:lstStyle>
            <a:lvl1pPr>
              <a:defRPr/>
            </a:lvl1pPr>
          </a:lstStyle>
          <a:p>
            <a:fld id="{BC2A4AC0-DC38-400C-A56E-35286AD57D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3805131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15888"/>
            <a:ext cx="1943100" cy="5980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15888"/>
            <a:ext cx="5676900" cy="5980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baseline="3000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baseline="3000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baseline="30000">
                <a:latin typeface="Arial" panose="020B0604020202020204" pitchFamily="34" charset="0"/>
              </a:defRPr>
            </a:lvl1pPr>
          </a:lstStyle>
          <a:p>
            <a:pPr>
              <a:defRPr/>
            </a:pPr>
            <a:fld id="{388DE1FA-3A6D-9E41-A57F-55CB283547DB}" type="slidenum">
              <a:rPr lang="en-US" smtClean="0"/>
              <a:pPr>
                <a:defRPr/>
              </a:pPr>
              <a:t>‹#›</a:t>
            </a:fld>
            <a:endParaRPr lang="en-US" dirty="0"/>
          </a:p>
        </p:txBody>
      </p:sp>
    </p:spTree>
    <p:extLst>
      <p:ext uri="{BB962C8B-B14F-4D97-AF65-F5344CB8AC3E}">
        <p14:creationId xmlns:p14="http://schemas.microsoft.com/office/powerpoint/2010/main" val="1787860188"/>
      </p:ext>
    </p:extLst>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2FC678-319D-4C0C-870A-5E3C211DC461}"/>
              </a:ext>
            </a:extLst>
          </p:cNvPr>
          <p:cNvSpPr>
            <a:spLocks noGrp="1"/>
          </p:cNvSpPr>
          <p:nvPr>
            <p:ph type="dt" sz="half" idx="10"/>
          </p:nvPr>
        </p:nvSpPr>
        <p:spPr/>
        <p:txBody>
          <a:bodyPr/>
          <a:lstStyle>
            <a:lvl1pPr>
              <a:defRPr/>
            </a:lvl1pPr>
          </a:lstStyle>
          <a:p>
            <a:pPr>
              <a:defRPr/>
            </a:pPr>
            <a:fld id="{27090D12-36D9-4B9A-BE00-28E952C739A7}" type="datetimeFigureOut">
              <a:rPr lang="en-US">
                <a:latin typeface="Calibri"/>
              </a:rPr>
              <a:pPr>
                <a:defRPr/>
              </a:pPr>
              <a:t>2/12/24</a:t>
            </a:fld>
            <a:endParaRPr lang="en-US">
              <a:latin typeface="Calibri"/>
            </a:endParaRPr>
          </a:p>
        </p:txBody>
      </p:sp>
      <p:sp>
        <p:nvSpPr>
          <p:cNvPr id="5" name="Footer Placeholder 4">
            <a:extLst>
              <a:ext uri="{FF2B5EF4-FFF2-40B4-BE49-F238E27FC236}">
                <a16:creationId xmlns:a16="http://schemas.microsoft.com/office/drawing/2014/main" id="{B73D7B56-2AB1-4FCC-B7F9-7AF3A8DEA5D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60662F0-6549-4FA1-89BE-3F8A39DD09BF}"/>
              </a:ext>
            </a:extLst>
          </p:cNvPr>
          <p:cNvSpPr>
            <a:spLocks noGrp="1"/>
          </p:cNvSpPr>
          <p:nvPr>
            <p:ph type="sldNum" sz="quarter" idx="12"/>
          </p:nvPr>
        </p:nvSpPr>
        <p:spPr/>
        <p:txBody>
          <a:bodyPr/>
          <a:lstStyle>
            <a:lvl1pPr>
              <a:defRPr/>
            </a:lvl1pPr>
          </a:lstStyle>
          <a:p>
            <a:fld id="{BDA1A8A6-5840-43FC-B1BC-F2F14DABBC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89126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F8CFA-B2A0-46A6-B13A-DDF3C8A19337}"/>
              </a:ext>
            </a:extLst>
          </p:cNvPr>
          <p:cNvSpPr>
            <a:spLocks noGrp="1"/>
          </p:cNvSpPr>
          <p:nvPr>
            <p:ph type="dt" sz="half" idx="10"/>
          </p:nvPr>
        </p:nvSpPr>
        <p:spPr/>
        <p:txBody>
          <a:bodyPr/>
          <a:lstStyle>
            <a:lvl1pPr>
              <a:defRPr/>
            </a:lvl1pPr>
          </a:lstStyle>
          <a:p>
            <a:pPr>
              <a:defRPr/>
            </a:pPr>
            <a:fld id="{C363B591-C525-4441-8F48-6B229AAA5D63}" type="datetimeFigureOut">
              <a:rPr lang="en-US">
                <a:latin typeface="Calibri"/>
              </a:rPr>
              <a:pPr>
                <a:defRPr/>
              </a:pPr>
              <a:t>2/12/24</a:t>
            </a:fld>
            <a:endParaRPr lang="en-US">
              <a:latin typeface="Calibri"/>
            </a:endParaRPr>
          </a:p>
        </p:txBody>
      </p:sp>
      <p:sp>
        <p:nvSpPr>
          <p:cNvPr id="5" name="Footer Placeholder 4">
            <a:extLst>
              <a:ext uri="{FF2B5EF4-FFF2-40B4-BE49-F238E27FC236}">
                <a16:creationId xmlns:a16="http://schemas.microsoft.com/office/drawing/2014/main" id="{A1AA3B57-9E9A-46FF-AB4B-D111890FB6B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11F6046-990E-48E6-9A58-15823BAD2C71}"/>
              </a:ext>
            </a:extLst>
          </p:cNvPr>
          <p:cNvSpPr>
            <a:spLocks noGrp="1"/>
          </p:cNvSpPr>
          <p:nvPr>
            <p:ph type="sldNum" sz="quarter" idx="12"/>
          </p:nvPr>
        </p:nvSpPr>
        <p:spPr/>
        <p:txBody>
          <a:bodyPr/>
          <a:lstStyle>
            <a:lvl1pPr>
              <a:defRPr/>
            </a:lvl1pPr>
          </a:lstStyle>
          <a:p>
            <a:fld id="{F6FC15C6-531F-4476-9ED3-099FAD60059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01935161"/>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18B2B0-199E-46F4-8C43-8EF9A110AAF2}"/>
              </a:ext>
            </a:extLst>
          </p:cNvPr>
          <p:cNvSpPr>
            <a:spLocks noGrp="1"/>
          </p:cNvSpPr>
          <p:nvPr>
            <p:ph type="dt" sz="half" idx="10"/>
          </p:nvPr>
        </p:nvSpPr>
        <p:spPr/>
        <p:txBody>
          <a:bodyPr/>
          <a:lstStyle>
            <a:lvl1pPr>
              <a:defRPr/>
            </a:lvl1pPr>
          </a:lstStyle>
          <a:p>
            <a:fld id="{6C78F725-A872-4F4A-8CD4-D7307DA4980F}"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A6313324-F3BB-4499-88DA-636CFD17324B}"/>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A2A8FD90-1667-4E62-90FD-DAD8B27C3F1F}"/>
              </a:ext>
            </a:extLst>
          </p:cNvPr>
          <p:cNvSpPr>
            <a:spLocks noGrp="1"/>
          </p:cNvSpPr>
          <p:nvPr>
            <p:ph type="sldNum" sz="quarter" idx="12"/>
          </p:nvPr>
        </p:nvSpPr>
        <p:spPr/>
        <p:txBody>
          <a:bodyPr/>
          <a:lstStyle>
            <a:lvl1pPr>
              <a:defRPr/>
            </a:lvl1pPr>
          </a:lstStyle>
          <a:p>
            <a:fld id="{052237BE-B05F-4CEC-B59A-EB109C367B5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948126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485A7E-3437-4B37-AB38-5ADB62003E75}"/>
              </a:ext>
            </a:extLst>
          </p:cNvPr>
          <p:cNvSpPr>
            <a:spLocks noGrp="1"/>
          </p:cNvSpPr>
          <p:nvPr>
            <p:ph type="dt" sz="half" idx="10"/>
          </p:nvPr>
        </p:nvSpPr>
        <p:spPr/>
        <p:txBody>
          <a:bodyPr/>
          <a:lstStyle>
            <a:lvl1pPr>
              <a:defRPr/>
            </a:lvl1pPr>
          </a:lstStyle>
          <a:p>
            <a:fld id="{33F305AC-1AFF-4A76-96C8-598337BA924F}"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D8F857AD-A023-4F55-B8F9-05B5E9D04C7E}"/>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9A07BE6-16E3-48A1-BDA3-9AA43BD5827E}"/>
              </a:ext>
            </a:extLst>
          </p:cNvPr>
          <p:cNvSpPr>
            <a:spLocks noGrp="1"/>
          </p:cNvSpPr>
          <p:nvPr>
            <p:ph type="sldNum" sz="quarter" idx="12"/>
          </p:nvPr>
        </p:nvSpPr>
        <p:spPr/>
        <p:txBody>
          <a:bodyPr/>
          <a:lstStyle>
            <a:lvl1pPr>
              <a:defRPr/>
            </a:lvl1pPr>
          </a:lstStyle>
          <a:p>
            <a:fld id="{B9A7465B-A134-4FF6-ABAE-D7E962AF41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3763837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B47D9DE-695F-4F9D-BEA4-20C14AE9CD2D}"/>
              </a:ext>
            </a:extLst>
          </p:cNvPr>
          <p:cNvSpPr>
            <a:spLocks noGrp="1"/>
          </p:cNvSpPr>
          <p:nvPr>
            <p:ph type="dt" sz="half" idx="10"/>
          </p:nvPr>
        </p:nvSpPr>
        <p:spPr/>
        <p:txBody>
          <a:bodyPr/>
          <a:lstStyle>
            <a:lvl1pPr>
              <a:defRPr/>
            </a:lvl1pPr>
          </a:lstStyle>
          <a:p>
            <a:fld id="{3A5AEED9-6233-4ED8-B6A7-1A4516D9FD89}"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B9AB873F-6885-43F7-ADF5-3A36781D27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269056E-4A44-4EBB-8B84-54EC2E0DEB84}"/>
              </a:ext>
            </a:extLst>
          </p:cNvPr>
          <p:cNvSpPr>
            <a:spLocks noGrp="1"/>
          </p:cNvSpPr>
          <p:nvPr>
            <p:ph type="sldNum" sz="quarter" idx="12"/>
          </p:nvPr>
        </p:nvSpPr>
        <p:spPr/>
        <p:txBody>
          <a:bodyPr/>
          <a:lstStyle>
            <a:lvl1pPr>
              <a:defRPr/>
            </a:lvl1pPr>
          </a:lstStyle>
          <a:p>
            <a:fld id="{C8D3CD3A-6950-4B7C-A775-8AB8DE53E7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6350954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02E8A19-C71A-4E62-BDDF-9137848DE2EB}"/>
              </a:ext>
            </a:extLst>
          </p:cNvPr>
          <p:cNvSpPr>
            <a:spLocks noGrp="1"/>
          </p:cNvSpPr>
          <p:nvPr>
            <p:ph type="dt" sz="half" idx="10"/>
          </p:nvPr>
        </p:nvSpPr>
        <p:spPr/>
        <p:txBody>
          <a:bodyPr/>
          <a:lstStyle>
            <a:lvl1pPr>
              <a:defRPr/>
            </a:lvl1pPr>
          </a:lstStyle>
          <a:p>
            <a:fld id="{4DFDAC2E-6CE0-41C6-96BF-C5B5B204BA60}"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89E5BDA0-AA5E-4EDC-A014-366F26D57A7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F78B8C1-1A0B-4EAC-98A7-5EF195C29B44}"/>
              </a:ext>
            </a:extLst>
          </p:cNvPr>
          <p:cNvSpPr>
            <a:spLocks noGrp="1"/>
          </p:cNvSpPr>
          <p:nvPr>
            <p:ph type="sldNum" sz="quarter" idx="12"/>
          </p:nvPr>
        </p:nvSpPr>
        <p:spPr/>
        <p:txBody>
          <a:bodyPr/>
          <a:lstStyle>
            <a:lvl1pPr>
              <a:defRPr/>
            </a:lvl1pPr>
          </a:lstStyle>
          <a:p>
            <a:fld id="{2F8DE588-7FB4-42B5-A336-69CA386946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3399942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2327D4-E4D3-422C-86D5-6DFF00C15145}"/>
              </a:ext>
            </a:extLst>
          </p:cNvPr>
          <p:cNvSpPr>
            <a:spLocks noGrp="1"/>
          </p:cNvSpPr>
          <p:nvPr>
            <p:ph type="dt" sz="half" idx="10"/>
          </p:nvPr>
        </p:nvSpPr>
        <p:spPr/>
        <p:txBody>
          <a:bodyPr/>
          <a:lstStyle>
            <a:lvl1pPr>
              <a:defRPr/>
            </a:lvl1pPr>
          </a:lstStyle>
          <a:p>
            <a:fld id="{30E0D294-1468-4A0F-8B71-F3A16719DBB1}" type="datetimeFigureOut">
              <a:rPr lang="en-US" altLang="en-US">
                <a:latin typeface="Calibri"/>
              </a:rPr>
              <a:pPr/>
              <a:t>2/12/24</a:t>
            </a:fld>
            <a:endParaRPr lang="en-US" altLang="en-US">
              <a:latin typeface="Calibri"/>
            </a:endParaRPr>
          </a:p>
        </p:txBody>
      </p:sp>
      <p:sp>
        <p:nvSpPr>
          <p:cNvPr id="8" name="Footer Placeholder 4">
            <a:extLst>
              <a:ext uri="{FF2B5EF4-FFF2-40B4-BE49-F238E27FC236}">
                <a16:creationId xmlns:a16="http://schemas.microsoft.com/office/drawing/2014/main" id="{BDCDCB45-BB5B-4F92-A2D3-55A8408215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9BC445C4-B75F-4146-A536-8860A47CB9E9}"/>
              </a:ext>
            </a:extLst>
          </p:cNvPr>
          <p:cNvSpPr>
            <a:spLocks noGrp="1"/>
          </p:cNvSpPr>
          <p:nvPr>
            <p:ph type="sldNum" sz="quarter" idx="12"/>
          </p:nvPr>
        </p:nvSpPr>
        <p:spPr/>
        <p:txBody>
          <a:bodyPr/>
          <a:lstStyle>
            <a:lvl1pPr>
              <a:defRPr/>
            </a:lvl1pPr>
          </a:lstStyle>
          <a:p>
            <a:fld id="{011A8C50-7BB6-4699-8B4E-FB6DE09C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10421659"/>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158D0D9-5DA7-42B5-92AC-5561D4D63C87}"/>
              </a:ext>
            </a:extLst>
          </p:cNvPr>
          <p:cNvSpPr>
            <a:spLocks noGrp="1"/>
          </p:cNvSpPr>
          <p:nvPr>
            <p:ph type="dt" sz="half" idx="10"/>
          </p:nvPr>
        </p:nvSpPr>
        <p:spPr/>
        <p:txBody>
          <a:bodyPr/>
          <a:lstStyle>
            <a:lvl1pPr>
              <a:defRPr/>
            </a:lvl1pPr>
          </a:lstStyle>
          <a:p>
            <a:fld id="{D8769FC3-4094-42BA-9E41-00B37BFE6FE6}" type="datetimeFigureOut">
              <a:rPr lang="en-US" altLang="en-US">
                <a:latin typeface="Calibri"/>
              </a:rPr>
              <a:pPr/>
              <a:t>2/12/24</a:t>
            </a:fld>
            <a:endParaRPr lang="en-US" altLang="en-US">
              <a:latin typeface="Calibri"/>
            </a:endParaRPr>
          </a:p>
        </p:txBody>
      </p:sp>
      <p:sp>
        <p:nvSpPr>
          <p:cNvPr id="4" name="Footer Placeholder 4">
            <a:extLst>
              <a:ext uri="{FF2B5EF4-FFF2-40B4-BE49-F238E27FC236}">
                <a16:creationId xmlns:a16="http://schemas.microsoft.com/office/drawing/2014/main" id="{C4373097-3319-47D5-852E-352300C0A955}"/>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080DEE2D-B189-459D-894C-95779A2362A9}"/>
              </a:ext>
            </a:extLst>
          </p:cNvPr>
          <p:cNvSpPr>
            <a:spLocks noGrp="1"/>
          </p:cNvSpPr>
          <p:nvPr>
            <p:ph type="sldNum" sz="quarter" idx="12"/>
          </p:nvPr>
        </p:nvSpPr>
        <p:spPr/>
        <p:txBody>
          <a:bodyPr/>
          <a:lstStyle>
            <a:lvl1pPr>
              <a:defRPr/>
            </a:lvl1pPr>
          </a:lstStyle>
          <a:p>
            <a:fld id="{98F63797-69B0-4234-9186-2CC222F533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9243034"/>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9BC33E3-9411-49D7-8CEE-F6E5BB36C7BE}"/>
              </a:ext>
            </a:extLst>
          </p:cNvPr>
          <p:cNvSpPr>
            <a:spLocks noGrp="1"/>
          </p:cNvSpPr>
          <p:nvPr>
            <p:ph type="dt" sz="half" idx="10"/>
          </p:nvPr>
        </p:nvSpPr>
        <p:spPr/>
        <p:txBody>
          <a:bodyPr/>
          <a:lstStyle>
            <a:lvl1pPr>
              <a:defRPr/>
            </a:lvl1pPr>
          </a:lstStyle>
          <a:p>
            <a:fld id="{91763341-7D33-4FCD-A594-CC284D427A7D}" type="datetimeFigureOut">
              <a:rPr lang="en-US" altLang="en-US">
                <a:latin typeface="Calibri"/>
              </a:rPr>
              <a:pPr/>
              <a:t>2/12/24</a:t>
            </a:fld>
            <a:endParaRPr lang="en-US" altLang="en-US">
              <a:latin typeface="Calibri"/>
            </a:endParaRPr>
          </a:p>
        </p:txBody>
      </p:sp>
      <p:sp>
        <p:nvSpPr>
          <p:cNvPr id="3" name="Footer Placeholder 4">
            <a:extLst>
              <a:ext uri="{FF2B5EF4-FFF2-40B4-BE49-F238E27FC236}">
                <a16:creationId xmlns:a16="http://schemas.microsoft.com/office/drawing/2014/main" id="{830CF503-62FB-4191-89DB-BD50871966C4}"/>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7AFC42B0-24FF-460A-AB1A-9B648D3251C2}"/>
              </a:ext>
            </a:extLst>
          </p:cNvPr>
          <p:cNvSpPr>
            <a:spLocks noGrp="1"/>
          </p:cNvSpPr>
          <p:nvPr>
            <p:ph type="sldNum" sz="quarter" idx="12"/>
          </p:nvPr>
        </p:nvSpPr>
        <p:spPr/>
        <p:txBody>
          <a:bodyPr/>
          <a:lstStyle>
            <a:lvl1pPr>
              <a:defRPr/>
            </a:lvl1pPr>
          </a:lstStyle>
          <a:p>
            <a:fld id="{BB7A5556-45BB-42B9-87A9-31211F9C63E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76254851"/>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DB9828A-8D6D-4D10-BDF5-CBACC1F5D5B8}"/>
              </a:ext>
            </a:extLst>
          </p:cNvPr>
          <p:cNvSpPr>
            <a:spLocks noGrp="1"/>
          </p:cNvSpPr>
          <p:nvPr>
            <p:ph type="dt" sz="half" idx="10"/>
          </p:nvPr>
        </p:nvSpPr>
        <p:spPr/>
        <p:txBody>
          <a:bodyPr/>
          <a:lstStyle>
            <a:lvl1pPr>
              <a:defRPr/>
            </a:lvl1pPr>
          </a:lstStyle>
          <a:p>
            <a:fld id="{D0AFEB8F-70B2-4DBA-AE85-3F92A63DB5D8}"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C59F882E-0959-4586-B6FB-4AB3D610D69A}"/>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FB733F2-82BE-4AF4-819F-22AAC85ACE60}"/>
              </a:ext>
            </a:extLst>
          </p:cNvPr>
          <p:cNvSpPr>
            <a:spLocks noGrp="1"/>
          </p:cNvSpPr>
          <p:nvPr>
            <p:ph type="sldNum" sz="quarter" idx="12"/>
          </p:nvPr>
        </p:nvSpPr>
        <p:spPr/>
        <p:txBody>
          <a:bodyPr/>
          <a:lstStyle>
            <a:lvl1pPr>
              <a:defRPr/>
            </a:lvl1pPr>
          </a:lstStyle>
          <a:p>
            <a:fld id="{C5149303-6195-4309-9142-F5C6E4607A2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357382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F954C87E-C51F-F148-B753-079164A11668}" type="slidenum">
              <a:rPr lang="en-US" smtClean="0"/>
              <a:pPr>
                <a:defRPr/>
              </a:pPr>
              <a:t>‹#›</a:t>
            </a:fld>
            <a:endParaRPr lang="en-US" dirty="0"/>
          </a:p>
        </p:txBody>
      </p:sp>
    </p:spTree>
    <p:extLst>
      <p:ext uri="{BB962C8B-B14F-4D97-AF65-F5344CB8AC3E}">
        <p14:creationId xmlns:p14="http://schemas.microsoft.com/office/powerpoint/2010/main" val="20899733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FA17DB9-78C4-4F27-BD4A-34401077861A}"/>
              </a:ext>
            </a:extLst>
          </p:cNvPr>
          <p:cNvSpPr>
            <a:spLocks noGrp="1"/>
          </p:cNvSpPr>
          <p:nvPr>
            <p:ph type="dt" sz="half" idx="10"/>
          </p:nvPr>
        </p:nvSpPr>
        <p:spPr/>
        <p:txBody>
          <a:bodyPr/>
          <a:lstStyle>
            <a:lvl1pPr>
              <a:defRPr/>
            </a:lvl1pPr>
          </a:lstStyle>
          <a:p>
            <a:fld id="{9D6D4A81-333C-444F-AB4A-4634C77AA488}"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9E53BF1A-722F-4D91-AFA7-D926CE4818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85C8D29-01CA-4A73-A353-216027D58BFA}"/>
              </a:ext>
            </a:extLst>
          </p:cNvPr>
          <p:cNvSpPr>
            <a:spLocks noGrp="1"/>
          </p:cNvSpPr>
          <p:nvPr>
            <p:ph type="sldNum" sz="quarter" idx="12"/>
          </p:nvPr>
        </p:nvSpPr>
        <p:spPr/>
        <p:txBody>
          <a:bodyPr/>
          <a:lstStyle>
            <a:lvl1pPr>
              <a:defRPr/>
            </a:lvl1pPr>
          </a:lstStyle>
          <a:p>
            <a:fld id="{EBDC9AB4-4FD4-4F92-B49A-69240E04D8B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1064503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3853C-32D3-440F-8EB8-F29248FC2982}"/>
              </a:ext>
            </a:extLst>
          </p:cNvPr>
          <p:cNvSpPr>
            <a:spLocks noGrp="1"/>
          </p:cNvSpPr>
          <p:nvPr>
            <p:ph type="dt" sz="half" idx="10"/>
          </p:nvPr>
        </p:nvSpPr>
        <p:spPr/>
        <p:txBody>
          <a:bodyPr/>
          <a:lstStyle>
            <a:lvl1pPr>
              <a:defRPr/>
            </a:lvl1pPr>
          </a:lstStyle>
          <a:p>
            <a:fld id="{2288B474-968C-4E6E-B55E-21DA0686909A}"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3E242957-0F80-4150-9824-EBB7E2E50A6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50796FF-CBD1-4E62-95D0-F62B78A41517}"/>
              </a:ext>
            </a:extLst>
          </p:cNvPr>
          <p:cNvSpPr>
            <a:spLocks noGrp="1"/>
          </p:cNvSpPr>
          <p:nvPr>
            <p:ph type="sldNum" sz="quarter" idx="12"/>
          </p:nvPr>
        </p:nvSpPr>
        <p:spPr/>
        <p:txBody>
          <a:bodyPr/>
          <a:lstStyle>
            <a:lvl1pPr>
              <a:defRPr/>
            </a:lvl1pPr>
          </a:lstStyle>
          <a:p>
            <a:fld id="{BDEDB333-7A86-4F9F-9F37-51F0DD4199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0851960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7DD41-E173-414F-8113-C063C10A6FC2}"/>
              </a:ext>
            </a:extLst>
          </p:cNvPr>
          <p:cNvSpPr>
            <a:spLocks noGrp="1"/>
          </p:cNvSpPr>
          <p:nvPr>
            <p:ph type="dt" sz="half" idx="10"/>
          </p:nvPr>
        </p:nvSpPr>
        <p:spPr/>
        <p:txBody>
          <a:bodyPr/>
          <a:lstStyle>
            <a:lvl1pPr>
              <a:defRPr/>
            </a:lvl1pPr>
          </a:lstStyle>
          <a:p>
            <a:fld id="{6DA55600-5A51-440B-8E96-FFCB094B3CE3}"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01ED6029-9AF4-45E9-8CED-20DE1E0DB007}"/>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5BCEC9D-B621-485A-96AD-CAFD3303117E}"/>
              </a:ext>
            </a:extLst>
          </p:cNvPr>
          <p:cNvSpPr>
            <a:spLocks noGrp="1"/>
          </p:cNvSpPr>
          <p:nvPr>
            <p:ph type="sldNum" sz="quarter" idx="12"/>
          </p:nvPr>
        </p:nvSpPr>
        <p:spPr/>
        <p:txBody>
          <a:bodyPr/>
          <a:lstStyle>
            <a:lvl1pPr>
              <a:defRPr/>
            </a:lvl1pPr>
          </a:lstStyle>
          <a:p>
            <a:fld id="{20B34B9B-B798-4C23-AB48-05AAFCE9807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3422271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329DA86-5A2D-456F-AD1A-3584F80E1E6E}"/>
              </a:ext>
            </a:extLst>
          </p:cNvPr>
          <p:cNvSpPr>
            <a:spLocks noGrp="1"/>
          </p:cNvSpPr>
          <p:nvPr>
            <p:ph type="dt" sz="half" idx="10"/>
          </p:nvPr>
        </p:nvSpPr>
        <p:spPr/>
        <p:txBody>
          <a:bodyPr/>
          <a:lstStyle>
            <a:lvl1pPr>
              <a:defRPr/>
            </a:lvl1pPr>
          </a:lstStyle>
          <a:p>
            <a:pPr>
              <a:defRPr/>
            </a:pPr>
            <a:fld id="{41375338-9579-4F1F-97FE-E8B6B218BEB0}"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66030819-8D19-4BDB-A05A-C00E4A9778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BE7A1F3-A80F-4FD8-BC75-A9CEA4B7239F}"/>
              </a:ext>
            </a:extLst>
          </p:cNvPr>
          <p:cNvSpPr>
            <a:spLocks noGrp="1"/>
          </p:cNvSpPr>
          <p:nvPr>
            <p:ph type="sldNum" sz="quarter" idx="12"/>
          </p:nvPr>
        </p:nvSpPr>
        <p:spPr/>
        <p:txBody>
          <a:bodyPr/>
          <a:lstStyle>
            <a:lvl1pPr>
              <a:defRPr/>
            </a:lvl1pPr>
          </a:lstStyle>
          <a:p>
            <a:fld id="{4FACA7B5-A1DE-4BAB-9E47-CDBEA12379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2137341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BA137D-9F6E-43E7-89D2-D52E54D44D43}"/>
              </a:ext>
            </a:extLst>
          </p:cNvPr>
          <p:cNvSpPr>
            <a:spLocks noGrp="1"/>
          </p:cNvSpPr>
          <p:nvPr>
            <p:ph type="dt" sz="half" idx="10"/>
          </p:nvPr>
        </p:nvSpPr>
        <p:spPr/>
        <p:txBody>
          <a:bodyPr/>
          <a:lstStyle>
            <a:lvl1pPr>
              <a:defRPr/>
            </a:lvl1pPr>
          </a:lstStyle>
          <a:p>
            <a:pPr>
              <a:defRPr/>
            </a:pPr>
            <a:fld id="{7DAC889D-AF6D-4819-B08E-D9664BA3E8AB}"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B74B3C6-508B-48EF-90F7-B563D51138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C966949-A5A5-497F-898C-ADA193474F3E}"/>
              </a:ext>
            </a:extLst>
          </p:cNvPr>
          <p:cNvSpPr>
            <a:spLocks noGrp="1"/>
          </p:cNvSpPr>
          <p:nvPr>
            <p:ph type="sldNum" sz="quarter" idx="12"/>
          </p:nvPr>
        </p:nvSpPr>
        <p:spPr/>
        <p:txBody>
          <a:bodyPr/>
          <a:lstStyle>
            <a:lvl1pPr>
              <a:defRPr/>
            </a:lvl1pPr>
          </a:lstStyle>
          <a:p>
            <a:fld id="{9BAF52ED-58C9-408F-A679-9284BA51FA2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4576389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6DDBF-3575-4ABF-B55D-FA03631579DA}"/>
              </a:ext>
            </a:extLst>
          </p:cNvPr>
          <p:cNvSpPr>
            <a:spLocks noGrp="1"/>
          </p:cNvSpPr>
          <p:nvPr>
            <p:ph type="dt" sz="half" idx="10"/>
          </p:nvPr>
        </p:nvSpPr>
        <p:spPr/>
        <p:txBody>
          <a:bodyPr/>
          <a:lstStyle>
            <a:lvl1pPr>
              <a:defRPr/>
            </a:lvl1pPr>
          </a:lstStyle>
          <a:p>
            <a:pPr>
              <a:defRPr/>
            </a:pPr>
            <a:fld id="{72E56A2E-E36F-4BFA-8B2C-3BB4DAB6582E}"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AA42D545-31D1-48E7-9FB7-91D3022E62E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D67FF0C-EC9D-4681-95BA-906026268658}"/>
              </a:ext>
            </a:extLst>
          </p:cNvPr>
          <p:cNvSpPr>
            <a:spLocks noGrp="1"/>
          </p:cNvSpPr>
          <p:nvPr>
            <p:ph type="sldNum" sz="quarter" idx="12"/>
          </p:nvPr>
        </p:nvSpPr>
        <p:spPr/>
        <p:txBody>
          <a:bodyPr/>
          <a:lstStyle>
            <a:lvl1pPr>
              <a:defRPr/>
            </a:lvl1pPr>
          </a:lstStyle>
          <a:p>
            <a:fld id="{9CC215E9-5370-434D-9461-E5E0E7F8A2F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9869530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4052D7B-B381-4FAA-AE05-9C799C375C52}"/>
              </a:ext>
            </a:extLst>
          </p:cNvPr>
          <p:cNvSpPr>
            <a:spLocks noGrp="1"/>
          </p:cNvSpPr>
          <p:nvPr>
            <p:ph type="dt" sz="half" idx="10"/>
          </p:nvPr>
        </p:nvSpPr>
        <p:spPr/>
        <p:txBody>
          <a:bodyPr/>
          <a:lstStyle>
            <a:lvl1pPr>
              <a:defRPr/>
            </a:lvl1pPr>
          </a:lstStyle>
          <a:p>
            <a:pPr>
              <a:defRPr/>
            </a:pPr>
            <a:fld id="{6C6AE1AF-EB6A-410E-B61D-C654248D00F3}"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DE0DFE6-4F42-4804-92A2-5D7899494E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6828898-E65E-473B-AED8-F2D501EB5707}"/>
              </a:ext>
            </a:extLst>
          </p:cNvPr>
          <p:cNvSpPr>
            <a:spLocks noGrp="1"/>
          </p:cNvSpPr>
          <p:nvPr>
            <p:ph type="sldNum" sz="quarter" idx="12"/>
          </p:nvPr>
        </p:nvSpPr>
        <p:spPr/>
        <p:txBody>
          <a:bodyPr/>
          <a:lstStyle>
            <a:lvl1pPr>
              <a:defRPr/>
            </a:lvl1pPr>
          </a:lstStyle>
          <a:p>
            <a:fld id="{7AEB0252-E7BA-4687-9778-ECEFCF82BF1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1617578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69722275-5243-44DC-8EA9-6227989F4EE2}"/>
              </a:ext>
            </a:extLst>
          </p:cNvPr>
          <p:cNvSpPr>
            <a:spLocks noGrp="1"/>
          </p:cNvSpPr>
          <p:nvPr>
            <p:ph type="dt" sz="half" idx="10"/>
          </p:nvPr>
        </p:nvSpPr>
        <p:spPr/>
        <p:txBody>
          <a:bodyPr/>
          <a:lstStyle>
            <a:lvl1pPr>
              <a:defRPr/>
            </a:lvl1pPr>
          </a:lstStyle>
          <a:p>
            <a:pPr>
              <a:defRPr/>
            </a:pPr>
            <a:fld id="{273C9C8D-8DFF-4C73-A9CA-3A1964235890}"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11AEB35F-0BD4-4469-B19E-B382508E697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32314F9-9C55-4BD8-9F9B-5EAD92378C0C}"/>
              </a:ext>
            </a:extLst>
          </p:cNvPr>
          <p:cNvSpPr>
            <a:spLocks noGrp="1"/>
          </p:cNvSpPr>
          <p:nvPr>
            <p:ph type="sldNum" sz="quarter" idx="12"/>
          </p:nvPr>
        </p:nvSpPr>
        <p:spPr/>
        <p:txBody>
          <a:bodyPr/>
          <a:lstStyle>
            <a:lvl1pPr>
              <a:defRPr/>
            </a:lvl1pPr>
          </a:lstStyle>
          <a:p>
            <a:fld id="{DB234F38-2201-4F97-8A69-05DB3B7526D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04557925"/>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8AD966F-E157-4C03-9D09-8CB0BB2862EE}"/>
              </a:ext>
            </a:extLst>
          </p:cNvPr>
          <p:cNvSpPr>
            <a:spLocks noGrp="1"/>
          </p:cNvSpPr>
          <p:nvPr>
            <p:ph type="dt" sz="half" idx="10"/>
          </p:nvPr>
        </p:nvSpPr>
        <p:spPr/>
        <p:txBody>
          <a:bodyPr/>
          <a:lstStyle>
            <a:lvl1pPr>
              <a:defRPr/>
            </a:lvl1pPr>
          </a:lstStyle>
          <a:p>
            <a:pPr>
              <a:defRPr/>
            </a:pPr>
            <a:fld id="{5DF0EE57-E5E8-4F69-BE2C-182D88ADCADB}"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CAD2D6-4C70-4C29-AC69-CA2486A6AE7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226E8B90-F280-474E-998A-62D8D22A9C54}"/>
              </a:ext>
            </a:extLst>
          </p:cNvPr>
          <p:cNvSpPr>
            <a:spLocks noGrp="1"/>
          </p:cNvSpPr>
          <p:nvPr>
            <p:ph type="sldNum" sz="quarter" idx="12"/>
          </p:nvPr>
        </p:nvSpPr>
        <p:spPr/>
        <p:txBody>
          <a:bodyPr/>
          <a:lstStyle>
            <a:lvl1pPr>
              <a:defRPr/>
            </a:lvl1pPr>
          </a:lstStyle>
          <a:p>
            <a:fld id="{35EEB572-CE36-4BFF-BA66-81A5D4B183C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3518423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918558F-1E68-4E1B-83AB-A308850A993D}"/>
              </a:ext>
            </a:extLst>
          </p:cNvPr>
          <p:cNvSpPr>
            <a:spLocks noGrp="1"/>
          </p:cNvSpPr>
          <p:nvPr>
            <p:ph type="dt" sz="half" idx="10"/>
          </p:nvPr>
        </p:nvSpPr>
        <p:spPr/>
        <p:txBody>
          <a:bodyPr/>
          <a:lstStyle>
            <a:lvl1pPr>
              <a:defRPr/>
            </a:lvl1pPr>
          </a:lstStyle>
          <a:p>
            <a:pPr>
              <a:defRPr/>
            </a:pPr>
            <a:fld id="{3C9ADB24-8B5C-454B-912F-1F5A4EBCC417}"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4581C797-06FD-4418-9F8D-10E54FA6AA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EAEE0091-E3CA-4EC8-BD47-793F40271392}"/>
              </a:ext>
            </a:extLst>
          </p:cNvPr>
          <p:cNvSpPr>
            <a:spLocks noGrp="1"/>
          </p:cNvSpPr>
          <p:nvPr>
            <p:ph type="sldNum" sz="quarter" idx="12"/>
          </p:nvPr>
        </p:nvSpPr>
        <p:spPr/>
        <p:txBody>
          <a:bodyPr/>
          <a:lstStyle>
            <a:lvl1pPr>
              <a:defRPr/>
            </a:lvl1pPr>
          </a:lstStyle>
          <a:p>
            <a:fld id="{6AFA1A9D-40D5-4BE0-868C-27D75A5EB00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752785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F26B105-1BA9-C34E-951E-DB4069A09308}" type="slidenum">
              <a:rPr lang="en-US" smtClean="0"/>
              <a:pPr>
                <a:defRPr/>
              </a:pPr>
              <a:t>‹#›</a:t>
            </a:fld>
            <a:endParaRPr lang="en-US" dirty="0"/>
          </a:p>
        </p:txBody>
      </p:sp>
    </p:spTree>
    <p:extLst>
      <p:ext uri="{BB962C8B-B14F-4D97-AF65-F5344CB8AC3E}">
        <p14:creationId xmlns:p14="http://schemas.microsoft.com/office/powerpoint/2010/main" val="206534494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2D5CCA-456B-4EF9-BEA4-96FC67E271FF}"/>
              </a:ext>
            </a:extLst>
          </p:cNvPr>
          <p:cNvSpPr>
            <a:spLocks noGrp="1"/>
          </p:cNvSpPr>
          <p:nvPr>
            <p:ph type="dt" sz="half" idx="10"/>
          </p:nvPr>
        </p:nvSpPr>
        <p:spPr/>
        <p:txBody>
          <a:bodyPr/>
          <a:lstStyle>
            <a:lvl1pPr>
              <a:defRPr/>
            </a:lvl1pPr>
          </a:lstStyle>
          <a:p>
            <a:pPr>
              <a:defRPr/>
            </a:pPr>
            <a:fld id="{3655AEB3-5779-4795-88F6-B227893F3304}"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6753030-F7F5-4A73-ACB0-AA28DC8A50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4903963-F655-4452-8DF6-2747A7E1DE30}"/>
              </a:ext>
            </a:extLst>
          </p:cNvPr>
          <p:cNvSpPr>
            <a:spLocks noGrp="1"/>
          </p:cNvSpPr>
          <p:nvPr>
            <p:ph type="sldNum" sz="quarter" idx="12"/>
          </p:nvPr>
        </p:nvSpPr>
        <p:spPr/>
        <p:txBody>
          <a:bodyPr/>
          <a:lstStyle>
            <a:lvl1pPr>
              <a:defRPr/>
            </a:lvl1pPr>
          </a:lstStyle>
          <a:p>
            <a:fld id="{18152431-010B-42B1-B2CB-4D055FA7D56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7540119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6A71CB7-FE69-45A7-B190-81444C2AA926}"/>
              </a:ext>
            </a:extLst>
          </p:cNvPr>
          <p:cNvSpPr>
            <a:spLocks noGrp="1"/>
          </p:cNvSpPr>
          <p:nvPr>
            <p:ph type="dt" sz="half" idx="10"/>
          </p:nvPr>
        </p:nvSpPr>
        <p:spPr/>
        <p:txBody>
          <a:bodyPr/>
          <a:lstStyle>
            <a:lvl1pPr>
              <a:defRPr/>
            </a:lvl1pPr>
          </a:lstStyle>
          <a:p>
            <a:pPr>
              <a:defRPr/>
            </a:pPr>
            <a:fld id="{5F9868CD-242B-4937-9C5C-5B16538FE8E9}"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37F21938-927D-40EE-A35C-68451488D8E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81AC433F-05B9-4023-9A5C-FC0AB106EFE5}"/>
              </a:ext>
            </a:extLst>
          </p:cNvPr>
          <p:cNvSpPr>
            <a:spLocks noGrp="1"/>
          </p:cNvSpPr>
          <p:nvPr>
            <p:ph type="sldNum" sz="quarter" idx="12"/>
          </p:nvPr>
        </p:nvSpPr>
        <p:spPr/>
        <p:txBody>
          <a:bodyPr/>
          <a:lstStyle>
            <a:lvl1pPr>
              <a:defRPr/>
            </a:lvl1pPr>
          </a:lstStyle>
          <a:p>
            <a:fld id="{4BC6780C-BDEA-4566-A5AB-3EF6DA60983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28262184"/>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DD6939-386D-4770-B356-C0D03BCA95BF}"/>
              </a:ext>
            </a:extLst>
          </p:cNvPr>
          <p:cNvSpPr>
            <a:spLocks noGrp="1"/>
          </p:cNvSpPr>
          <p:nvPr>
            <p:ph type="dt" sz="half" idx="10"/>
          </p:nvPr>
        </p:nvSpPr>
        <p:spPr/>
        <p:txBody>
          <a:bodyPr/>
          <a:lstStyle>
            <a:lvl1pPr>
              <a:defRPr/>
            </a:lvl1pPr>
          </a:lstStyle>
          <a:p>
            <a:pPr>
              <a:defRPr/>
            </a:pPr>
            <a:fld id="{47E5BD85-A476-48AC-AE70-E519413781D8}"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E55275D9-4B79-47DA-B248-E4349B8324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9F6A15B-6609-4C7F-B883-8C4A6180050B}"/>
              </a:ext>
            </a:extLst>
          </p:cNvPr>
          <p:cNvSpPr>
            <a:spLocks noGrp="1"/>
          </p:cNvSpPr>
          <p:nvPr>
            <p:ph type="sldNum" sz="quarter" idx="12"/>
          </p:nvPr>
        </p:nvSpPr>
        <p:spPr/>
        <p:txBody>
          <a:bodyPr/>
          <a:lstStyle>
            <a:lvl1pPr>
              <a:defRPr/>
            </a:lvl1pPr>
          </a:lstStyle>
          <a:p>
            <a:fld id="{0562CAB3-72BA-420F-A92B-651941CB27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2735710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2327BF-F25F-48AD-9A33-20A11CB64688}"/>
              </a:ext>
            </a:extLst>
          </p:cNvPr>
          <p:cNvSpPr>
            <a:spLocks noGrp="1"/>
          </p:cNvSpPr>
          <p:nvPr>
            <p:ph type="dt" sz="half" idx="10"/>
          </p:nvPr>
        </p:nvSpPr>
        <p:spPr/>
        <p:txBody>
          <a:bodyPr/>
          <a:lstStyle>
            <a:lvl1pPr>
              <a:defRPr/>
            </a:lvl1pPr>
          </a:lstStyle>
          <a:p>
            <a:pPr>
              <a:defRPr/>
            </a:pPr>
            <a:fld id="{666FA5E3-AEEA-4028-930A-4B0D35AFA676}" type="datetimeFigureOut">
              <a:rPr lang="en-US">
                <a:solidFill>
                  <a:prstClr val="black">
                    <a:tint val="75000"/>
                  </a:prstClr>
                </a:solidFill>
                <a:latin typeface="Calibri"/>
              </a:rPr>
              <a:pPr>
                <a:defRPr/>
              </a:pPr>
              <a:t>2/12/24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929703FE-79C8-4D11-B25B-8B047D62F9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9BA5FC6-4FEF-4AB7-8FAC-98D0FEE5A9E6}"/>
              </a:ext>
            </a:extLst>
          </p:cNvPr>
          <p:cNvSpPr>
            <a:spLocks noGrp="1"/>
          </p:cNvSpPr>
          <p:nvPr>
            <p:ph type="sldNum" sz="quarter" idx="12"/>
          </p:nvPr>
        </p:nvSpPr>
        <p:spPr/>
        <p:txBody>
          <a:bodyPr/>
          <a:lstStyle>
            <a:lvl1pPr>
              <a:defRPr/>
            </a:lvl1pPr>
          </a:lstStyle>
          <a:p>
            <a:fld id="{FDF4323E-7C53-45DE-9949-566612CF01C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4437043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430E636-820A-4AB0-972D-3D68AF634DA3}"/>
              </a:ext>
            </a:extLst>
          </p:cNvPr>
          <p:cNvSpPr>
            <a:spLocks noGrp="1"/>
          </p:cNvSpPr>
          <p:nvPr>
            <p:ph type="dt" sz="half" idx="10"/>
          </p:nvPr>
        </p:nvSpPr>
        <p:spPr/>
        <p:txBody>
          <a:bodyPr/>
          <a:lstStyle>
            <a:lvl1pPr>
              <a:defRPr/>
            </a:lvl1pPr>
          </a:lstStyle>
          <a:p>
            <a:fld id="{E8A8F890-A2AA-4C1D-9D8A-2CF13317C738}"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42BA7E22-C692-4964-BA2C-69673FDE803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C870C2D-DA5A-4C23-A6C8-7ECA2DDDFC56}"/>
              </a:ext>
            </a:extLst>
          </p:cNvPr>
          <p:cNvSpPr>
            <a:spLocks noGrp="1"/>
          </p:cNvSpPr>
          <p:nvPr>
            <p:ph type="sldNum" sz="quarter" idx="12"/>
          </p:nvPr>
        </p:nvSpPr>
        <p:spPr/>
        <p:txBody>
          <a:bodyPr/>
          <a:lstStyle>
            <a:lvl1pPr>
              <a:defRPr/>
            </a:lvl1pPr>
          </a:lstStyle>
          <a:p>
            <a:fld id="{771C503E-95F7-4835-95E5-9F58E31A55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1250197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259C02-4E52-4F8E-8FA3-86550D6E2FFF}"/>
              </a:ext>
            </a:extLst>
          </p:cNvPr>
          <p:cNvSpPr>
            <a:spLocks noGrp="1"/>
          </p:cNvSpPr>
          <p:nvPr>
            <p:ph type="dt" sz="half" idx="10"/>
          </p:nvPr>
        </p:nvSpPr>
        <p:spPr/>
        <p:txBody>
          <a:bodyPr/>
          <a:lstStyle>
            <a:lvl1pPr>
              <a:defRPr/>
            </a:lvl1pPr>
          </a:lstStyle>
          <a:p>
            <a:fld id="{5744E7CF-DFE4-45EC-A69D-B08AD4ED1463}"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058D0439-1EE2-4AFA-A7A7-A4D1193B8C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7A6FAF0-A836-42D2-B5A4-F760E84EE15C}"/>
              </a:ext>
            </a:extLst>
          </p:cNvPr>
          <p:cNvSpPr>
            <a:spLocks noGrp="1"/>
          </p:cNvSpPr>
          <p:nvPr>
            <p:ph type="sldNum" sz="quarter" idx="12"/>
          </p:nvPr>
        </p:nvSpPr>
        <p:spPr/>
        <p:txBody>
          <a:bodyPr/>
          <a:lstStyle>
            <a:lvl1pPr>
              <a:defRPr/>
            </a:lvl1pPr>
          </a:lstStyle>
          <a:p>
            <a:fld id="{E4CAF19A-3FC9-4FD3-80D9-AD4FE67A95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7609593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A69DDDE-D003-4C0C-9CE2-0D40F410A99D}"/>
              </a:ext>
            </a:extLst>
          </p:cNvPr>
          <p:cNvSpPr>
            <a:spLocks noGrp="1"/>
          </p:cNvSpPr>
          <p:nvPr>
            <p:ph type="dt" sz="half" idx="10"/>
          </p:nvPr>
        </p:nvSpPr>
        <p:spPr/>
        <p:txBody>
          <a:bodyPr/>
          <a:lstStyle>
            <a:lvl1pPr>
              <a:defRPr/>
            </a:lvl1pPr>
          </a:lstStyle>
          <a:p>
            <a:fld id="{A45DFC5A-8517-4E55-9DE6-73A8D3865C7B}"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7D29E380-C142-40B9-840C-374EE56A48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D22AB5D-7487-4BA0-B450-A7867BC192A0}"/>
              </a:ext>
            </a:extLst>
          </p:cNvPr>
          <p:cNvSpPr>
            <a:spLocks noGrp="1"/>
          </p:cNvSpPr>
          <p:nvPr>
            <p:ph type="sldNum" sz="quarter" idx="12"/>
          </p:nvPr>
        </p:nvSpPr>
        <p:spPr/>
        <p:txBody>
          <a:bodyPr/>
          <a:lstStyle>
            <a:lvl1pPr>
              <a:defRPr/>
            </a:lvl1pPr>
          </a:lstStyle>
          <a:p>
            <a:fld id="{DBFAF3F9-D813-4263-9CB3-9541E5BA4CA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207735"/>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1D4B8BC-B9F5-4E14-AD07-4161142F0347}"/>
              </a:ext>
            </a:extLst>
          </p:cNvPr>
          <p:cNvSpPr>
            <a:spLocks noGrp="1"/>
          </p:cNvSpPr>
          <p:nvPr>
            <p:ph type="dt" sz="half" idx="10"/>
          </p:nvPr>
        </p:nvSpPr>
        <p:spPr/>
        <p:txBody>
          <a:bodyPr/>
          <a:lstStyle>
            <a:lvl1pPr>
              <a:defRPr/>
            </a:lvl1pPr>
          </a:lstStyle>
          <a:p>
            <a:fld id="{581D3E66-DB85-4740-A1FA-FE87A9B064C8}"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F11D4740-115D-471A-B5C9-A816C32AE9D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4C540-D9A6-448D-AE46-CD1AA94FD06E}"/>
              </a:ext>
            </a:extLst>
          </p:cNvPr>
          <p:cNvSpPr>
            <a:spLocks noGrp="1"/>
          </p:cNvSpPr>
          <p:nvPr>
            <p:ph type="sldNum" sz="quarter" idx="12"/>
          </p:nvPr>
        </p:nvSpPr>
        <p:spPr/>
        <p:txBody>
          <a:bodyPr/>
          <a:lstStyle>
            <a:lvl1pPr>
              <a:defRPr/>
            </a:lvl1pPr>
          </a:lstStyle>
          <a:p>
            <a:fld id="{B6A9B98F-6892-4566-949C-7764D2EE365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8384962"/>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D9F4F63-4445-4C8E-A696-8935F3DE5FFF}"/>
              </a:ext>
            </a:extLst>
          </p:cNvPr>
          <p:cNvSpPr>
            <a:spLocks noGrp="1"/>
          </p:cNvSpPr>
          <p:nvPr>
            <p:ph type="dt" sz="half" idx="10"/>
          </p:nvPr>
        </p:nvSpPr>
        <p:spPr/>
        <p:txBody>
          <a:bodyPr/>
          <a:lstStyle>
            <a:lvl1pPr>
              <a:defRPr/>
            </a:lvl1pPr>
          </a:lstStyle>
          <a:p>
            <a:fld id="{B78BCE23-0E31-4216-80EC-93B9F00844EE}" type="datetimeFigureOut">
              <a:rPr lang="en-US" altLang="en-US">
                <a:latin typeface="Calibri"/>
              </a:rPr>
              <a:pPr/>
              <a:t>2/12/24</a:t>
            </a:fld>
            <a:endParaRPr lang="en-US" altLang="en-US">
              <a:latin typeface="Calibri"/>
            </a:endParaRPr>
          </a:p>
        </p:txBody>
      </p:sp>
      <p:sp>
        <p:nvSpPr>
          <p:cNvPr id="8" name="Footer Placeholder 4">
            <a:extLst>
              <a:ext uri="{FF2B5EF4-FFF2-40B4-BE49-F238E27FC236}">
                <a16:creationId xmlns:a16="http://schemas.microsoft.com/office/drawing/2014/main" id="{CF100833-2034-4A45-9CF1-0E6D017B13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1555501A-73A3-4A5B-8C47-412C9BEBC029}"/>
              </a:ext>
            </a:extLst>
          </p:cNvPr>
          <p:cNvSpPr>
            <a:spLocks noGrp="1"/>
          </p:cNvSpPr>
          <p:nvPr>
            <p:ph type="sldNum" sz="quarter" idx="12"/>
          </p:nvPr>
        </p:nvSpPr>
        <p:spPr/>
        <p:txBody>
          <a:bodyPr/>
          <a:lstStyle>
            <a:lvl1pPr>
              <a:defRPr/>
            </a:lvl1pPr>
          </a:lstStyle>
          <a:p>
            <a:fld id="{A2EF991D-F094-461C-AE21-799BC814531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9562712"/>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2444DA-B6B1-4E62-BE2E-7B98B1E53989}"/>
              </a:ext>
            </a:extLst>
          </p:cNvPr>
          <p:cNvSpPr>
            <a:spLocks noGrp="1"/>
          </p:cNvSpPr>
          <p:nvPr>
            <p:ph type="dt" sz="half" idx="10"/>
          </p:nvPr>
        </p:nvSpPr>
        <p:spPr/>
        <p:txBody>
          <a:bodyPr/>
          <a:lstStyle>
            <a:lvl1pPr>
              <a:defRPr/>
            </a:lvl1pPr>
          </a:lstStyle>
          <a:p>
            <a:fld id="{DB30668B-B9A1-435F-84C8-F4E35B933BED}" type="datetimeFigureOut">
              <a:rPr lang="en-US" altLang="en-US">
                <a:latin typeface="Calibri"/>
              </a:rPr>
              <a:pPr/>
              <a:t>2/12/24</a:t>
            </a:fld>
            <a:endParaRPr lang="en-US" altLang="en-US">
              <a:latin typeface="Calibri"/>
            </a:endParaRPr>
          </a:p>
        </p:txBody>
      </p:sp>
      <p:sp>
        <p:nvSpPr>
          <p:cNvPr id="4" name="Footer Placeholder 4">
            <a:extLst>
              <a:ext uri="{FF2B5EF4-FFF2-40B4-BE49-F238E27FC236}">
                <a16:creationId xmlns:a16="http://schemas.microsoft.com/office/drawing/2014/main" id="{581729D6-4A9C-4F95-83DF-072991C6F9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D40628D-4D15-4F32-8FE5-8DA8B63B8D25}"/>
              </a:ext>
            </a:extLst>
          </p:cNvPr>
          <p:cNvSpPr>
            <a:spLocks noGrp="1"/>
          </p:cNvSpPr>
          <p:nvPr>
            <p:ph type="sldNum" sz="quarter" idx="12"/>
          </p:nvPr>
        </p:nvSpPr>
        <p:spPr/>
        <p:txBody>
          <a:bodyPr/>
          <a:lstStyle>
            <a:lvl1pPr>
              <a:defRPr/>
            </a:lvl1pPr>
          </a:lstStyle>
          <a:p>
            <a:fld id="{84D8638C-859B-4AE7-8309-4A82EF7E398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2166630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77B58E00-7D22-E544-8328-E0362160BD5A}" type="slidenum">
              <a:rPr lang="en-US" smtClean="0"/>
              <a:pPr>
                <a:defRPr/>
              </a:pPr>
              <a:t>‹#›</a:t>
            </a:fld>
            <a:endParaRPr lang="en-US" dirty="0"/>
          </a:p>
        </p:txBody>
      </p:sp>
    </p:spTree>
    <p:extLst>
      <p:ext uri="{BB962C8B-B14F-4D97-AF65-F5344CB8AC3E}">
        <p14:creationId xmlns:p14="http://schemas.microsoft.com/office/powerpoint/2010/main" val="261720628"/>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A4C7FC-F577-497E-B2B5-B07441E873FC}"/>
              </a:ext>
            </a:extLst>
          </p:cNvPr>
          <p:cNvSpPr>
            <a:spLocks noGrp="1"/>
          </p:cNvSpPr>
          <p:nvPr>
            <p:ph type="dt" sz="half" idx="10"/>
          </p:nvPr>
        </p:nvSpPr>
        <p:spPr/>
        <p:txBody>
          <a:bodyPr/>
          <a:lstStyle>
            <a:lvl1pPr>
              <a:defRPr/>
            </a:lvl1pPr>
          </a:lstStyle>
          <a:p>
            <a:fld id="{CA885601-4EFE-43C1-A7E6-DDB528C71894}" type="datetimeFigureOut">
              <a:rPr lang="en-US" altLang="en-US">
                <a:latin typeface="Calibri"/>
              </a:rPr>
              <a:pPr/>
              <a:t>2/12/24</a:t>
            </a:fld>
            <a:endParaRPr lang="en-US" altLang="en-US">
              <a:latin typeface="Calibri"/>
            </a:endParaRPr>
          </a:p>
        </p:txBody>
      </p:sp>
      <p:sp>
        <p:nvSpPr>
          <p:cNvPr id="3" name="Footer Placeholder 4">
            <a:extLst>
              <a:ext uri="{FF2B5EF4-FFF2-40B4-BE49-F238E27FC236}">
                <a16:creationId xmlns:a16="http://schemas.microsoft.com/office/drawing/2014/main" id="{FCFD2E5D-FD4C-4099-92AB-03F6E12306F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BAE88287-DA8D-4236-8310-C34A058F5388}"/>
              </a:ext>
            </a:extLst>
          </p:cNvPr>
          <p:cNvSpPr>
            <a:spLocks noGrp="1"/>
          </p:cNvSpPr>
          <p:nvPr>
            <p:ph type="sldNum" sz="quarter" idx="12"/>
          </p:nvPr>
        </p:nvSpPr>
        <p:spPr/>
        <p:txBody>
          <a:bodyPr/>
          <a:lstStyle>
            <a:lvl1pPr>
              <a:defRPr/>
            </a:lvl1pPr>
          </a:lstStyle>
          <a:p>
            <a:fld id="{DBE8A092-D82C-4E48-AC98-BF6BEA1F86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80567156"/>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D51338-502C-43ED-B669-672E8BC3B793}"/>
              </a:ext>
            </a:extLst>
          </p:cNvPr>
          <p:cNvSpPr>
            <a:spLocks noGrp="1"/>
          </p:cNvSpPr>
          <p:nvPr>
            <p:ph type="dt" sz="half" idx="10"/>
          </p:nvPr>
        </p:nvSpPr>
        <p:spPr/>
        <p:txBody>
          <a:bodyPr/>
          <a:lstStyle>
            <a:lvl1pPr>
              <a:defRPr/>
            </a:lvl1pPr>
          </a:lstStyle>
          <a:p>
            <a:fld id="{A236517A-D090-4C26-B1F0-240F18BE843F}"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49D37712-C33F-49F0-9FB4-3F00D39A7C1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94365DB-4998-431D-B7B7-19AAA7262BEB}"/>
              </a:ext>
            </a:extLst>
          </p:cNvPr>
          <p:cNvSpPr>
            <a:spLocks noGrp="1"/>
          </p:cNvSpPr>
          <p:nvPr>
            <p:ph type="sldNum" sz="quarter" idx="12"/>
          </p:nvPr>
        </p:nvSpPr>
        <p:spPr/>
        <p:txBody>
          <a:bodyPr/>
          <a:lstStyle>
            <a:lvl1pPr>
              <a:defRPr/>
            </a:lvl1pPr>
          </a:lstStyle>
          <a:p>
            <a:fld id="{54E43A75-055A-49F3-89B3-8A55536600F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25144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BF2CA17-9AD5-4D95-8A76-8A203F84451B}"/>
              </a:ext>
            </a:extLst>
          </p:cNvPr>
          <p:cNvSpPr>
            <a:spLocks noGrp="1"/>
          </p:cNvSpPr>
          <p:nvPr>
            <p:ph type="dt" sz="half" idx="10"/>
          </p:nvPr>
        </p:nvSpPr>
        <p:spPr/>
        <p:txBody>
          <a:bodyPr/>
          <a:lstStyle>
            <a:lvl1pPr>
              <a:defRPr/>
            </a:lvl1pPr>
          </a:lstStyle>
          <a:p>
            <a:fld id="{2AC20CB9-22C5-400A-B966-23FF65E5DE79}" type="datetimeFigureOut">
              <a:rPr lang="en-US" altLang="en-US">
                <a:latin typeface="Calibri"/>
              </a:rPr>
              <a:pPr/>
              <a:t>2/12/24</a:t>
            </a:fld>
            <a:endParaRPr lang="en-US" altLang="en-US">
              <a:latin typeface="Calibri"/>
            </a:endParaRPr>
          </a:p>
        </p:txBody>
      </p:sp>
      <p:sp>
        <p:nvSpPr>
          <p:cNvPr id="6" name="Footer Placeholder 4">
            <a:extLst>
              <a:ext uri="{FF2B5EF4-FFF2-40B4-BE49-F238E27FC236}">
                <a16:creationId xmlns:a16="http://schemas.microsoft.com/office/drawing/2014/main" id="{AC790662-B8AF-4D1D-B2B3-8F85D44A80E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95E1CBA-CE1E-4809-B80C-BDA3741C4A5A}"/>
              </a:ext>
            </a:extLst>
          </p:cNvPr>
          <p:cNvSpPr>
            <a:spLocks noGrp="1"/>
          </p:cNvSpPr>
          <p:nvPr>
            <p:ph type="sldNum" sz="quarter" idx="12"/>
          </p:nvPr>
        </p:nvSpPr>
        <p:spPr/>
        <p:txBody>
          <a:bodyPr/>
          <a:lstStyle>
            <a:lvl1pPr>
              <a:defRPr/>
            </a:lvl1pPr>
          </a:lstStyle>
          <a:p>
            <a:fld id="{693BCEC0-99D7-4B36-BDCA-C41E7EF9D87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84656908"/>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27B309-A728-4760-9FFD-AD9AFA71C3A4}"/>
              </a:ext>
            </a:extLst>
          </p:cNvPr>
          <p:cNvSpPr>
            <a:spLocks noGrp="1"/>
          </p:cNvSpPr>
          <p:nvPr>
            <p:ph type="dt" sz="half" idx="10"/>
          </p:nvPr>
        </p:nvSpPr>
        <p:spPr/>
        <p:txBody>
          <a:bodyPr/>
          <a:lstStyle>
            <a:lvl1pPr>
              <a:defRPr/>
            </a:lvl1pPr>
          </a:lstStyle>
          <a:p>
            <a:fld id="{99D0234B-E6EC-47AE-B659-6BA925A35289}"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074B5238-0938-455C-93F9-6F55AA40321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E16474E-A674-4E9C-AADF-3744E8292300}"/>
              </a:ext>
            </a:extLst>
          </p:cNvPr>
          <p:cNvSpPr>
            <a:spLocks noGrp="1"/>
          </p:cNvSpPr>
          <p:nvPr>
            <p:ph type="sldNum" sz="quarter" idx="12"/>
          </p:nvPr>
        </p:nvSpPr>
        <p:spPr/>
        <p:txBody>
          <a:bodyPr/>
          <a:lstStyle>
            <a:lvl1pPr>
              <a:defRPr/>
            </a:lvl1pPr>
          </a:lstStyle>
          <a:p>
            <a:fld id="{47E0A6DF-099A-468D-B898-92328A942A1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7530232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0A1F14-FC36-4FC9-A3C1-3FF145AC7069}"/>
              </a:ext>
            </a:extLst>
          </p:cNvPr>
          <p:cNvSpPr>
            <a:spLocks noGrp="1"/>
          </p:cNvSpPr>
          <p:nvPr>
            <p:ph type="dt" sz="half" idx="10"/>
          </p:nvPr>
        </p:nvSpPr>
        <p:spPr/>
        <p:txBody>
          <a:bodyPr/>
          <a:lstStyle>
            <a:lvl1pPr>
              <a:defRPr/>
            </a:lvl1pPr>
          </a:lstStyle>
          <a:p>
            <a:fld id="{7B0748D3-C711-44D3-9529-57E4B60CC26E}" type="datetimeFigureOut">
              <a:rPr lang="en-US" altLang="en-US">
                <a:latin typeface="Calibri"/>
              </a:rPr>
              <a:pPr/>
              <a:t>2/12/24</a:t>
            </a:fld>
            <a:endParaRPr lang="en-US" altLang="en-US">
              <a:latin typeface="Calibri"/>
            </a:endParaRPr>
          </a:p>
        </p:txBody>
      </p:sp>
      <p:sp>
        <p:nvSpPr>
          <p:cNvPr id="5" name="Footer Placeholder 4">
            <a:extLst>
              <a:ext uri="{FF2B5EF4-FFF2-40B4-BE49-F238E27FC236}">
                <a16:creationId xmlns:a16="http://schemas.microsoft.com/office/drawing/2014/main" id="{180B3C03-FBC3-4B91-8D3A-A926CB1FD4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AB4922F-DBAB-4E55-8F22-170894E19BAC}"/>
              </a:ext>
            </a:extLst>
          </p:cNvPr>
          <p:cNvSpPr>
            <a:spLocks noGrp="1"/>
          </p:cNvSpPr>
          <p:nvPr>
            <p:ph type="sldNum" sz="quarter" idx="12"/>
          </p:nvPr>
        </p:nvSpPr>
        <p:spPr/>
        <p:txBody>
          <a:bodyPr/>
          <a:lstStyle>
            <a:lvl1pPr>
              <a:defRPr/>
            </a:lvl1pPr>
          </a:lstStyle>
          <a:p>
            <a:fld id="{2BF538EB-1871-4108-9062-47A305EDD0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45971678"/>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96C9F3-4340-EB49-8E02-2BF89706F1EA}" type="slidenum">
              <a:rPr lang="en-US"/>
              <a:pPr>
                <a:defRPr/>
              </a:pPr>
              <a:t>‹#›</a:t>
            </a:fld>
            <a:endParaRPr lang="en-US"/>
          </a:p>
        </p:txBody>
      </p:sp>
    </p:spTree>
    <p:extLst>
      <p:ext uri="{BB962C8B-B14F-4D97-AF65-F5344CB8AC3E}">
        <p14:creationId xmlns:p14="http://schemas.microsoft.com/office/powerpoint/2010/main" val="4168055905"/>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FA234F-A8A6-1743-9D3D-60CB896E776C}" type="slidenum">
              <a:rPr lang="en-US"/>
              <a:pPr>
                <a:defRPr/>
              </a:pPr>
              <a:t>‹#›</a:t>
            </a:fld>
            <a:endParaRPr lang="en-US"/>
          </a:p>
        </p:txBody>
      </p:sp>
    </p:spTree>
    <p:extLst>
      <p:ext uri="{BB962C8B-B14F-4D97-AF65-F5344CB8AC3E}">
        <p14:creationId xmlns:p14="http://schemas.microsoft.com/office/powerpoint/2010/main" val="182128321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8E7DFA-B8C3-324C-B277-B67A591077C8}" type="slidenum">
              <a:rPr lang="en-US"/>
              <a:pPr>
                <a:defRPr/>
              </a:pPr>
              <a:t>‹#›</a:t>
            </a:fld>
            <a:endParaRPr lang="en-US"/>
          </a:p>
        </p:txBody>
      </p:sp>
    </p:spTree>
    <p:extLst>
      <p:ext uri="{BB962C8B-B14F-4D97-AF65-F5344CB8AC3E}">
        <p14:creationId xmlns:p14="http://schemas.microsoft.com/office/powerpoint/2010/main" val="210912405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7C30B36-0252-7F44-8CE3-095ADA0863E9}" type="slidenum">
              <a:rPr lang="en-US"/>
              <a:pPr>
                <a:defRPr/>
              </a:pPr>
              <a:t>‹#›</a:t>
            </a:fld>
            <a:endParaRPr lang="en-US"/>
          </a:p>
        </p:txBody>
      </p:sp>
    </p:spTree>
    <p:extLst>
      <p:ext uri="{BB962C8B-B14F-4D97-AF65-F5344CB8AC3E}">
        <p14:creationId xmlns:p14="http://schemas.microsoft.com/office/powerpoint/2010/main" val="3777087287"/>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6AD1B2D-177F-2B4F-B7AE-566C2039751C}" type="slidenum">
              <a:rPr lang="en-US"/>
              <a:pPr>
                <a:defRPr/>
              </a:pPr>
              <a:t>‹#›</a:t>
            </a:fld>
            <a:endParaRPr lang="en-US"/>
          </a:p>
        </p:txBody>
      </p:sp>
    </p:spTree>
    <p:extLst>
      <p:ext uri="{BB962C8B-B14F-4D97-AF65-F5344CB8AC3E}">
        <p14:creationId xmlns:p14="http://schemas.microsoft.com/office/powerpoint/2010/main" val="252971265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877CBC82-7045-3745-8EBE-9309A6FCEC25}" type="slidenum">
              <a:rPr lang="en-US" smtClean="0"/>
              <a:pPr>
                <a:defRPr/>
              </a:pPr>
              <a:t>‹#›</a:t>
            </a:fld>
            <a:endParaRPr lang="en-US" dirty="0"/>
          </a:p>
        </p:txBody>
      </p:sp>
    </p:spTree>
    <p:extLst>
      <p:ext uri="{BB962C8B-B14F-4D97-AF65-F5344CB8AC3E}">
        <p14:creationId xmlns:p14="http://schemas.microsoft.com/office/powerpoint/2010/main" val="632698341"/>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0CD1990-5D03-EE4C-9488-987440C2ED9A}" type="slidenum">
              <a:rPr lang="en-US"/>
              <a:pPr>
                <a:defRPr/>
              </a:pPr>
              <a:t>‹#›</a:t>
            </a:fld>
            <a:endParaRPr lang="en-US"/>
          </a:p>
        </p:txBody>
      </p:sp>
    </p:spTree>
    <p:extLst>
      <p:ext uri="{BB962C8B-B14F-4D97-AF65-F5344CB8AC3E}">
        <p14:creationId xmlns:p14="http://schemas.microsoft.com/office/powerpoint/2010/main" val="4011901157"/>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CBDA54-3AF8-8E42-A2E7-1246503C962E}" type="slidenum">
              <a:rPr lang="en-US"/>
              <a:pPr>
                <a:defRPr/>
              </a:pPr>
              <a:t>‹#›</a:t>
            </a:fld>
            <a:endParaRPr lang="en-US"/>
          </a:p>
        </p:txBody>
      </p:sp>
    </p:spTree>
    <p:extLst>
      <p:ext uri="{BB962C8B-B14F-4D97-AF65-F5344CB8AC3E}">
        <p14:creationId xmlns:p14="http://schemas.microsoft.com/office/powerpoint/2010/main" val="394709378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BEB0-C63E-C64F-A846-E05FD62220A0}" type="slidenum">
              <a:rPr lang="en-US"/>
              <a:pPr>
                <a:defRPr/>
              </a:pPr>
              <a:t>‹#›</a:t>
            </a:fld>
            <a:endParaRPr lang="en-US"/>
          </a:p>
        </p:txBody>
      </p:sp>
    </p:spTree>
    <p:extLst>
      <p:ext uri="{BB962C8B-B14F-4D97-AF65-F5344CB8AC3E}">
        <p14:creationId xmlns:p14="http://schemas.microsoft.com/office/powerpoint/2010/main" val="685095212"/>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3D52A5B-7269-284B-BC68-FE3EDD11AED7}" type="slidenum">
              <a:rPr lang="en-US"/>
              <a:pPr>
                <a:defRPr/>
              </a:pPr>
              <a:t>‹#›</a:t>
            </a:fld>
            <a:endParaRPr lang="en-US"/>
          </a:p>
        </p:txBody>
      </p:sp>
    </p:spTree>
    <p:extLst>
      <p:ext uri="{BB962C8B-B14F-4D97-AF65-F5344CB8AC3E}">
        <p14:creationId xmlns:p14="http://schemas.microsoft.com/office/powerpoint/2010/main" val="444365876"/>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08F0E5-1AE4-3C4F-880C-D838B50309F3}" type="slidenum">
              <a:rPr lang="en-US"/>
              <a:pPr>
                <a:defRPr/>
              </a:pPr>
              <a:t>‹#›</a:t>
            </a:fld>
            <a:endParaRPr lang="en-US"/>
          </a:p>
        </p:txBody>
      </p:sp>
    </p:spTree>
    <p:extLst>
      <p:ext uri="{BB962C8B-B14F-4D97-AF65-F5344CB8AC3E}">
        <p14:creationId xmlns:p14="http://schemas.microsoft.com/office/powerpoint/2010/main" val="64178305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5FE7F-F3D0-7946-9E34-333DB0BE5E63}" type="slidenum">
              <a:rPr lang="en-US"/>
              <a:pPr>
                <a:defRPr/>
              </a:pPr>
              <a:t>‹#›</a:t>
            </a:fld>
            <a:endParaRPr lang="en-US"/>
          </a:p>
        </p:txBody>
      </p:sp>
    </p:spTree>
    <p:extLst>
      <p:ext uri="{BB962C8B-B14F-4D97-AF65-F5344CB8AC3E}">
        <p14:creationId xmlns:p14="http://schemas.microsoft.com/office/powerpoint/2010/main" val="20706144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extLst>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atin typeface="Times New Roman"/>
                <a:ea typeface="+mn-ea"/>
              </a:defRPr>
            </a:lvl1pPr>
          </a:lstStyle>
          <a:p>
            <a:pPr>
              <a:defRPr/>
            </a:pPr>
            <a:endParaRPr lang="en-US"/>
          </a:p>
        </p:txBody>
      </p:sp>
      <p:sp>
        <p:nvSpPr>
          <p:cNvPr id="8" name="Rectangle 7"/>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099912349"/>
      </p:ext>
    </p:extLst>
  </p:cSld>
  <p:clrMapOvr>
    <a:masterClrMapping/>
  </p:clrMapOvr>
  <p:transition spd="med">
    <p:zoom dir="in"/>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4044132713"/>
      </p:ext>
    </p:extLst>
  </p:cSld>
  <p:clrMapOvr>
    <a:masterClrMapping/>
  </p:clrMapOvr>
  <p:transition spd="med">
    <p:zoom dir="in"/>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28364310"/>
      </p:ext>
    </p:extLst>
  </p:cSld>
  <p:clrMapOvr>
    <a:masterClrMapping/>
  </p:clrMapOvr>
  <p:transition spd="med">
    <p:zoom dir="in"/>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3785540270"/>
      </p:ext>
    </p:extLst>
  </p:cSld>
  <p:clrMapOvr>
    <a:masterClrMapping/>
  </p:clrMapOvr>
  <p:transition spd="med">
    <p:zoom dir="in"/>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8"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9"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B6458913-4B53-0142-BD9D-D0385B318444}" type="slidenum">
              <a:rPr lang="en-US" smtClean="0"/>
              <a:pPr>
                <a:defRPr/>
              </a:pPr>
              <a:t>‹#›</a:t>
            </a:fld>
            <a:endParaRPr lang="en-US" dirty="0"/>
          </a:p>
        </p:txBody>
      </p:sp>
    </p:spTree>
    <p:extLst>
      <p:ext uri="{BB962C8B-B14F-4D97-AF65-F5344CB8AC3E}">
        <p14:creationId xmlns:p14="http://schemas.microsoft.com/office/powerpoint/2010/main" val="31211494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8"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9"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3847921470"/>
      </p:ext>
    </p:extLst>
  </p:cSld>
  <p:clrMapOvr>
    <a:masterClrMapping/>
  </p:clrMapOvr>
  <p:transition spd="med">
    <p:zoom dir="in"/>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4"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5"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787517164"/>
      </p:ext>
    </p:extLst>
  </p:cSld>
  <p:clrMapOvr>
    <a:masterClrMapping/>
  </p:clrMapOvr>
  <p:transition spd="med">
    <p:zoom dir="in"/>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3"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4"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633102453"/>
      </p:ext>
    </p:extLst>
  </p:cSld>
  <p:clrMapOvr>
    <a:masterClrMapping/>
  </p:clrMapOvr>
  <p:transition spd="med">
    <p:zoom dir="in"/>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1174190624"/>
      </p:ext>
    </p:extLst>
  </p:cSld>
  <p:clrMapOvr>
    <a:masterClrMapping/>
  </p:clrMapOvr>
  <p:transition spd="med">
    <p:zoom dir="in"/>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6"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7"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120867169"/>
      </p:ext>
    </p:extLst>
  </p:cSld>
  <p:clrMapOvr>
    <a:masterClrMapping/>
  </p:clrMapOvr>
  <p:transition spd="med">
    <p:zoom dir="in"/>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4035229855"/>
      </p:ext>
    </p:extLst>
  </p:cSld>
  <p:clrMapOvr>
    <a:masterClrMapping/>
  </p:clrMapOvr>
  <p:transition spd="med">
    <p:zoom dir="in"/>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a:defRPr>
                <a:latin typeface="Times New Roman"/>
                <a:ea typeface="+mn-ea"/>
              </a:defRPr>
            </a:lvl1pPr>
          </a:lstStyle>
          <a:p>
            <a:pPr>
              <a:defRPr/>
            </a:pPr>
            <a:endParaRPr lang="en-US"/>
          </a:p>
        </p:txBody>
      </p:sp>
      <p:sp>
        <p:nvSpPr>
          <p:cNvPr id="5" name="Rectangle 9"/>
          <p:cNvSpPr>
            <a:spLocks noGrp="1" noChangeArrowheads="1"/>
          </p:cNvSpPr>
          <p:nvPr>
            <p:ph type="ftr" sz="quarter" idx="11"/>
          </p:nvPr>
        </p:nvSpPr>
        <p:spPr/>
        <p:txBody>
          <a:bodyPr/>
          <a:lstStyle>
            <a:lvl1pPr>
              <a:defRPr>
                <a:latin typeface="Times New Roman"/>
                <a:ea typeface="+mn-ea"/>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atin typeface="Times New Roman"/>
                <a:ea typeface="+mn-ea"/>
              </a:defRPr>
            </a:lvl1pPr>
          </a:lstStyle>
          <a:p>
            <a:pPr>
              <a:defRPr/>
            </a:pPr>
            <a:endParaRPr lang="en-US"/>
          </a:p>
        </p:txBody>
      </p:sp>
    </p:spTree>
    <p:extLst>
      <p:ext uri="{BB962C8B-B14F-4D97-AF65-F5344CB8AC3E}">
        <p14:creationId xmlns:p14="http://schemas.microsoft.com/office/powerpoint/2010/main" val="2327078355"/>
      </p:ext>
    </p:extLst>
  </p:cSld>
  <p:clrMapOvr>
    <a:masterClrMapping/>
  </p:clrMapOvr>
  <p:transition spd="med">
    <p:zoom dir="in"/>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4100"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101"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08" charset="2"/>
              <a:buNone/>
              <a:defRPr b="0">
                <a:latin typeface="Times New Roman" pitchFamily="-108"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eaLnBrk="1" hangingPunct="1">
              <a:defRPr/>
            </a:lvl1pPr>
          </a:lstStyle>
          <a:p>
            <a:pPr>
              <a:defRPr/>
            </a:pPr>
            <a:endParaRPr lang="en-US"/>
          </a:p>
        </p:txBody>
      </p:sp>
      <p:sp>
        <p:nvSpPr>
          <p:cNvPr id="8" name="Rectangle 7"/>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8"/>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4026336881"/>
      </p:ext>
    </p:extLst>
  </p:cSld>
  <p:clrMapOvr>
    <a:masterClrMapping/>
  </p:clrMapOvr>
  <p:transition spd="med">
    <p:zoom dir="in"/>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4061505061"/>
      </p:ext>
    </p:extLst>
  </p:cSld>
  <p:clrMapOvr>
    <a:masterClrMapping/>
  </p:clrMapOvr>
  <p:transition spd="med">
    <p:zoom dir="in"/>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670629750"/>
      </p:ext>
    </p:extLst>
  </p:cSld>
  <p:clrMapOvr>
    <a:masterClrMapping/>
  </p:clrMapOvr>
  <p:transition spd="med">
    <p:zoom dir="in"/>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baseline="30000">
                <a:latin typeface="Arial" panose="020B0604020202020204" pitchFamily="34" charset="0"/>
                <a:ea typeface="ＭＳ Ｐゴシック"/>
              </a:defRPr>
            </a:lvl1pPr>
          </a:lstStyle>
          <a:p>
            <a:pPr>
              <a:defRPr/>
            </a:pPr>
            <a:endParaRPr lang="en-US" dirty="0"/>
          </a:p>
        </p:txBody>
      </p:sp>
      <p:sp>
        <p:nvSpPr>
          <p:cNvPr id="4" name="Rectangle 45"/>
          <p:cNvSpPr>
            <a:spLocks noGrp="1" noChangeArrowheads="1"/>
          </p:cNvSpPr>
          <p:nvPr>
            <p:ph type="ftr" sz="quarter" idx="11"/>
          </p:nvPr>
        </p:nvSpPr>
        <p:spPr/>
        <p:txBody>
          <a:bodyPr/>
          <a:lstStyle>
            <a:lvl1pPr>
              <a:defRPr b="1" i="0" baseline="30000">
                <a:latin typeface="Arial" panose="020B0604020202020204" pitchFamily="34" charset="0"/>
                <a:ea typeface="ＭＳ Ｐゴシック"/>
              </a:defRPr>
            </a:lvl1pPr>
          </a:lstStyle>
          <a:p>
            <a:pPr>
              <a:defRPr/>
            </a:pPr>
            <a:endParaRPr lang="en-US" dirty="0"/>
          </a:p>
        </p:txBody>
      </p:sp>
      <p:sp>
        <p:nvSpPr>
          <p:cNvPr id="5" name="Rectangle 46"/>
          <p:cNvSpPr>
            <a:spLocks noGrp="1" noChangeArrowheads="1"/>
          </p:cNvSpPr>
          <p:nvPr>
            <p:ph type="sldNum" sz="quarter" idx="12"/>
          </p:nvPr>
        </p:nvSpPr>
        <p:spPr/>
        <p:txBody>
          <a:bodyPr/>
          <a:lstStyle>
            <a:lvl1pPr>
              <a:defRPr b="1" i="0" baseline="30000">
                <a:latin typeface="Arial" panose="020B0604020202020204" pitchFamily="34" charset="0"/>
                <a:ea typeface="ＭＳ Ｐゴシック"/>
              </a:defRPr>
            </a:lvl1pPr>
          </a:lstStyle>
          <a:p>
            <a:pPr>
              <a:defRPr/>
            </a:pPr>
            <a:fld id="{142DB977-E9F5-B848-A964-9CE55098685C}" type="slidenum">
              <a:rPr lang="en-US" smtClean="0"/>
              <a:pPr>
                <a:defRPr/>
              </a:pPr>
              <a:t>‹#›</a:t>
            </a:fld>
            <a:endParaRPr lang="en-US" dirty="0"/>
          </a:p>
        </p:txBody>
      </p:sp>
    </p:spTree>
    <p:extLst>
      <p:ext uri="{BB962C8B-B14F-4D97-AF65-F5344CB8AC3E}">
        <p14:creationId xmlns:p14="http://schemas.microsoft.com/office/powerpoint/2010/main" val="47235325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30727502"/>
      </p:ext>
    </p:extLst>
  </p:cSld>
  <p:clrMapOvr>
    <a:masterClrMapping/>
  </p:clrMapOvr>
  <p:transition spd="med">
    <p:zoom dir="in"/>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1592279956"/>
      </p:ext>
    </p:extLst>
  </p:cSld>
  <p:clrMapOvr>
    <a:masterClrMapping/>
  </p:clrMapOvr>
  <p:transition spd="med">
    <p:zoom dir="in"/>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2801216966"/>
      </p:ext>
    </p:extLst>
  </p:cSld>
  <p:clrMapOvr>
    <a:masterClrMapping/>
  </p:clrMapOvr>
  <p:transition spd="med">
    <p:zoom dir="in"/>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928836692"/>
      </p:ext>
    </p:extLst>
  </p:cSld>
  <p:clrMapOvr>
    <a:masterClrMapping/>
  </p:clrMapOvr>
  <p:transition spd="med">
    <p:zoom dir="in"/>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956391759"/>
      </p:ext>
    </p:extLst>
  </p:cSld>
  <p:clrMapOvr>
    <a:masterClrMapping/>
  </p:clrMapOvr>
  <p:transition spd="med">
    <p:zoom dir="in"/>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10004758"/>
      </p:ext>
    </p:extLst>
  </p:cSld>
  <p:clrMapOvr>
    <a:masterClrMapping/>
  </p:clrMapOvr>
  <p:transition spd="med">
    <p:zoom dir="in"/>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655437049"/>
      </p:ext>
    </p:extLst>
  </p:cSld>
  <p:clrMapOvr>
    <a:masterClrMapping/>
  </p:clrMapOvr>
  <p:transition spd="med">
    <p:zoom dir="in"/>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9"/>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0"/>
          <p:cNvSpPr>
            <a:spLocks noGrp="1" noChangeArrowheads="1"/>
          </p:cNvSpPr>
          <p:nvPr>
            <p:ph type="sldNum" sz="quarter" idx="12"/>
          </p:nvPr>
        </p:nvSpPr>
        <p:spPr/>
        <p:txBody>
          <a:bodyPr/>
          <a:lstStyle>
            <a:lvl1pPr eaLnBrk="1" hangingPunct="1">
              <a:defRPr/>
            </a:lvl1pPr>
          </a:lstStyle>
          <a:p>
            <a:pPr>
              <a:defRPr/>
            </a:pPr>
            <a:endParaRPr lang="en-US"/>
          </a:p>
        </p:txBody>
      </p:sp>
    </p:spTree>
    <p:extLst>
      <p:ext uri="{BB962C8B-B14F-4D97-AF65-F5344CB8AC3E}">
        <p14:creationId xmlns:p14="http://schemas.microsoft.com/office/powerpoint/2010/main" val="3389997146"/>
      </p:ext>
    </p:extLst>
  </p:cSld>
  <p:clrMapOvr>
    <a:masterClrMapping/>
  </p:clrMapOvr>
  <p:transition spd="med">
    <p:zoom dir="in"/>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pPr>
                <a:defRPr/>
              </a:pPr>
              <a:t>‹#›</a:t>
            </a:fld>
            <a:endParaRPr lang="en-US"/>
          </a:p>
        </p:txBody>
      </p:sp>
    </p:spTree>
    <p:extLst>
      <p:ext uri="{BB962C8B-B14F-4D97-AF65-F5344CB8AC3E}">
        <p14:creationId xmlns:p14="http://schemas.microsoft.com/office/powerpoint/2010/main" val="1675268394"/>
      </p:ext>
    </p:extLst>
  </p:cSld>
  <p:clrMapOvr>
    <a:masterClrMapping/>
  </p:clrMapOvr>
  <p:transition spd="med">
    <p:randomBar dir="vert"/>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pPr>
                <a:defRPr/>
              </a:pPr>
              <a:t>‹#›</a:t>
            </a:fld>
            <a:endParaRPr lang="en-US"/>
          </a:p>
        </p:txBody>
      </p:sp>
    </p:spTree>
    <p:extLst>
      <p:ext uri="{BB962C8B-B14F-4D97-AF65-F5344CB8AC3E}">
        <p14:creationId xmlns:p14="http://schemas.microsoft.com/office/powerpoint/2010/main" val="33914365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0.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6.pn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11.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image" Target="../media/image8.png"/><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image" Target="../media/image7.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2.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9.emf"/><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3.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28.xml"/><Relationship Id="rId1" Type="http://schemas.openxmlformats.org/officeDocument/2006/relationships/slideLayout" Target="../slideLayouts/slideLayout12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image" Target="../media/image2.png"/><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5.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image" Target="../media/image1.jpeg"/><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6.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image" Target="../media/image1.jpeg"/><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theme" Target="../theme/theme17.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19.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0.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21.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22.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23.xml"/><Relationship Id="rId13" Type="http://schemas.openxmlformats.org/officeDocument/2006/relationships/image" Target="../media/image9.emf"/><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3.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image" Target="../media/image9.emf"/><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4.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5.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27.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28.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10.jpe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29.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6.pn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0.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5" Type="http://schemas.openxmlformats.org/officeDocument/2006/relationships/image" Target="../media/image8.png"/><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image" Target="../media/image7.png"/></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296.xml"/></Relationships>
</file>

<file path=ppt/slideMasters/_rels/slideMaster32.xml.rels><?xml version="1.0" encoding="UTF-8" standalone="yes"?>
<Relationships xmlns="http://schemas.openxmlformats.org/package/2006/relationships"><Relationship Id="rId3" Type="http://schemas.openxmlformats.org/officeDocument/2006/relationships/theme" Target="../theme/theme32.xml"/><Relationship Id="rId2" Type="http://schemas.openxmlformats.org/officeDocument/2006/relationships/slideLayout" Target="../slideLayouts/slideLayout298.xml"/><Relationship Id="rId1" Type="http://schemas.openxmlformats.org/officeDocument/2006/relationships/slideLayout" Target="../slideLayouts/slideLayout29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3.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34.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5.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6.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0.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7.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55.xml"/><Relationship Id="rId1" Type="http://schemas.openxmlformats.org/officeDocument/2006/relationships/slideLayout" Target="../slideLayouts/slideLayout35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9.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theme" Target="../theme/theme4.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image" Target="../media/image1.jpe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40.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5.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41.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image" Target="../media/image6.png"/><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42.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5" Type="http://schemas.openxmlformats.org/officeDocument/2006/relationships/image" Target="../media/image8.png"/><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image" Target="../media/image7.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3.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image" Target="../media/image10.jpeg"/><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44.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424.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5" Type="http://schemas.openxmlformats.org/officeDocument/2006/relationships/image" Target="../media/image11.pn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2.jpe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6.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image" Target="../media/image2.png"/><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image" Target="../media/image3.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image" Target="../media/image2.png"/><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8.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 Id="rId14" Type="http://schemas.openxmlformats.org/officeDocument/2006/relationships/image" Target="../media/image3.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image" Target="../media/image2.png"/><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image" Target="../media/image3.png"/></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theme" Target="../theme/theme50.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image" Target="../media/image1.jpe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image" Target="../media/image14.emf"/><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51.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slideLayout" Target="../slideLayouts/slideLayout504.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2.xml"/><Relationship Id="rId3" Type="http://schemas.openxmlformats.org/officeDocument/2006/relationships/slideLayout" Target="../slideLayouts/slideLayout507.xml"/><Relationship Id="rId7" Type="http://schemas.openxmlformats.org/officeDocument/2006/relationships/slideLayout" Target="../slideLayouts/slideLayout511.xml"/><Relationship Id="rId12" Type="http://schemas.openxmlformats.org/officeDocument/2006/relationships/theme" Target="../theme/theme53.xml"/><Relationship Id="rId2" Type="http://schemas.openxmlformats.org/officeDocument/2006/relationships/slideLayout" Target="../slideLayouts/slideLayout506.xml"/><Relationship Id="rId1" Type="http://schemas.openxmlformats.org/officeDocument/2006/relationships/slideLayout" Target="../slideLayouts/slideLayout505.xml"/><Relationship Id="rId6" Type="http://schemas.openxmlformats.org/officeDocument/2006/relationships/slideLayout" Target="../slideLayouts/slideLayout510.xml"/><Relationship Id="rId11" Type="http://schemas.openxmlformats.org/officeDocument/2006/relationships/slideLayout" Target="../slideLayouts/slideLayout515.xml"/><Relationship Id="rId5" Type="http://schemas.openxmlformats.org/officeDocument/2006/relationships/slideLayout" Target="../slideLayouts/slideLayout509.xml"/><Relationship Id="rId10" Type="http://schemas.openxmlformats.org/officeDocument/2006/relationships/slideLayout" Target="../slideLayouts/slideLayout514.xml"/><Relationship Id="rId4" Type="http://schemas.openxmlformats.org/officeDocument/2006/relationships/slideLayout" Target="../slideLayouts/slideLayout508.xml"/><Relationship Id="rId9" Type="http://schemas.openxmlformats.org/officeDocument/2006/relationships/slideLayout" Target="../slideLayouts/slideLayout51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3.xml"/><Relationship Id="rId13" Type="http://schemas.openxmlformats.org/officeDocument/2006/relationships/theme" Target="../theme/theme54.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slideLayout" Target="../slideLayouts/slideLayout527.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 Id="rId14" Type="http://schemas.openxmlformats.org/officeDocument/2006/relationships/image" Target="../media/image1.jpe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55.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image" Target="../media/image2.png"/><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56.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image" Target="../media/image3.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theme" Target="../theme/theme57.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slideLayout" Target="../slideLayouts/slideLayout561.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58.xml"/><Relationship Id="rId1" Type="http://schemas.openxmlformats.org/officeDocument/2006/relationships/slideLayout" Target="../slideLayouts/slideLayout562.xml"/><Relationship Id="rId4" Type="http://schemas.openxmlformats.org/officeDocument/2006/relationships/image" Target="../media/image3.png"/></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9.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6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61.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6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image" Target="../media/image1.jpeg"/><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6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image" Target="../media/image2.png"/><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64.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image" Target="../media/image3.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65.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66.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image" Target="../media/image1.jpeg"/><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7.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image" Target="../media/image15.jpeg"/><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8.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1.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9.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7.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70.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image" Target="../media/image2.png"/><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71.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 Id="rId14" Type="http://schemas.openxmlformats.org/officeDocument/2006/relationships/image" Target="../media/image3.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image" Target="../media/image2.png"/><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72.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image" Target="../media/image3.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73.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730.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38.xml"/><Relationship Id="rId13" Type="http://schemas.openxmlformats.org/officeDocument/2006/relationships/image" Target="../media/image9.emf"/><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5.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6.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7.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 Id="rId14" Type="http://schemas.openxmlformats.org/officeDocument/2006/relationships/image" Target="../media/image1.jpe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slideLayout" Target="../slideLayouts/slideLayout777.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slideLayout" Target="../slideLayouts/slideLayout776.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7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8.xml"/><Relationship Id="rId1" Type="http://schemas.openxmlformats.org/officeDocument/2006/relationships/slideLayout" Target="../slideLayouts/slideLayout71.xml"/><Relationship Id="rId4" Type="http://schemas.openxmlformats.org/officeDocument/2006/relationships/image" Target="../media/image3.pn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6.xml"/><Relationship Id="rId13" Type="http://schemas.openxmlformats.org/officeDocument/2006/relationships/theme" Target="../theme/theme80.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slideLayout" Target="../slideLayouts/slideLayout80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8.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81.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image" Target="../media/image18.png"/><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82.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image" Target="../media/image3.png"/></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30.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theme" Target="../theme/theme83.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41.xml"/><Relationship Id="rId3" Type="http://schemas.openxmlformats.org/officeDocument/2006/relationships/slideLayout" Target="../slideLayouts/slideLayout836.xml"/><Relationship Id="rId7" Type="http://schemas.openxmlformats.org/officeDocument/2006/relationships/slideLayout" Target="../slideLayouts/slideLayout840.xml"/><Relationship Id="rId12" Type="http://schemas.openxmlformats.org/officeDocument/2006/relationships/theme" Target="../theme/theme84.xml"/><Relationship Id="rId2" Type="http://schemas.openxmlformats.org/officeDocument/2006/relationships/slideLayout" Target="../slideLayouts/slideLayout835.xml"/><Relationship Id="rId1" Type="http://schemas.openxmlformats.org/officeDocument/2006/relationships/slideLayout" Target="../slideLayouts/slideLayout834.xml"/><Relationship Id="rId6" Type="http://schemas.openxmlformats.org/officeDocument/2006/relationships/slideLayout" Target="../slideLayouts/slideLayout839.xml"/><Relationship Id="rId11" Type="http://schemas.openxmlformats.org/officeDocument/2006/relationships/slideLayout" Target="../slideLayouts/slideLayout844.xml"/><Relationship Id="rId5" Type="http://schemas.openxmlformats.org/officeDocument/2006/relationships/slideLayout" Target="../slideLayouts/slideLayout838.xml"/><Relationship Id="rId10" Type="http://schemas.openxmlformats.org/officeDocument/2006/relationships/slideLayout" Target="../slideLayouts/slideLayout843.xml"/><Relationship Id="rId4" Type="http://schemas.openxmlformats.org/officeDocument/2006/relationships/slideLayout" Target="../slideLayouts/slideLayout837.xml"/><Relationship Id="rId9" Type="http://schemas.openxmlformats.org/officeDocument/2006/relationships/slideLayout" Target="../slideLayouts/slideLayout842.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52.xml"/><Relationship Id="rId3" Type="http://schemas.openxmlformats.org/officeDocument/2006/relationships/slideLayout" Target="../slideLayouts/slideLayout847.xml"/><Relationship Id="rId7" Type="http://schemas.openxmlformats.org/officeDocument/2006/relationships/slideLayout" Target="../slideLayouts/slideLayout851.xml"/><Relationship Id="rId12" Type="http://schemas.openxmlformats.org/officeDocument/2006/relationships/theme" Target="../theme/theme85.xml"/><Relationship Id="rId2" Type="http://schemas.openxmlformats.org/officeDocument/2006/relationships/slideLayout" Target="../slideLayouts/slideLayout846.xml"/><Relationship Id="rId1" Type="http://schemas.openxmlformats.org/officeDocument/2006/relationships/slideLayout" Target="../slideLayouts/slideLayout845.xml"/><Relationship Id="rId6" Type="http://schemas.openxmlformats.org/officeDocument/2006/relationships/slideLayout" Target="../slideLayouts/slideLayout850.xml"/><Relationship Id="rId11" Type="http://schemas.openxmlformats.org/officeDocument/2006/relationships/slideLayout" Target="../slideLayouts/slideLayout855.xml"/><Relationship Id="rId5" Type="http://schemas.openxmlformats.org/officeDocument/2006/relationships/slideLayout" Target="../slideLayouts/slideLayout849.xml"/><Relationship Id="rId10" Type="http://schemas.openxmlformats.org/officeDocument/2006/relationships/slideLayout" Target="../slideLayouts/slideLayout854.xml"/><Relationship Id="rId4" Type="http://schemas.openxmlformats.org/officeDocument/2006/relationships/slideLayout" Target="../slideLayouts/slideLayout848.xml"/><Relationship Id="rId9" Type="http://schemas.openxmlformats.org/officeDocument/2006/relationships/slideLayout" Target="../slideLayouts/slideLayout853.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63.xml"/><Relationship Id="rId13" Type="http://schemas.openxmlformats.org/officeDocument/2006/relationships/image" Target="../media/image6.png"/><Relationship Id="rId3" Type="http://schemas.openxmlformats.org/officeDocument/2006/relationships/slideLayout" Target="../slideLayouts/slideLayout858.xml"/><Relationship Id="rId7" Type="http://schemas.openxmlformats.org/officeDocument/2006/relationships/slideLayout" Target="../slideLayouts/slideLayout862.xml"/><Relationship Id="rId12" Type="http://schemas.openxmlformats.org/officeDocument/2006/relationships/theme" Target="../theme/theme86.xml"/><Relationship Id="rId2" Type="http://schemas.openxmlformats.org/officeDocument/2006/relationships/slideLayout" Target="../slideLayouts/slideLayout857.xml"/><Relationship Id="rId1" Type="http://schemas.openxmlformats.org/officeDocument/2006/relationships/slideLayout" Target="../slideLayouts/slideLayout856.xml"/><Relationship Id="rId6" Type="http://schemas.openxmlformats.org/officeDocument/2006/relationships/slideLayout" Target="../slideLayouts/slideLayout861.xml"/><Relationship Id="rId11" Type="http://schemas.openxmlformats.org/officeDocument/2006/relationships/slideLayout" Target="../slideLayouts/slideLayout866.xml"/><Relationship Id="rId5" Type="http://schemas.openxmlformats.org/officeDocument/2006/relationships/slideLayout" Target="../slideLayouts/slideLayout860.xml"/><Relationship Id="rId15" Type="http://schemas.openxmlformats.org/officeDocument/2006/relationships/image" Target="../media/image8.png"/><Relationship Id="rId10" Type="http://schemas.openxmlformats.org/officeDocument/2006/relationships/slideLayout" Target="../slideLayouts/slideLayout865.xml"/><Relationship Id="rId4" Type="http://schemas.openxmlformats.org/officeDocument/2006/relationships/slideLayout" Target="../slideLayouts/slideLayout859.xml"/><Relationship Id="rId9" Type="http://schemas.openxmlformats.org/officeDocument/2006/relationships/slideLayout" Target="../slideLayouts/slideLayout864.xml"/><Relationship Id="rId14" Type="http://schemas.openxmlformats.org/officeDocument/2006/relationships/image" Target="../media/image7.png"/></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74.xml"/><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image" Target="../media/image19.emf"/><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theme" Target="../theme/theme8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8.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89.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9.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06.xml"/><Relationship Id="rId3" Type="http://schemas.openxmlformats.org/officeDocument/2006/relationships/slideLayout" Target="../slideLayouts/slideLayout901.xml"/><Relationship Id="rId7" Type="http://schemas.openxmlformats.org/officeDocument/2006/relationships/slideLayout" Target="../slideLayouts/slideLayout905.xml"/><Relationship Id="rId12" Type="http://schemas.openxmlformats.org/officeDocument/2006/relationships/theme" Target="../theme/theme90.xml"/><Relationship Id="rId2" Type="http://schemas.openxmlformats.org/officeDocument/2006/relationships/slideLayout" Target="../slideLayouts/slideLayout900.xml"/><Relationship Id="rId1" Type="http://schemas.openxmlformats.org/officeDocument/2006/relationships/slideLayout" Target="../slideLayouts/slideLayout899.xml"/><Relationship Id="rId6" Type="http://schemas.openxmlformats.org/officeDocument/2006/relationships/slideLayout" Target="../slideLayouts/slideLayout904.xml"/><Relationship Id="rId11" Type="http://schemas.openxmlformats.org/officeDocument/2006/relationships/slideLayout" Target="../slideLayouts/slideLayout909.xml"/><Relationship Id="rId5" Type="http://schemas.openxmlformats.org/officeDocument/2006/relationships/slideLayout" Target="../slideLayouts/slideLayout903.xml"/><Relationship Id="rId10" Type="http://schemas.openxmlformats.org/officeDocument/2006/relationships/slideLayout" Target="../slideLayouts/slideLayout908.xml"/><Relationship Id="rId4" Type="http://schemas.openxmlformats.org/officeDocument/2006/relationships/slideLayout" Target="../slideLayouts/slideLayout902.xml"/><Relationship Id="rId9" Type="http://schemas.openxmlformats.org/officeDocument/2006/relationships/slideLayout" Target="../slideLayouts/slideLayout90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17.xml"/><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theme" Target="../theme/theme91.xml"/><Relationship Id="rId2" Type="http://schemas.openxmlformats.org/officeDocument/2006/relationships/slideLayout" Target="../slideLayouts/slideLayout911.xml"/><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28.xml"/><Relationship Id="rId3" Type="http://schemas.openxmlformats.org/officeDocument/2006/relationships/slideLayout" Target="../slideLayouts/slideLayout923.xml"/><Relationship Id="rId7" Type="http://schemas.openxmlformats.org/officeDocument/2006/relationships/slideLayout" Target="../slideLayouts/slideLayout927.xml"/><Relationship Id="rId12" Type="http://schemas.openxmlformats.org/officeDocument/2006/relationships/theme" Target="../theme/theme92.xml"/><Relationship Id="rId2" Type="http://schemas.openxmlformats.org/officeDocument/2006/relationships/slideLayout" Target="../slideLayouts/slideLayout922.xml"/><Relationship Id="rId1" Type="http://schemas.openxmlformats.org/officeDocument/2006/relationships/slideLayout" Target="../slideLayouts/slideLayout921.xml"/><Relationship Id="rId6" Type="http://schemas.openxmlformats.org/officeDocument/2006/relationships/slideLayout" Target="../slideLayouts/slideLayout926.xml"/><Relationship Id="rId11" Type="http://schemas.openxmlformats.org/officeDocument/2006/relationships/slideLayout" Target="../slideLayouts/slideLayout931.xml"/><Relationship Id="rId5" Type="http://schemas.openxmlformats.org/officeDocument/2006/relationships/slideLayout" Target="../slideLayouts/slideLayout925.xml"/><Relationship Id="rId10" Type="http://schemas.openxmlformats.org/officeDocument/2006/relationships/slideLayout" Target="../slideLayouts/slideLayout930.xml"/><Relationship Id="rId4" Type="http://schemas.openxmlformats.org/officeDocument/2006/relationships/slideLayout" Target="../slideLayouts/slideLayout924.xml"/><Relationship Id="rId9" Type="http://schemas.openxmlformats.org/officeDocument/2006/relationships/slideLayout" Target="../slideLayouts/slideLayout92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39.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theme" Target="../theme/theme9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0.xml"/><Relationship Id="rId3" Type="http://schemas.openxmlformats.org/officeDocument/2006/relationships/slideLayout" Target="../slideLayouts/slideLayout945.xml"/><Relationship Id="rId7" Type="http://schemas.openxmlformats.org/officeDocument/2006/relationships/slideLayout" Target="../slideLayouts/slideLayout949.xml"/><Relationship Id="rId12" Type="http://schemas.openxmlformats.org/officeDocument/2006/relationships/theme" Target="../theme/theme94.xml"/><Relationship Id="rId2" Type="http://schemas.openxmlformats.org/officeDocument/2006/relationships/slideLayout" Target="../slideLayouts/slideLayout944.xml"/><Relationship Id="rId1" Type="http://schemas.openxmlformats.org/officeDocument/2006/relationships/slideLayout" Target="../slideLayouts/slideLayout943.xml"/><Relationship Id="rId6" Type="http://schemas.openxmlformats.org/officeDocument/2006/relationships/slideLayout" Target="../slideLayouts/slideLayout948.xml"/><Relationship Id="rId11" Type="http://schemas.openxmlformats.org/officeDocument/2006/relationships/slideLayout" Target="../slideLayouts/slideLayout953.xml"/><Relationship Id="rId5" Type="http://schemas.openxmlformats.org/officeDocument/2006/relationships/slideLayout" Target="../slideLayouts/slideLayout947.xml"/><Relationship Id="rId10" Type="http://schemas.openxmlformats.org/officeDocument/2006/relationships/slideLayout" Target="../slideLayouts/slideLayout952.xml"/><Relationship Id="rId4" Type="http://schemas.openxmlformats.org/officeDocument/2006/relationships/slideLayout" Target="../slideLayouts/slideLayout946.xml"/><Relationship Id="rId9" Type="http://schemas.openxmlformats.org/officeDocument/2006/relationships/slideLayout" Target="../slideLayouts/slideLayout951.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1.xml"/><Relationship Id="rId3" Type="http://schemas.openxmlformats.org/officeDocument/2006/relationships/slideLayout" Target="../slideLayouts/slideLayout956.xml"/><Relationship Id="rId7" Type="http://schemas.openxmlformats.org/officeDocument/2006/relationships/slideLayout" Target="../slideLayouts/slideLayout960.xml"/><Relationship Id="rId12" Type="http://schemas.openxmlformats.org/officeDocument/2006/relationships/theme" Target="../theme/theme95.xml"/><Relationship Id="rId2" Type="http://schemas.openxmlformats.org/officeDocument/2006/relationships/slideLayout" Target="../slideLayouts/slideLayout955.xml"/><Relationship Id="rId1" Type="http://schemas.openxmlformats.org/officeDocument/2006/relationships/slideLayout" Target="../slideLayouts/slideLayout954.xml"/><Relationship Id="rId6" Type="http://schemas.openxmlformats.org/officeDocument/2006/relationships/slideLayout" Target="../slideLayouts/slideLayout959.xml"/><Relationship Id="rId11" Type="http://schemas.openxmlformats.org/officeDocument/2006/relationships/slideLayout" Target="../slideLayouts/slideLayout964.xml"/><Relationship Id="rId5" Type="http://schemas.openxmlformats.org/officeDocument/2006/relationships/slideLayout" Target="../slideLayouts/slideLayout958.xml"/><Relationship Id="rId10" Type="http://schemas.openxmlformats.org/officeDocument/2006/relationships/slideLayout" Target="../slideLayouts/slideLayout963.xml"/><Relationship Id="rId4" Type="http://schemas.openxmlformats.org/officeDocument/2006/relationships/slideLayout" Target="../slideLayouts/slideLayout957.xml"/><Relationship Id="rId9" Type="http://schemas.openxmlformats.org/officeDocument/2006/relationships/slideLayout" Target="../slideLayouts/slideLayout962.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2.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theme" Target="../theme/theme96.xml"/><Relationship Id="rId2" Type="http://schemas.openxmlformats.org/officeDocument/2006/relationships/slideLayout" Target="../slideLayouts/slideLayout966.xml"/><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3.xml"/><Relationship Id="rId3" Type="http://schemas.openxmlformats.org/officeDocument/2006/relationships/slideLayout" Target="../slideLayouts/slideLayout978.xml"/><Relationship Id="rId7" Type="http://schemas.openxmlformats.org/officeDocument/2006/relationships/slideLayout" Target="../slideLayouts/slideLayout982.xml"/><Relationship Id="rId12" Type="http://schemas.openxmlformats.org/officeDocument/2006/relationships/theme" Target="../theme/theme97.xml"/><Relationship Id="rId2" Type="http://schemas.openxmlformats.org/officeDocument/2006/relationships/slideLayout" Target="../slideLayouts/slideLayout977.xml"/><Relationship Id="rId1" Type="http://schemas.openxmlformats.org/officeDocument/2006/relationships/slideLayout" Target="../slideLayouts/slideLayout976.xml"/><Relationship Id="rId6" Type="http://schemas.openxmlformats.org/officeDocument/2006/relationships/slideLayout" Target="../slideLayouts/slideLayout981.xml"/><Relationship Id="rId11" Type="http://schemas.openxmlformats.org/officeDocument/2006/relationships/slideLayout" Target="../slideLayouts/slideLayout986.xml"/><Relationship Id="rId5" Type="http://schemas.openxmlformats.org/officeDocument/2006/relationships/slideLayout" Target="../slideLayouts/slideLayout980.xml"/><Relationship Id="rId10" Type="http://schemas.openxmlformats.org/officeDocument/2006/relationships/slideLayout" Target="../slideLayouts/slideLayout985.xml"/><Relationship Id="rId4" Type="http://schemas.openxmlformats.org/officeDocument/2006/relationships/slideLayout" Target="../slideLayouts/slideLayout979.xml"/><Relationship Id="rId9" Type="http://schemas.openxmlformats.org/officeDocument/2006/relationships/slideLayout" Target="../slideLayouts/slideLayout98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94.xml"/><Relationship Id="rId3" Type="http://schemas.openxmlformats.org/officeDocument/2006/relationships/slideLayout" Target="../slideLayouts/slideLayout989.xml"/><Relationship Id="rId7" Type="http://schemas.openxmlformats.org/officeDocument/2006/relationships/slideLayout" Target="../slideLayouts/slideLayout993.xml"/><Relationship Id="rId12" Type="http://schemas.openxmlformats.org/officeDocument/2006/relationships/theme" Target="../theme/theme98.xml"/><Relationship Id="rId2" Type="http://schemas.openxmlformats.org/officeDocument/2006/relationships/slideLayout" Target="../slideLayouts/slideLayout988.xml"/><Relationship Id="rId1" Type="http://schemas.openxmlformats.org/officeDocument/2006/relationships/slideLayout" Target="../slideLayouts/slideLayout987.xml"/><Relationship Id="rId6" Type="http://schemas.openxmlformats.org/officeDocument/2006/relationships/slideLayout" Target="../slideLayouts/slideLayout992.xml"/><Relationship Id="rId11" Type="http://schemas.openxmlformats.org/officeDocument/2006/relationships/slideLayout" Target="../slideLayouts/slideLayout997.xml"/><Relationship Id="rId5" Type="http://schemas.openxmlformats.org/officeDocument/2006/relationships/slideLayout" Target="../slideLayouts/slideLayout991.xml"/><Relationship Id="rId10" Type="http://schemas.openxmlformats.org/officeDocument/2006/relationships/slideLayout" Target="../slideLayouts/slideLayout996.xml"/><Relationship Id="rId4" Type="http://schemas.openxmlformats.org/officeDocument/2006/relationships/slideLayout" Target="../slideLayouts/slideLayout990.xml"/><Relationship Id="rId9" Type="http://schemas.openxmlformats.org/officeDocument/2006/relationships/slideLayout" Target="../slideLayouts/slideLayout995.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5.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theme" Target="../theme/theme9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5" r:id="rId1"/>
    <p:sldLayoutId id="2147493922" r:id="rId2"/>
    <p:sldLayoutId id="2147493923" r:id="rId3"/>
    <p:sldLayoutId id="2147493924" r:id="rId4"/>
    <p:sldLayoutId id="2147493925" r:id="rId5"/>
    <p:sldLayoutId id="2147493926" r:id="rId6"/>
    <p:sldLayoutId id="2147493927" r:id="rId7"/>
    <p:sldLayoutId id="2147493928" r:id="rId8"/>
    <p:sldLayoutId id="2147493929" r:id="rId9"/>
    <p:sldLayoutId id="2147493930" r:id="rId10"/>
    <p:sldLayoutId id="2147493931" r:id="rId11"/>
    <p:sldLayoutId id="2147493932"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685800" y="115888"/>
            <a:ext cx="7772400" cy="70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947" name="Rectangle 3"/>
          <p:cNvSpPr>
            <a:spLocks noGrp="1" noChangeArrowheads="1"/>
          </p:cNvSpPr>
          <p:nvPr>
            <p:ph type="body" idx="1"/>
          </p:nvPr>
        </p:nvSpPr>
        <p:spPr bwMode="auto">
          <a:xfrm>
            <a:off x="685800" y="977900"/>
            <a:ext cx="77724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20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20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4CD8C44E-637C-F244-8A1D-DAE9E9067923}" type="slidenum">
              <a:rPr lang="en-US" smtClean="0"/>
              <a:pPr>
                <a:defRPr/>
              </a:pPr>
              <a:t>‹#›</a:t>
            </a:fld>
            <a:endParaRPr lang="en-US" dirty="0"/>
          </a:p>
        </p:txBody>
      </p:sp>
      <p:sp>
        <p:nvSpPr>
          <p:cNvPr id="82951" name="FormatShape" descr="SKIING" hidden="1"/>
          <p:cNvSpPr>
            <a:spLocks noChangeArrowheads="1"/>
          </p:cNvSpPr>
          <p:nvPr/>
        </p:nvSpPr>
        <p:spPr bwMode="auto">
          <a:xfrm>
            <a:off x="-1333500" y="1701800"/>
            <a:ext cx="1181100" cy="825500"/>
          </a:xfrm>
          <a:prstGeom prst="rect">
            <a:avLst/>
          </a:prstGeom>
          <a:noFill/>
          <a:ln w="101600" cmpd="thinThick">
            <a:solidFill>
              <a:schemeClr val="tx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b="1" i="0" baseline="0" dirty="0">
              <a:solidFill>
                <a:srgbClr val="000000"/>
              </a:solidFill>
              <a:latin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94025" r:id="rId1"/>
    <p:sldLayoutId id="2147494026" r:id="rId2"/>
    <p:sldLayoutId id="2147494027" r:id="rId3"/>
    <p:sldLayoutId id="2147494028" r:id="rId4"/>
    <p:sldLayoutId id="2147494029" r:id="rId5"/>
    <p:sldLayoutId id="2147494030" r:id="rId6"/>
    <p:sldLayoutId id="2147494031" r:id="rId7"/>
    <p:sldLayoutId id="2147494032" r:id="rId8"/>
    <p:sldLayoutId id="2147494033" r:id="rId9"/>
    <p:sldLayoutId id="2147494034" r:id="rId10"/>
    <p:sldLayoutId id="2147494035" r:id="rId11"/>
  </p:sldLayoutIdLst>
  <p:transition/>
  <p:txStyles>
    <p:titleStyle>
      <a:lvl1pPr algn="ctr" rtl="0" eaLnBrk="0" fontAlgn="base" hangingPunct="0">
        <a:spcBef>
          <a:spcPct val="0"/>
        </a:spcBef>
        <a:spcAft>
          <a:spcPct val="0"/>
        </a:spcAft>
        <a:defRPr sz="40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523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3"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5"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246"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48"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0"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2"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5"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952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9527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66114E87-C4CE-7749-BC7D-30E379AB568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036" r:id="rId1"/>
    <p:sldLayoutId id="2147494037" r:id="rId2"/>
    <p:sldLayoutId id="2147494038" r:id="rId3"/>
    <p:sldLayoutId id="2147494039" r:id="rId4"/>
    <p:sldLayoutId id="2147494040" r:id="rId5"/>
    <p:sldLayoutId id="2147494041" r:id="rId6"/>
    <p:sldLayoutId id="2147494042" r:id="rId7"/>
    <p:sldLayoutId id="2147494043" r:id="rId8"/>
    <p:sldLayoutId id="2147494044" r:id="rId9"/>
    <p:sldLayoutId id="2147494045" r:id="rId10"/>
    <p:sldLayoutId id="2147494046"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75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baseline="0">
                <a:solidFill>
                  <a:srgbClr val="000000"/>
                </a:solidFill>
                <a:latin typeface="Arial" panose="020B0604020202020204" pitchFamily="34" charset="0"/>
              </a:defRPr>
            </a:lvl1pPr>
          </a:lstStyle>
          <a:p>
            <a:pPr>
              <a:defRPr/>
            </a:pPr>
            <a:fld id="{AD90B721-E44F-D145-880F-C880C95E2FF7}"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047" r:id="rId1"/>
    <p:sldLayoutId id="2147494048" r:id="rId2"/>
    <p:sldLayoutId id="2147494049" r:id="rId3"/>
    <p:sldLayoutId id="2147494050" r:id="rId4"/>
    <p:sldLayoutId id="2147494051" r:id="rId5"/>
    <p:sldLayoutId id="2147494052" r:id="rId6"/>
    <p:sldLayoutId id="2147494053" r:id="rId7"/>
    <p:sldLayoutId id="2147494054" r:id="rId8"/>
    <p:sldLayoutId id="2147494055" r:id="rId9"/>
    <p:sldLayoutId id="2147494056" r:id="rId10"/>
    <p:sldLayoutId id="21474940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F163712-10C1-C847-8F6C-57F5104778BB}" type="slidenum">
              <a:rPr lang="en-US" altLang="ja-JP"/>
              <a:pPr>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058" r:id="rId1"/>
    <p:sldLayoutId id="2147494059" r:id="rId2"/>
    <p:sldLayoutId id="2147494060" r:id="rId3"/>
    <p:sldLayoutId id="2147494061" r:id="rId4"/>
    <p:sldLayoutId id="2147494062" r:id="rId5"/>
    <p:sldLayoutId id="2147494063" r:id="rId6"/>
    <p:sldLayoutId id="2147494064" r:id="rId7"/>
    <p:sldLayoutId id="2147494065" r:id="rId8"/>
    <p:sldLayoutId id="2147494066" r:id="rId9"/>
    <p:sldLayoutId id="2147494067" r:id="rId10"/>
    <p:sldLayoutId id="21474940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D3D1D4BE-D97A-8A4F-BD8E-FED286D0111C}"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069" r:id="rId1"/>
    <p:sldLayoutId id="2147494070"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5170" name="Group 2"/>
          <p:cNvGrpSpPr>
            <a:grpSpLocks/>
          </p:cNvGrpSpPr>
          <p:nvPr/>
        </p:nvGrpSpPr>
        <p:grpSpPr bwMode="auto">
          <a:xfrm>
            <a:off x="0" y="0"/>
            <a:ext cx="9144000" cy="6858000"/>
            <a:chOff x="0" y="0"/>
            <a:chExt cx="5760" cy="4320"/>
          </a:xfrm>
        </p:grpSpPr>
        <p:sp>
          <p:nvSpPr>
            <p:cNvPr id="13517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sp>
          <p:nvSpPr>
            <p:cNvPr id="13517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pic>
          <p:nvPicPr>
            <p:cNvPr id="13517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517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a:defRPr/>
            </a:pPr>
            <a:endParaRPr lang="en-US"/>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636CC7EA-18A1-1441-AFD9-E532FA200A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71" r:id="rId1"/>
    <p:sldLayoutId id="2147494072" r:id="rId2"/>
    <p:sldLayoutId id="2147494073" r:id="rId3"/>
    <p:sldLayoutId id="2147494074" r:id="rId4"/>
    <p:sldLayoutId id="2147494075" r:id="rId5"/>
    <p:sldLayoutId id="2147494076" r:id="rId6"/>
    <p:sldLayoutId id="2147494077" r:id="rId7"/>
    <p:sldLayoutId id="2147494078" r:id="rId8"/>
    <p:sldLayoutId id="2147494079" r:id="rId9"/>
    <p:sldLayoutId id="2147494080" r:id="rId10"/>
    <p:sldLayoutId id="214749408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27E8F747-D967-6445-94E4-E5697241C2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82" r:id="rId1"/>
    <p:sldLayoutId id="2147494083" r:id="rId2"/>
    <p:sldLayoutId id="2147494084" r:id="rId3"/>
    <p:sldLayoutId id="2147494085" r:id="rId4"/>
    <p:sldLayoutId id="2147494086" r:id="rId5"/>
    <p:sldLayoutId id="2147494087" r:id="rId6"/>
    <p:sldLayoutId id="2147494088" r:id="rId7"/>
    <p:sldLayoutId id="2147494089" r:id="rId8"/>
    <p:sldLayoutId id="2147494090" r:id="rId9"/>
    <p:sldLayoutId id="2147494091" r:id="rId10"/>
    <p:sldLayoutId id="214749409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9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22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7FCEE9C2-9835-8C49-94B9-0D4E0195C9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93" r:id="rId1"/>
    <p:sldLayoutId id="2147494094" r:id="rId2"/>
    <p:sldLayoutId id="2147494095" r:id="rId3"/>
    <p:sldLayoutId id="2147494096" r:id="rId4"/>
    <p:sldLayoutId id="2147494097" r:id="rId5"/>
    <p:sldLayoutId id="2147494098" r:id="rId6"/>
    <p:sldLayoutId id="2147494099" r:id="rId7"/>
    <p:sldLayoutId id="2147494100" r:id="rId8"/>
    <p:sldLayoutId id="2147494101" r:id="rId9"/>
    <p:sldLayoutId id="2147494102" r:id="rId10"/>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10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0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cs typeface="Arial" panose="020B0604020202020204" pitchFamily="34" charset="0"/>
              </a:defRPr>
            </a:lvl1pPr>
          </a:lstStyle>
          <a:p>
            <a:pPr>
              <a:defRPr/>
            </a:pPr>
            <a:fld id="{11B54725-6F01-164E-B1C3-834FAA4EC045}" type="datetime1">
              <a:rPr lang="en-US" smtClean="0"/>
              <a:pPr>
                <a:defRPr/>
              </a:pPr>
              <a:t>2/12/24</a:t>
            </a:fld>
            <a:endParaRPr lang="en-US" dirty="0"/>
          </a:p>
        </p:txBody>
      </p:sp>
      <p:sp>
        <p:nvSpPr>
          <p:cNvPr id="230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30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cs typeface="Arial" panose="020B0604020202020204" pitchFamily="34" charset="0"/>
              </a:defRPr>
            </a:lvl1pPr>
          </a:lstStyle>
          <a:p>
            <a:pPr>
              <a:defRPr/>
            </a:pPr>
            <a:fld id="{B881873E-4C8C-1C4A-8F9D-B9A68DD362C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03" r:id="rId1"/>
    <p:sldLayoutId id="2147494104" r:id="rId2"/>
    <p:sldLayoutId id="2147494105" r:id="rId3"/>
    <p:sldLayoutId id="2147494106" r:id="rId4"/>
    <p:sldLayoutId id="2147494107" r:id="rId5"/>
    <p:sldLayoutId id="2147494108" r:id="rId6"/>
    <p:sldLayoutId id="2147494109" r:id="rId7"/>
    <p:sldLayoutId id="2147494110" r:id="rId8"/>
    <p:sldLayoutId id="2147494111" r:id="rId9"/>
    <p:sldLayoutId id="2147494112" r:id="rId10"/>
    <p:sldLayoutId id="21474941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2pPr>
      <a:lvl3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3pPr>
      <a:lvl4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4pPr>
      <a:lvl5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5pPr>
      <a:lvl6pPr marL="4572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6pPr>
      <a:lvl7pPr marL="9144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7pPr>
      <a:lvl8pPr marL="13716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8pPr>
      <a:lvl9pPr marL="18288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3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3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94BE4C20-01C9-5B41-AD8C-19BCFBA64249}"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14" r:id="rId1"/>
    <p:sldLayoutId id="2147494115" r:id="rId2"/>
    <p:sldLayoutId id="2147494116" r:id="rId3"/>
    <p:sldLayoutId id="2147494117" r:id="rId4"/>
    <p:sldLayoutId id="2147494118" r:id="rId5"/>
    <p:sldLayoutId id="2147494119" r:id="rId6"/>
    <p:sldLayoutId id="2147494120" r:id="rId7"/>
    <p:sldLayoutId id="2147494121" r:id="rId8"/>
    <p:sldLayoutId id="2147494122" r:id="rId9"/>
    <p:sldLayoutId id="2147494123" r:id="rId10"/>
    <p:sldLayoutId id="21474941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sp>
          <p:nvSpPr>
            <p:cNvPr id="14344"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345"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14346"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93542" name="Rectangle 6"/>
          <p:cNvSpPr>
            <a:spLocks noGrp="1" noChangeArrowheads="1"/>
          </p:cNvSpPr>
          <p:nvPr>
            <p:ph type="title"/>
          </p:nvPr>
        </p:nvSpPr>
        <p:spPr bwMode="auto">
          <a:xfrm>
            <a:off x="0" y="533400"/>
            <a:ext cx="91440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4340" name="Rectangle 7"/>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3544"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latin typeface="+mn-lt"/>
                <a:ea typeface="+mn-ea"/>
                <a:cs typeface="+mn-cs"/>
              </a:defRPr>
            </a:lvl1pPr>
          </a:lstStyle>
          <a:p>
            <a:pPr>
              <a:defRPr/>
            </a:pPr>
            <a:endParaRPr lang="en-US"/>
          </a:p>
        </p:txBody>
      </p:sp>
      <p:sp>
        <p:nvSpPr>
          <p:cNvPr id="193545"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aseline="0">
                <a:latin typeface="+mn-lt"/>
                <a:ea typeface="+mn-ea"/>
                <a:cs typeface="+mn-cs"/>
              </a:defRPr>
            </a:lvl1pPr>
          </a:lstStyle>
          <a:p>
            <a:pPr>
              <a:defRPr/>
            </a:pPr>
            <a:endParaRPr lang="en-US"/>
          </a:p>
        </p:txBody>
      </p:sp>
      <p:sp>
        <p:nvSpPr>
          <p:cNvPr id="193546"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latin typeface="Arial Narrow" charset="0"/>
              </a:defRPr>
            </a:lvl1pPr>
          </a:lstStyle>
          <a:p>
            <a:pPr>
              <a:defRPr/>
            </a:pPr>
            <a:fld id="{9C7AACDF-3017-104D-9FC5-DBC63DC9362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76" r:id="rId1"/>
    <p:sldLayoutId id="2147493933" r:id="rId2"/>
    <p:sldLayoutId id="2147493934" r:id="rId3"/>
    <p:sldLayoutId id="2147493935" r:id="rId4"/>
    <p:sldLayoutId id="2147493936" r:id="rId5"/>
    <p:sldLayoutId id="2147493937" r:id="rId6"/>
    <p:sldLayoutId id="2147493938" r:id="rId7"/>
    <p:sldLayoutId id="2147493939" r:id="rId8"/>
    <p:sldLayoutId id="2147493940" r:id="rId9"/>
    <p:sldLayoutId id="2147493941" r:id="rId10"/>
    <p:sldLayoutId id="21474939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24" charset="0"/>
        </a:defRPr>
      </a:lvl6pPr>
      <a:lvl7pPr marL="914400" algn="l" rtl="0" fontAlgn="base">
        <a:spcBef>
          <a:spcPct val="0"/>
        </a:spcBef>
        <a:spcAft>
          <a:spcPct val="0"/>
        </a:spcAft>
        <a:defRPr sz="4400">
          <a:solidFill>
            <a:schemeClr val="tx2"/>
          </a:solidFill>
          <a:latin typeface="Impact" pitchFamily="24" charset="0"/>
        </a:defRPr>
      </a:lvl7pPr>
      <a:lvl8pPr marL="1371600" algn="l" rtl="0" fontAlgn="base">
        <a:spcBef>
          <a:spcPct val="0"/>
        </a:spcBef>
        <a:spcAft>
          <a:spcPct val="0"/>
        </a:spcAft>
        <a:defRPr sz="4400">
          <a:solidFill>
            <a:schemeClr val="tx2"/>
          </a:solidFill>
          <a:latin typeface="Impact" pitchFamily="24" charset="0"/>
        </a:defRPr>
      </a:lvl8pPr>
      <a:lvl9pPr marL="1828800" algn="l" rtl="0" fontAlgn="base">
        <a:spcBef>
          <a:spcPct val="0"/>
        </a:spcBef>
        <a:spcAft>
          <a:spcPct val="0"/>
        </a:spcAft>
        <a:defRPr sz="4400">
          <a:solidFill>
            <a:schemeClr val="tx2"/>
          </a:solidFill>
          <a:latin typeface="Impact" pitchFamily="24"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SzPct val="130000"/>
        <a:buBlip>
          <a:blip r:embed="rId14"/>
        </a:buBlip>
        <a:defRPr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lr>
          <a:schemeClr val="accent1"/>
        </a:buClr>
        <a:buFont typeface="Wingdings" charset="0"/>
        <a:buChar char="w"/>
        <a:defRPr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SzPct val="115000"/>
        <a:buBlip>
          <a:blip r:embed="rId14"/>
        </a:buBlip>
        <a:defRPr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348ECDAE-CDE1-2443-92AE-2D66E2AFF44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25" r:id="rId1"/>
    <p:sldLayoutId id="2147494126" r:id="rId2"/>
    <p:sldLayoutId id="2147494127" r:id="rId3"/>
    <p:sldLayoutId id="2147494128" r:id="rId4"/>
    <p:sldLayoutId id="2147494129" r:id="rId5"/>
    <p:sldLayoutId id="2147494130" r:id="rId6"/>
    <p:sldLayoutId id="2147494131" r:id="rId7"/>
    <p:sldLayoutId id="2147494132" r:id="rId8"/>
    <p:sldLayoutId id="2147494133" r:id="rId9"/>
    <p:sldLayoutId id="2147494134" r:id="rId10"/>
    <p:sldLayoutId id="214749413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endParaRPr lang="en-US" dirty="0"/>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endParaRPr lang="en-US" dirty="0"/>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spcAft>
                <a:spcPct val="0"/>
              </a:spcAft>
              <a:buClrTx/>
              <a:buSzTx/>
              <a:buFontTx/>
              <a:buNone/>
              <a:defRPr sz="1400" b="1" i="0" baseline="0">
                <a:solidFill>
                  <a:srgbClr val="000000"/>
                </a:solidFill>
                <a:latin typeface="Arial" panose="020B0604020202020204" pitchFamily="34" charset="0"/>
                <a:cs typeface="ＭＳ Ｐゴシック"/>
              </a:defRPr>
            </a:lvl1pPr>
          </a:lstStyle>
          <a:p>
            <a:pPr>
              <a:defRPr/>
            </a:pPr>
            <a:fld id="{AB851423-25CA-D94B-96DE-DB627F5F3D8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136" r:id="rId1"/>
    <p:sldLayoutId id="2147494137" r:id="rId2"/>
    <p:sldLayoutId id="2147494138" r:id="rId3"/>
    <p:sldLayoutId id="2147494139" r:id="rId4"/>
    <p:sldLayoutId id="2147494140" r:id="rId5"/>
    <p:sldLayoutId id="2147494141" r:id="rId6"/>
    <p:sldLayoutId id="2147494142" r:id="rId7"/>
    <p:sldLayoutId id="2147494143" r:id="rId8"/>
    <p:sldLayoutId id="2147494144" r:id="rId9"/>
    <p:sldLayoutId id="2147494145" r:id="rId10"/>
    <p:sldLayoutId id="21474941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cSld>
  <p:clrMap bg1="lt1" tx1="dk1" bg2="lt2" tx2="dk2" accent1="accent1" accent2="accent2" accent3="accent3" accent4="accent4" accent5="accent5" accent6="accent6" hlink="hlink" folHlink="folHlink"/>
  <p:sldLayoutIdLst>
    <p:sldLayoutId id="2147494147" r:id="rId1"/>
    <p:sldLayoutId id="2147494148" r:id="rId2"/>
    <p:sldLayoutId id="2147494149" r:id="rId3"/>
    <p:sldLayoutId id="2147494150" r:id="rId4"/>
    <p:sldLayoutId id="2147494151" r:id="rId5"/>
    <p:sldLayoutId id="2147494152" r:id="rId6"/>
    <p:sldLayoutId id="2147494153" r:id="rId7"/>
    <p:sldLayoutId id="2147494154" r:id="rId8"/>
    <p:sldLayoutId id="2147494155" r:id="rId9"/>
    <p:sldLayoutId id="2147494156" r:id="rId10"/>
    <p:sldLayoutId id="2147494157"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2450" name="Group 2"/>
          <p:cNvGrpSpPr>
            <a:grpSpLocks/>
          </p:cNvGrpSpPr>
          <p:nvPr/>
        </p:nvGrpSpPr>
        <p:grpSpPr bwMode="auto">
          <a:xfrm>
            <a:off x="0" y="2286000"/>
            <a:ext cx="9144000" cy="3581400"/>
            <a:chOff x="0" y="1968"/>
            <a:chExt cx="5760" cy="2256"/>
          </a:xfrm>
        </p:grpSpPr>
        <p:sp>
          <p:nvSpPr>
            <p:cNvPr id="2324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4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325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2324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324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B356606-3973-924B-B556-7F0D89FD63CB}" type="slidenum">
              <a:rPr lang="en-US" altLang="ja-JP"/>
              <a:pPr>
                <a:defRPr/>
              </a:pPr>
              <a:t>‹#›</a:t>
            </a:fld>
            <a:endParaRPr lang="en-US" altLang="ja-JP"/>
          </a:p>
        </p:txBody>
      </p:sp>
      <p:pic>
        <p:nvPicPr>
          <p:cNvPr id="23245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58" r:id="rId1"/>
    <p:sldLayoutId id="2147494159" r:id="rId2"/>
    <p:sldLayoutId id="2147494160" r:id="rId3"/>
    <p:sldLayoutId id="2147494161" r:id="rId4"/>
    <p:sldLayoutId id="2147494162" r:id="rId5"/>
    <p:sldLayoutId id="2147494163" r:id="rId6"/>
    <p:sldLayoutId id="2147494164" r:id="rId7"/>
    <p:sldLayoutId id="2147494165" r:id="rId8"/>
    <p:sldLayoutId id="2147494166" r:id="rId9"/>
    <p:sldLayoutId id="2147494167" r:id="rId10"/>
    <p:sldLayoutId id="214749416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57026" name="Group 2"/>
          <p:cNvGrpSpPr>
            <a:grpSpLocks/>
          </p:cNvGrpSpPr>
          <p:nvPr/>
        </p:nvGrpSpPr>
        <p:grpSpPr bwMode="auto">
          <a:xfrm>
            <a:off x="0" y="2286000"/>
            <a:ext cx="9144000" cy="3581400"/>
            <a:chOff x="0" y="1968"/>
            <a:chExt cx="5760" cy="2256"/>
          </a:xfrm>
        </p:grpSpPr>
        <p:sp>
          <p:nvSpPr>
            <p:cNvPr id="257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257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257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7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2ABEA0D-C324-DB48-81E6-0F232EA050D9}" type="slidenum">
              <a:rPr lang="en-US" altLang="ja-JP"/>
              <a:pPr>
                <a:defRPr/>
              </a:pPr>
              <a:t>‹#›</a:t>
            </a:fld>
            <a:endParaRPr lang="en-US" altLang="ja-JP"/>
          </a:p>
        </p:txBody>
      </p:sp>
      <p:pic>
        <p:nvPicPr>
          <p:cNvPr id="257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180" r:id="rId1"/>
    <p:sldLayoutId id="2147494181" r:id="rId2"/>
    <p:sldLayoutId id="2147494182" r:id="rId3"/>
    <p:sldLayoutId id="2147494183" r:id="rId4"/>
    <p:sldLayoutId id="2147494184" r:id="rId5"/>
    <p:sldLayoutId id="2147494185" r:id="rId6"/>
    <p:sldLayoutId id="2147494186" r:id="rId7"/>
    <p:sldLayoutId id="2147494187" r:id="rId8"/>
    <p:sldLayoutId id="2147494188" r:id="rId9"/>
    <p:sldLayoutId id="2147494189" r:id="rId10"/>
    <p:sldLayoutId id="2147494190"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lumMod val="95000"/>
              <a:lumOff val="5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rgbClr val="0D0D0D">
              <a:alpha val="40000"/>
            </a:srgb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algn="l" eaLnBrk="1" hangingPunct="1">
              <a:defRPr/>
            </a:pPr>
            <a:endParaRPr lang="en-US" sz="1800" b="1" i="0" baseline="0" dirty="0">
              <a:solidFill>
                <a:prstClr val="white"/>
              </a:solidFill>
              <a:latin typeface="Arial" panose="020B0604020202020204" pitchFamily="34" charset="0"/>
            </a:endParaRPr>
          </a:p>
        </p:txBody>
      </p:sp>
      <p:sp>
        <p:nvSpPr>
          <p:cNvPr id="269316" name="Title Placeholder 8"/>
          <p:cNvSpPr>
            <a:spLocks noGrp="1"/>
          </p:cNvSpPr>
          <p:nvPr>
            <p:ph type="title"/>
          </p:nvPr>
        </p:nvSpPr>
        <p:spPr bwMode="auto">
          <a:xfrm>
            <a:off x="457200" y="274638"/>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69317" name="Text Placeholder 29"/>
          <p:cNvSpPr>
            <a:spLocks noGrp="1"/>
          </p:cNvSpPr>
          <p:nvPr>
            <p:ph type="body" idx="1"/>
          </p:nvPr>
        </p:nvSpPr>
        <p:spPr bwMode="auto">
          <a:xfrm>
            <a:off x="457200" y="1600200"/>
            <a:ext cx="7467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wrap="square" lIns="91440" tIns="45720" rIns="91440" bIns="0" numCol="1" anchor="b" anchorCtr="0" compatLnSpc="1">
            <a:prstTxWarp prst="textNoShape">
              <a:avLst/>
            </a:prstTxWarp>
          </a:bodyPr>
          <a:lstStyle>
            <a:lvl1pPr algn="l" eaLnBrk="1" hangingPunct="1">
              <a:defRPr sz="1000" b="1" i="0" baseline="0">
                <a:solidFill>
                  <a:srgbClr val="9B9A98"/>
                </a:solidFill>
                <a:latin typeface="Arial" panose="020B0604020202020204" pitchFamily="34" charset="0"/>
              </a:defRPr>
            </a:lvl1pPr>
          </a:lstStyle>
          <a:p>
            <a:pPr>
              <a:defRPr/>
            </a:pPr>
            <a:fld id="{7C64E5D3-6902-1A4F-8980-E9045EEB023C}" type="datetime1">
              <a:rPr lang="en-US" smtClean="0"/>
              <a:pPr>
                <a:defRPr/>
              </a:pPr>
              <a:t>2/12/24</a:t>
            </a:fld>
            <a:endParaRPr lang="en-US" dirty="0"/>
          </a:p>
        </p:txBody>
      </p:sp>
      <p:sp>
        <p:nvSpPr>
          <p:cNvPr id="22" name="Footer Placeholder 21"/>
          <p:cNvSpPr>
            <a:spLocks noGrp="1"/>
          </p:cNvSpPr>
          <p:nvPr>
            <p:ph type="ftr" sz="quarter" idx="3"/>
          </p:nvPr>
        </p:nvSpPr>
        <p:spPr>
          <a:xfrm>
            <a:off x="3124200" y="6421438"/>
            <a:ext cx="2895600" cy="365125"/>
          </a:xfrm>
          <a:prstGeom prst="rect">
            <a:avLst/>
          </a:prstGeom>
        </p:spPr>
        <p:txBody>
          <a:bodyPr vert="horz" wrap="square" lIns="0" tIns="45720" rIns="0" bIns="0" numCol="1" anchor="b" anchorCtr="0" compatLnSpc="1">
            <a:prstTxWarp prst="textNoShape">
              <a:avLst/>
            </a:prstTxWarp>
          </a:bodyPr>
          <a:lstStyle>
            <a:lvl1pPr algn="ctr" eaLnBrk="1" hangingPunct="1">
              <a:defRPr sz="1000" b="1" i="0" baseline="0">
                <a:solidFill>
                  <a:srgbClr val="9B9A98"/>
                </a:solidFill>
                <a:latin typeface="Arial" panose="020B0604020202020204" pitchFamily="34" charset="0"/>
              </a:defRPr>
            </a:lvl1pPr>
          </a:lstStyle>
          <a:p>
            <a:pPr>
              <a:defRPr/>
            </a:pPr>
            <a:endParaRPr lang="en-US" dirty="0"/>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000" b="1" i="0" baseline="0">
                <a:solidFill>
                  <a:srgbClr val="9B9A98"/>
                </a:solidFill>
                <a:latin typeface="Arial" panose="020B0604020202020204" pitchFamily="34" charset="0"/>
              </a:defRPr>
            </a:lvl1pPr>
          </a:lstStyle>
          <a:p>
            <a:pPr>
              <a:defRPr/>
            </a:pPr>
            <a:fld id="{84F17A74-0618-8A4B-8233-B1C159C3D681}" type="slidenum">
              <a:rPr lang="en-US" smtClean="0"/>
              <a:pPr>
                <a:defRPr/>
              </a:pPr>
              <a:t>‹#›</a:t>
            </a:fld>
            <a:endParaRPr lang="en-US" dirty="0"/>
          </a:p>
        </p:txBody>
      </p:sp>
    </p:spTree>
  </p:cSld>
  <p:clrMap bg1="dk1" tx1="lt1" bg2="dk2" tx2="lt2" accent1="accent1" accent2="accent2" accent3="accent3" accent4="accent4" accent5="accent5" accent6="accent6" hlink="hlink" folHlink="folHlink"/>
  <p:sldLayoutIdLst>
    <p:sldLayoutId id="2147494191" r:id="rId1"/>
    <p:sldLayoutId id="2147494192" r:id="rId2"/>
    <p:sldLayoutId id="2147494193" r:id="rId3"/>
    <p:sldLayoutId id="2147494194" r:id="rId4"/>
    <p:sldLayoutId id="2147494195" r:id="rId5"/>
    <p:sldLayoutId id="2147494196" r:id="rId6"/>
    <p:sldLayoutId id="2147494197" r:id="rId7"/>
    <p:sldLayoutId id="2147494198" r:id="rId8"/>
    <p:sldLayoutId id="2147494199" r:id="rId9"/>
    <p:sldLayoutId id="2147494200" r:id="rId10"/>
    <p:sldLayoutId id="2147494201" r:id="rId11"/>
  </p:sldLayoutIdLst>
  <p:txStyles>
    <p:titleStyle>
      <a:lvl1pPr algn="l" rtl="0" eaLnBrk="0" fontAlgn="base" hangingPunct="0">
        <a:spcBef>
          <a:spcPct val="0"/>
        </a:spcBef>
        <a:spcAft>
          <a:spcPct val="0"/>
        </a:spcAft>
        <a:defRPr sz="4600" kern="1200">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2pPr>
      <a:lvl3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3pPr>
      <a:lvl4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4pPr>
      <a:lvl5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5pPr>
      <a:lvl6pPr marL="4572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6pPr>
      <a:lvl7pPr marL="9144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7pPr>
      <a:lvl8pPr marL="13716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8pPr>
      <a:lvl9pPr marL="18288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9pPr>
    </p:titleStyle>
    <p:bodyStyle>
      <a:lvl1pPr marL="419100" indent="-382588" algn="l" rtl="0" eaLnBrk="0" fontAlgn="base" hangingPunct="0">
        <a:spcBef>
          <a:spcPct val="20000"/>
        </a:spcBef>
        <a:spcAft>
          <a:spcPct val="0"/>
        </a:spcAft>
        <a:buClr>
          <a:schemeClr val="accent1"/>
        </a:buClr>
        <a:buSzPct val="80000"/>
        <a:buFont typeface="Wingdings 2" charset="0"/>
        <a:buChar char=""/>
        <a:defRPr sz="3000" b="1" i="0" kern="1200">
          <a:solidFill>
            <a:schemeClr val="tx1"/>
          </a:solidFill>
          <a:latin typeface="Arial" panose="020B0604020202020204" pitchFamily="34" charset="0"/>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b="1" i="0" kern="1200">
          <a:solidFill>
            <a:schemeClr val="tx1"/>
          </a:solidFill>
          <a:latin typeface="Arial" panose="020B0604020202020204" pitchFamily="34" charset="0"/>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b="1" i="0" kern="1200">
          <a:solidFill>
            <a:schemeClr val="tx1"/>
          </a:solidFill>
          <a:latin typeface="Arial" panose="020B0604020202020204" pitchFamily="34" charset="0"/>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b="1" i="0" kern="1200">
          <a:solidFill>
            <a:schemeClr val="tx1"/>
          </a:solidFill>
          <a:latin typeface="Arial" panose="020B0604020202020204" pitchFamily="34" charset="0"/>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b="1" i="0" kern="1200">
          <a:solidFill>
            <a:schemeClr val="tx1"/>
          </a:solidFill>
          <a:latin typeface="Arial" panose="020B0604020202020204" pitchFamily="34" charset="0"/>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to </a:t>
            </a:r>
            <a:r>
              <a:rPr lang="nl-NL" dirty="0" err="1"/>
              <a:t>edit</a:t>
            </a:r>
            <a:r>
              <a:rPr lang="nl-NL" dirty="0"/>
              <a:t> Master </a:t>
            </a:r>
            <a:r>
              <a:rPr lang="nl-NL" dirty="0" err="1"/>
              <a:t>title</a:t>
            </a:r>
            <a:r>
              <a:rPr lang="nl-NL" dirty="0"/>
              <a:t> </a:t>
            </a:r>
            <a:r>
              <a:rPr lang="nl-NL" dirty="0" err="1"/>
              <a:t>style</a:t>
            </a:r>
            <a:endParaRPr lang="nl-NL" dirty="0"/>
          </a:p>
        </p:txBody>
      </p:sp>
      <p:sp>
        <p:nvSpPr>
          <p:cNvPr id="281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dirty="0"/>
              <a:t>Click to </a:t>
            </a:r>
            <a:r>
              <a:rPr lang="nl-NL" dirty="0" err="1"/>
              <a:t>edit</a:t>
            </a:r>
            <a:r>
              <a:rPr lang="nl-NL" dirty="0"/>
              <a:t> Master </a:t>
            </a:r>
            <a:r>
              <a:rPr lang="nl-NL" dirty="0" err="1"/>
              <a:t>text</a:t>
            </a:r>
            <a:r>
              <a:rPr lang="nl-NL" dirty="0"/>
              <a:t> </a:t>
            </a:r>
            <a:r>
              <a:rPr lang="nl-NL" dirty="0" err="1"/>
              <a:t>styles</a:t>
            </a:r>
            <a:endParaRPr lang="nl-NL" dirty="0"/>
          </a:p>
          <a:p>
            <a:pPr lvl="1"/>
            <a:r>
              <a:rPr lang="nl-NL" dirty="0"/>
              <a:t>Second level</a:t>
            </a:r>
          </a:p>
          <a:p>
            <a:pPr lvl="2"/>
            <a:r>
              <a:rPr lang="nl-NL" dirty="0" err="1"/>
              <a:t>Third</a:t>
            </a:r>
            <a:r>
              <a:rPr lang="nl-NL" dirty="0"/>
              <a:t> level</a:t>
            </a:r>
          </a:p>
          <a:p>
            <a:pPr lvl="3"/>
            <a:r>
              <a:rPr lang="nl-NL" dirty="0" err="1"/>
              <a:t>Fourth</a:t>
            </a:r>
            <a:r>
              <a:rPr lang="nl-NL" dirty="0"/>
              <a:t> level</a:t>
            </a:r>
          </a:p>
          <a:p>
            <a:pPr lvl="4"/>
            <a:r>
              <a:rPr lang="nl-NL" dirty="0" err="1"/>
              <a:t>Fifth</a:t>
            </a:r>
            <a:r>
              <a:rPr lang="nl-NL" dirty="0"/>
              <a:t>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Times New Roman" charset="0"/>
              </a:defRPr>
            </a:lvl1pPr>
          </a:lstStyle>
          <a:p>
            <a:pPr>
              <a:defRPr/>
            </a:pPr>
            <a:fld id="{6B5EC342-CDFE-7045-9C36-66D9DA528C7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4202" r:id="rId1"/>
    <p:sldLayoutId id="2147494203" r:id="rId2"/>
    <p:sldLayoutId id="2147494204" r:id="rId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85698"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339301A6-D68E-E642-9B68-510B32A38A85}"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05" r:id="rId1"/>
    <p:sldLayoutId id="2147494206" r:id="rId2"/>
    <p:sldLayoutId id="2147494207" r:id="rId3"/>
    <p:sldLayoutId id="2147494208" r:id="rId4"/>
    <p:sldLayoutId id="2147494209" r:id="rId5"/>
    <p:sldLayoutId id="2147494210" r:id="rId6"/>
    <p:sldLayoutId id="2147494211" r:id="rId7"/>
    <p:sldLayoutId id="2147494212" r:id="rId8"/>
    <p:sldLayoutId id="2147494213" r:id="rId9"/>
    <p:sldLayoutId id="2147494214" r:id="rId10"/>
    <p:sldLayoutId id="2147494215"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7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BC130A98-56D8-9940-8473-E06194B20E6B}"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16" r:id="rId1"/>
    <p:sldLayoutId id="2147494217" r:id="rId2"/>
    <p:sldLayoutId id="2147494218" r:id="rId3"/>
    <p:sldLayoutId id="2147494219" r:id="rId4"/>
    <p:sldLayoutId id="2147494220" r:id="rId5"/>
    <p:sldLayoutId id="2147494221" r:id="rId6"/>
    <p:sldLayoutId id="2147494222" r:id="rId7"/>
    <p:sldLayoutId id="2147494223" r:id="rId8"/>
    <p:sldLayoutId id="2147494224" r:id="rId9"/>
    <p:sldLayoutId id="2147494225" r:id="rId10"/>
    <p:sldLayoutId id="21474942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a:solidFill>
            <a:schemeClr val="tx2"/>
          </a:solidFill>
          <a:latin typeface="Arial" pitchFamily="-111" charset="0"/>
        </a:defRPr>
      </a:lvl6pPr>
      <a:lvl7pPr marL="914400" algn="ctr" rtl="0" eaLnBrk="0" fontAlgn="base" hangingPunct="0">
        <a:spcBef>
          <a:spcPct val="0"/>
        </a:spcBef>
        <a:spcAft>
          <a:spcPct val="0"/>
        </a:spcAft>
        <a:defRPr sz="4400">
          <a:solidFill>
            <a:schemeClr val="tx2"/>
          </a:solidFill>
          <a:latin typeface="Arial" pitchFamily="-111" charset="0"/>
        </a:defRPr>
      </a:lvl7pPr>
      <a:lvl8pPr marL="1371600" algn="ctr" rtl="0" eaLnBrk="0" fontAlgn="base" hangingPunct="0">
        <a:spcBef>
          <a:spcPct val="0"/>
        </a:spcBef>
        <a:spcAft>
          <a:spcPct val="0"/>
        </a:spcAft>
        <a:defRPr sz="4400">
          <a:solidFill>
            <a:schemeClr val="tx2"/>
          </a:solidFill>
          <a:latin typeface="Arial" pitchFamily="-111" charset="0"/>
        </a:defRPr>
      </a:lvl8pPr>
      <a:lvl9pPr marL="1828800" algn="ctr" rtl="0" eaLnBrk="0" fontAlgn="base" hangingPunct="0">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eaLnBrk="0" fontAlgn="base" hangingPunct="0">
        <a:spcBef>
          <a:spcPct val="20000"/>
        </a:spcBef>
        <a:spcAft>
          <a:spcPct val="0"/>
        </a:spcAft>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1027"/>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68613"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68614"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5D2B0CBD-AFE1-544A-A685-8F2706F29324}"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27" r:id="rId1"/>
    <p:sldLayoutId id="2147494228" r:id="rId2"/>
    <p:sldLayoutId id="2147494229" r:id="rId3"/>
    <p:sldLayoutId id="2147494230" r:id="rId4"/>
    <p:sldLayoutId id="2147494231" r:id="rId5"/>
    <p:sldLayoutId id="2147494232" r:id="rId6"/>
    <p:sldLayoutId id="2147494233" r:id="rId7"/>
    <p:sldLayoutId id="2147494234" r:id="rId8"/>
    <p:sldLayoutId id="2147494235" r:id="rId9"/>
    <p:sldLayoutId id="2147494236" r:id="rId10"/>
    <p:sldLayoutId id="2147494237"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to </a:t>
            </a:r>
            <a:r>
              <a:rPr lang="nl-NL" dirty="0" err="1"/>
              <a:t>edit</a:t>
            </a:r>
            <a:r>
              <a:rPr lang="nl-NL" dirty="0"/>
              <a:t> Master </a:t>
            </a:r>
            <a:r>
              <a:rPr lang="nl-NL" dirty="0" err="1"/>
              <a:t>title</a:t>
            </a:r>
            <a:r>
              <a:rPr lang="nl-NL" dirty="0"/>
              <a:t> </a:t>
            </a:r>
            <a:r>
              <a:rPr lang="nl-NL" dirty="0" err="1"/>
              <a:t>style</a:t>
            </a:r>
            <a:endParaRPr lang="nl-NL" dirty="0"/>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dirty="0"/>
              <a:t>Click to </a:t>
            </a:r>
            <a:r>
              <a:rPr lang="nl-NL" dirty="0" err="1"/>
              <a:t>edit</a:t>
            </a:r>
            <a:r>
              <a:rPr lang="nl-NL" dirty="0"/>
              <a:t> Master </a:t>
            </a:r>
            <a:r>
              <a:rPr lang="nl-NL" dirty="0" err="1"/>
              <a:t>text</a:t>
            </a:r>
            <a:r>
              <a:rPr lang="nl-NL" dirty="0"/>
              <a:t> </a:t>
            </a:r>
            <a:r>
              <a:rPr lang="nl-NL" dirty="0" err="1"/>
              <a:t>styles</a:t>
            </a:r>
            <a:endParaRPr lang="nl-NL" dirty="0"/>
          </a:p>
          <a:p>
            <a:pPr lvl="1"/>
            <a:r>
              <a:rPr lang="nl-NL" dirty="0"/>
              <a:t>Second level</a:t>
            </a:r>
          </a:p>
          <a:p>
            <a:pPr lvl="2"/>
            <a:r>
              <a:rPr lang="nl-NL" dirty="0" err="1"/>
              <a:t>Third</a:t>
            </a:r>
            <a:r>
              <a:rPr lang="nl-NL" dirty="0"/>
              <a:t> level</a:t>
            </a:r>
          </a:p>
          <a:p>
            <a:pPr lvl="3"/>
            <a:r>
              <a:rPr lang="nl-NL" dirty="0" err="1"/>
              <a:t>Fourth</a:t>
            </a:r>
            <a:r>
              <a:rPr lang="nl-NL" dirty="0"/>
              <a:t> level</a:t>
            </a:r>
          </a:p>
          <a:p>
            <a:pPr lvl="4"/>
            <a:r>
              <a:rPr lang="nl-NL" dirty="0" err="1"/>
              <a:t>Fifth</a:t>
            </a:r>
            <a:r>
              <a:rPr lang="nl-NL" dirty="0"/>
              <a:t>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mn-lt"/>
                <a:ea typeface="+mn-ea"/>
                <a:cs typeface="+mn-cs"/>
              </a:defRPr>
            </a:lvl1pPr>
          </a:lstStyle>
          <a:p>
            <a:pPr>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mn-lt"/>
                <a:ea typeface="+mn-ea"/>
                <a:cs typeface="+mn-cs"/>
              </a:defRPr>
            </a:lvl1pPr>
          </a:lstStyle>
          <a:p>
            <a:pPr>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defRPr>
            </a:lvl1pPr>
          </a:lstStyle>
          <a:p>
            <a:pPr>
              <a:defRPr/>
            </a:pPr>
            <a:fld id="{8B19AE97-15CE-E045-8D15-8783DF86D8FF}" type="slidenum">
              <a:rPr lang="nl-NL"/>
              <a:pPr>
                <a:defRPr/>
              </a:pPr>
              <a:t>‹#›</a:t>
            </a:fld>
            <a:endParaRPr lang="nl-NL"/>
          </a:p>
        </p:txBody>
      </p:sp>
    </p:spTree>
  </p:cSld>
  <p:clrMap bg1="lt1" tx1="dk1" bg2="lt2" tx2="dk2" accent1="accent1" accent2="accent2" accent3="accent3" accent4="accent4" accent5="accent5" accent6="accent6" hlink="hlink" folHlink="folHlink"/>
  <p:sldLayoutIdLst>
    <p:sldLayoutId id="2147493977"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2pPr>
      <a:lvl3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3pPr>
      <a:lvl4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4pPr>
      <a:lvl5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5pPr>
      <a:lvl6pPr marL="4572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6pPr>
      <a:lvl7pPr marL="9144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7pPr>
      <a:lvl8pPr marL="13716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8pPr>
      <a:lvl9pPr marL="18288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2256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1"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3"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2574"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6"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78"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0"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8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3"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32259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32260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CE96CFE9-6626-5B45-BEBF-CE8CA1B6DABF}"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38" r:id="rId1"/>
    <p:sldLayoutId id="2147494239" r:id="rId2"/>
    <p:sldLayoutId id="2147494240" r:id="rId3"/>
    <p:sldLayoutId id="2147494241" r:id="rId4"/>
    <p:sldLayoutId id="2147494242" r:id="rId5"/>
    <p:sldLayoutId id="2147494243" r:id="rId6"/>
    <p:sldLayoutId id="2147494244" r:id="rId7"/>
    <p:sldLayoutId id="2147494245" r:id="rId8"/>
    <p:sldLayoutId id="2147494246" r:id="rId9"/>
    <p:sldLayoutId id="2147494247" r:id="rId10"/>
    <p:sldLayoutId id="214749424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6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Times New Roman" charset="0"/>
              </a:defRPr>
            </a:lvl1pPr>
          </a:lstStyle>
          <a:p>
            <a:pPr>
              <a:defRPr/>
            </a:pPr>
            <a:fld id="{B5027783-BF35-6F47-846A-FFF184A93F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25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38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baseline="0">
                <a:solidFill>
                  <a:srgbClr val="000000"/>
                </a:solidFill>
                <a:latin typeface="Arial" panose="020B0604020202020204" pitchFamily="34" charset="0"/>
                <a:ea typeface="ＭＳ Ｐゴシック"/>
                <a:cs typeface="ＭＳ Ｐゴシック"/>
              </a:defRPr>
            </a:lvl1pPr>
          </a:lstStyle>
          <a:p>
            <a:pPr>
              <a:defRPr/>
            </a:pPr>
            <a:endParaRPr lang="en-US" dirty="0"/>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baseline="0">
                <a:solidFill>
                  <a:srgbClr val="000000"/>
                </a:solidFill>
                <a:latin typeface="Arial" panose="020B0604020202020204" pitchFamily="34" charset="0"/>
              </a:defRPr>
            </a:lvl1pPr>
          </a:lstStyle>
          <a:p>
            <a:pPr>
              <a:defRPr/>
            </a:pPr>
            <a:fld id="{B76D728C-3BC2-F347-9D99-5192F538586A}"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51" r:id="rId1"/>
    <p:sldLayoutId id="2147494252" r:id="rId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2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88FE4CB7-90F8-7140-8B86-3C62BFCD97D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253" r:id="rId1"/>
    <p:sldLayoutId id="2147494254" r:id="rId2"/>
    <p:sldLayoutId id="2147494255" r:id="rId3"/>
    <p:sldLayoutId id="2147494256" r:id="rId4"/>
    <p:sldLayoutId id="2147494257" r:id="rId5"/>
    <p:sldLayoutId id="2147494258" r:id="rId6"/>
    <p:sldLayoutId id="2147494259" r:id="rId7"/>
    <p:sldLayoutId id="2147494260" r:id="rId8"/>
    <p:sldLayoutId id="2147494261" r:id="rId9"/>
    <p:sldLayoutId id="2147494262" r:id="rId10"/>
    <p:sldLayoutId id="21474942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5430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fr-FR"/>
              <a:t>Cliquez pour modifier le style du titre</a:t>
            </a:r>
            <a:endParaRPr lang="fr-CA"/>
          </a:p>
        </p:txBody>
      </p:sp>
      <p:sp>
        <p:nvSpPr>
          <p:cNvPr id="35430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CA"/>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4043ACA5-3BA5-43A4-B997-A38478D2CF24}" type="datetimeFigureOut">
              <a:rPr lang="fr-FR"/>
              <a:pPr>
                <a:defRPr/>
              </a:pPr>
              <a:t>12/02/2024</a:t>
            </a:fld>
            <a:endParaRPr lang="fr-CA"/>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endParaRPr lang="fr-CA"/>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baseline="0">
                <a:solidFill>
                  <a:prstClr val="black">
                    <a:tint val="75000"/>
                  </a:prstClr>
                </a:solidFill>
                <a:latin typeface="Calibri"/>
                <a:ea typeface="+mn-ea"/>
                <a:cs typeface="+mn-cs"/>
              </a:defRPr>
            </a:lvl1pPr>
          </a:lstStyle>
          <a:p>
            <a:pPr>
              <a:defRPr/>
            </a:pPr>
            <a:fld id="{88859132-AA46-CD48-AB78-65014F55A181}" type="slidenum">
              <a:rPr lang="fr-CA"/>
              <a:pPr>
                <a:defRPr/>
              </a:pPr>
              <a:t>‹#›</a:t>
            </a:fld>
            <a:endParaRPr lang="fr-CA"/>
          </a:p>
        </p:txBody>
      </p:sp>
    </p:spTree>
  </p:cSld>
  <p:clrMap bg1="lt1" tx1="dk1" bg2="lt2" tx2="dk2" accent1="accent1" accent2="accent2" accent3="accent3" accent4="accent4" accent5="accent5" accent6="accent6" hlink="hlink" folHlink="folHlink"/>
  <p:sldLayoutIdLst>
    <p:sldLayoutId id="2147494264" r:id="rId1"/>
    <p:sldLayoutId id="2147494265" r:id="rId2"/>
    <p:sldLayoutId id="2147494266" r:id="rId3"/>
    <p:sldLayoutId id="2147494267" r:id="rId4"/>
    <p:sldLayoutId id="2147494268" r:id="rId5"/>
    <p:sldLayoutId id="2147494269" r:id="rId6"/>
    <p:sldLayoutId id="2147494270" r:id="rId7"/>
    <p:sldLayoutId id="2147494271" r:id="rId8"/>
    <p:sldLayoutId id="2147494272" r:id="rId9"/>
    <p:sldLayoutId id="2147494273" r:id="rId10"/>
    <p:sldLayoutId id="214749427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6594"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9F096567-DF18-0240-A350-F9C2CE536AA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75" r:id="rId1"/>
    <p:sldLayoutId id="2147494276" r:id="rId2"/>
    <p:sldLayoutId id="2147494277" r:id="rId3"/>
    <p:sldLayoutId id="2147494278" r:id="rId4"/>
    <p:sldLayoutId id="2147494279" r:id="rId5"/>
    <p:sldLayoutId id="2147494280" r:id="rId6"/>
    <p:sldLayoutId id="2147494281" r:id="rId7"/>
    <p:sldLayoutId id="2147494282" r:id="rId8"/>
    <p:sldLayoutId id="2147494283" r:id="rId9"/>
    <p:sldLayoutId id="2147494284" r:id="rId10"/>
    <p:sldLayoutId id="2147494285"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378882"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ea typeface="+mn-ea"/>
                <a:cs typeface="Arial" panose="020B0604020202020204" pitchFamily="34" charset="0"/>
              </a:defRPr>
            </a:lvl1pPr>
          </a:lstStyle>
          <a:p>
            <a:pPr>
              <a:defRPr/>
            </a:pPr>
            <a:endParaRPr lang="en-SG"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9EECD45E-2B08-6A45-B44B-4C52B2D22C6C}"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86" r:id="rId1"/>
    <p:sldLayoutId id="2147494287" r:id="rId2"/>
    <p:sldLayoutId id="2147494288" r:id="rId3"/>
    <p:sldLayoutId id="2147494289" r:id="rId4"/>
    <p:sldLayoutId id="2147494290" r:id="rId5"/>
    <p:sldLayoutId id="2147494291" r:id="rId6"/>
    <p:sldLayoutId id="2147494292" r:id="rId7"/>
    <p:sldLayoutId id="2147494293" r:id="rId8"/>
    <p:sldLayoutId id="2147494294" r:id="rId9"/>
    <p:sldLayoutId id="2147494295" r:id="rId10"/>
    <p:sldLayoutId id="2147494296"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117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AA7BDA9B-C8CA-2543-815D-39A4D38EAEDF}"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297" r:id="rId1"/>
    <p:sldLayoutId id="2147494298" r:id="rId2"/>
    <p:sldLayoutId id="2147494299" r:id="rId3"/>
    <p:sldLayoutId id="2147494300" r:id="rId4"/>
    <p:sldLayoutId id="2147494301" r:id="rId5"/>
    <p:sldLayoutId id="2147494302" r:id="rId6"/>
    <p:sldLayoutId id="2147494303" r:id="rId7"/>
    <p:sldLayoutId id="2147494304" r:id="rId8"/>
    <p:sldLayoutId id="2147494305" r:id="rId9"/>
    <p:sldLayoutId id="2147494306" r:id="rId10"/>
    <p:sldLayoutId id="2147494307"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3458" name="Group 2"/>
          <p:cNvGrpSpPr>
            <a:grpSpLocks/>
          </p:cNvGrpSpPr>
          <p:nvPr/>
        </p:nvGrpSpPr>
        <p:grpSpPr bwMode="auto">
          <a:xfrm>
            <a:off x="6303963" y="0"/>
            <a:ext cx="2840037" cy="3254375"/>
            <a:chOff x="3115" y="0"/>
            <a:chExt cx="2170" cy="2486"/>
          </a:xfrm>
        </p:grpSpPr>
        <p:grpSp>
          <p:nvGrpSpPr>
            <p:cNvPr id="403464" name="Group 3"/>
            <p:cNvGrpSpPr>
              <a:grpSpLocks/>
            </p:cNvGrpSpPr>
            <p:nvPr/>
          </p:nvGrpSpPr>
          <p:grpSpPr bwMode="auto">
            <a:xfrm>
              <a:off x="4080" y="1910"/>
              <a:ext cx="768" cy="576"/>
              <a:chOff x="0" y="0"/>
              <a:chExt cx="768" cy="576"/>
            </a:xfrm>
          </p:grpSpPr>
          <p:sp>
            <p:nvSpPr>
              <p:cNvPr id="403596"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7"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5" name="Group 6"/>
            <p:cNvGrpSpPr>
              <a:grpSpLocks/>
            </p:cNvGrpSpPr>
            <p:nvPr/>
          </p:nvGrpSpPr>
          <p:grpSpPr bwMode="auto">
            <a:xfrm>
              <a:off x="4257" y="1103"/>
              <a:ext cx="768" cy="576"/>
              <a:chOff x="0" y="0"/>
              <a:chExt cx="768" cy="576"/>
            </a:xfrm>
          </p:grpSpPr>
          <p:sp>
            <p:nvSpPr>
              <p:cNvPr id="403594"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5"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6" name="Group 9"/>
            <p:cNvGrpSpPr>
              <a:grpSpLocks/>
            </p:cNvGrpSpPr>
            <p:nvPr/>
          </p:nvGrpSpPr>
          <p:grpSpPr bwMode="auto">
            <a:xfrm>
              <a:off x="3134" y="0"/>
              <a:ext cx="768" cy="576"/>
              <a:chOff x="0" y="0"/>
              <a:chExt cx="768" cy="576"/>
            </a:xfrm>
          </p:grpSpPr>
          <p:sp>
            <p:nvSpPr>
              <p:cNvPr id="403592"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3"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7" name="Group 12"/>
            <p:cNvGrpSpPr>
              <a:grpSpLocks/>
            </p:cNvGrpSpPr>
            <p:nvPr/>
          </p:nvGrpSpPr>
          <p:grpSpPr bwMode="auto">
            <a:xfrm>
              <a:off x="3115" y="0"/>
              <a:ext cx="2170" cy="1702"/>
              <a:chOff x="3115" y="0"/>
              <a:chExt cx="2170" cy="1702"/>
            </a:xfrm>
          </p:grpSpPr>
          <p:grpSp>
            <p:nvGrpSpPr>
              <p:cNvPr id="403468" name="Group 13"/>
              <p:cNvGrpSpPr>
                <a:grpSpLocks/>
              </p:cNvGrpSpPr>
              <p:nvPr/>
            </p:nvGrpSpPr>
            <p:grpSpPr bwMode="auto">
              <a:xfrm>
                <a:off x="3640" y="308"/>
                <a:ext cx="1145" cy="844"/>
                <a:chOff x="1265" y="814"/>
                <a:chExt cx="2919" cy="2151"/>
              </a:xfrm>
            </p:grpSpPr>
            <p:sp>
              <p:nvSpPr>
                <p:cNvPr id="403590"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sp>
              <p:nvSpPr>
                <p:cNvPr id="403591"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spcBef>
                      <a:spcPct val="20000"/>
                    </a:spcBef>
                    <a:buClr>
                      <a:srgbClr val="FF3399"/>
                    </a:buClr>
                    <a:buFontTx/>
                    <a:buChar char="•"/>
                  </a:pPr>
                  <a:endParaRPr lang="en-US" sz="3200" baseline="0">
                    <a:solidFill>
                      <a:srgbClr val="FFCC00"/>
                    </a:solidFill>
                    <a:latin typeface="Arial Black" charset="0"/>
                  </a:endParaRPr>
                </a:p>
              </p:txBody>
            </p:sp>
          </p:grpSp>
          <p:grpSp>
            <p:nvGrpSpPr>
              <p:cNvPr id="403469" name="Group 16"/>
              <p:cNvGrpSpPr>
                <a:grpSpLocks/>
              </p:cNvGrpSpPr>
              <p:nvPr/>
            </p:nvGrpSpPr>
            <p:grpSpPr bwMode="auto">
              <a:xfrm>
                <a:off x="3115" y="0"/>
                <a:ext cx="2145" cy="1702"/>
                <a:chOff x="3115" y="0"/>
                <a:chExt cx="2145" cy="1702"/>
              </a:xfrm>
            </p:grpSpPr>
            <p:grpSp>
              <p:nvGrpSpPr>
                <p:cNvPr id="403492" name="Group 17"/>
                <p:cNvGrpSpPr>
                  <a:grpSpLocks/>
                </p:cNvGrpSpPr>
                <p:nvPr/>
              </p:nvGrpSpPr>
              <p:grpSpPr bwMode="auto">
                <a:xfrm>
                  <a:off x="4505" y="589"/>
                  <a:ext cx="493" cy="912"/>
                  <a:chOff x="3471" y="1530"/>
                  <a:chExt cx="1258" cy="2327"/>
                </a:xfrm>
              </p:grpSpPr>
              <p:sp>
                <p:nvSpPr>
                  <p:cNvPr id="403588" name="Freeform 18"/>
                  <p:cNvSpPr>
                    <a:spLocks/>
                  </p:cNvSpPr>
                  <p:nvPr/>
                </p:nvSpPr>
                <p:spPr bwMode="hidden">
                  <a:xfrm rot="2711884">
                    <a:off x="2778" y="2236"/>
                    <a:ext cx="1699"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89" name="Freeform 19"/>
                  <p:cNvSpPr>
                    <a:spLocks/>
                  </p:cNvSpPr>
                  <p:nvPr/>
                </p:nvSpPr>
                <p:spPr bwMode="hidden">
                  <a:xfrm rot="2711884">
                    <a:off x="4047" y="3121"/>
                    <a:ext cx="869" cy="486"/>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493" name="Group 20"/>
                <p:cNvGrpSpPr>
                  <a:grpSpLocks/>
                </p:cNvGrpSpPr>
                <p:nvPr/>
              </p:nvGrpSpPr>
              <p:grpSpPr bwMode="auto">
                <a:xfrm>
                  <a:off x="4267" y="781"/>
                  <a:ext cx="966" cy="522"/>
                  <a:chOff x="2864" y="2019"/>
                  <a:chExt cx="2463" cy="1332"/>
                </a:xfrm>
              </p:grpSpPr>
              <p:sp>
                <p:nvSpPr>
                  <p:cNvPr id="403586" name="Freeform 21"/>
                  <p:cNvSpPr>
                    <a:spLocks/>
                  </p:cNvSpPr>
                  <p:nvPr/>
                </p:nvSpPr>
                <p:spPr bwMode="hidden">
                  <a:xfrm rot="2104081">
                    <a:off x="2865" y="2019"/>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7"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4" name="Group 23"/>
                <p:cNvGrpSpPr>
                  <a:grpSpLocks/>
                </p:cNvGrpSpPr>
                <p:nvPr/>
              </p:nvGrpSpPr>
              <p:grpSpPr bwMode="auto">
                <a:xfrm>
                  <a:off x="4280" y="707"/>
                  <a:ext cx="971" cy="417"/>
                  <a:chOff x="2897" y="1832"/>
                  <a:chExt cx="2477" cy="1064"/>
                </a:xfrm>
              </p:grpSpPr>
              <p:sp>
                <p:nvSpPr>
                  <p:cNvPr id="403584"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5"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5" name="Group 26"/>
                <p:cNvGrpSpPr>
                  <a:grpSpLocks/>
                </p:cNvGrpSpPr>
                <p:nvPr/>
              </p:nvGrpSpPr>
              <p:grpSpPr bwMode="auto">
                <a:xfrm>
                  <a:off x="4291" y="630"/>
                  <a:ext cx="969" cy="364"/>
                  <a:chOff x="2924" y="1636"/>
                  <a:chExt cx="2472" cy="927"/>
                </a:xfrm>
              </p:grpSpPr>
              <p:sp>
                <p:nvSpPr>
                  <p:cNvPr id="403582" name="Freeform 27"/>
                  <p:cNvSpPr>
                    <a:spLocks/>
                  </p:cNvSpPr>
                  <p:nvPr/>
                </p:nvSpPr>
                <p:spPr bwMode="hidden">
                  <a:xfrm rot="1080363">
                    <a:off x="2907" y="1616"/>
                    <a:ext cx="1680" cy="346"/>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3"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6" name="Group 29"/>
                <p:cNvGrpSpPr>
                  <a:grpSpLocks/>
                </p:cNvGrpSpPr>
                <p:nvPr/>
              </p:nvGrpSpPr>
              <p:grpSpPr bwMode="auto">
                <a:xfrm>
                  <a:off x="4304" y="543"/>
                  <a:ext cx="918" cy="258"/>
                  <a:chOff x="2958" y="1414"/>
                  <a:chExt cx="2342" cy="657"/>
                </a:xfrm>
              </p:grpSpPr>
              <p:sp>
                <p:nvSpPr>
                  <p:cNvPr id="403580"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81" name="Freeform 31"/>
                  <p:cNvSpPr>
                    <a:spLocks/>
                  </p:cNvSpPr>
                  <p:nvPr/>
                </p:nvSpPr>
                <p:spPr bwMode="hidden">
                  <a:xfrm rot="463793">
                    <a:off x="4470" y="1581"/>
                    <a:ext cx="829" cy="44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7" name="Group 32"/>
                <p:cNvGrpSpPr>
                  <a:grpSpLocks/>
                </p:cNvGrpSpPr>
                <p:nvPr/>
              </p:nvGrpSpPr>
              <p:grpSpPr bwMode="auto">
                <a:xfrm>
                  <a:off x="4314" y="487"/>
                  <a:ext cx="843" cy="134"/>
                  <a:chOff x="2983" y="1269"/>
                  <a:chExt cx="2150" cy="343"/>
                </a:xfrm>
              </p:grpSpPr>
              <p:sp>
                <p:nvSpPr>
                  <p:cNvPr id="403578"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9"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8" name="Group 35"/>
                <p:cNvGrpSpPr>
                  <a:grpSpLocks/>
                </p:cNvGrpSpPr>
                <p:nvPr/>
              </p:nvGrpSpPr>
              <p:grpSpPr bwMode="auto">
                <a:xfrm>
                  <a:off x="4296" y="349"/>
                  <a:ext cx="737" cy="167"/>
                  <a:chOff x="2938" y="917"/>
                  <a:chExt cx="1879" cy="427"/>
                </a:xfrm>
              </p:grpSpPr>
              <p:sp>
                <p:nvSpPr>
                  <p:cNvPr id="403576" name="Freeform 36"/>
                  <p:cNvSpPr>
                    <a:spLocks/>
                  </p:cNvSpPr>
                  <p:nvPr/>
                </p:nvSpPr>
                <p:spPr bwMode="hidden">
                  <a:xfrm rot="-802576">
                    <a:off x="2880" y="1128"/>
                    <a:ext cx="1268"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7"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499" name="Group 38"/>
                <p:cNvGrpSpPr>
                  <a:grpSpLocks/>
                </p:cNvGrpSpPr>
                <p:nvPr/>
              </p:nvGrpSpPr>
              <p:grpSpPr bwMode="auto">
                <a:xfrm>
                  <a:off x="3394" y="637"/>
                  <a:ext cx="493" cy="912"/>
                  <a:chOff x="637" y="1653"/>
                  <a:chExt cx="1257" cy="2326"/>
                </a:xfrm>
              </p:grpSpPr>
              <p:sp>
                <p:nvSpPr>
                  <p:cNvPr id="403574" name="Freeform 39"/>
                  <p:cNvSpPr>
                    <a:spLocks/>
                  </p:cNvSpPr>
                  <p:nvPr/>
                </p:nvSpPr>
                <p:spPr bwMode="hidden">
                  <a:xfrm rot="18888116" flipH="1">
                    <a:off x="866" y="2351"/>
                    <a:ext cx="1726" cy="29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5"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0" name="Group 41"/>
                <p:cNvGrpSpPr>
                  <a:grpSpLocks/>
                </p:cNvGrpSpPr>
                <p:nvPr/>
              </p:nvGrpSpPr>
              <p:grpSpPr bwMode="auto">
                <a:xfrm>
                  <a:off x="3142" y="850"/>
                  <a:ext cx="966" cy="522"/>
                  <a:chOff x="-5" y="2196"/>
                  <a:chExt cx="2463" cy="1332"/>
                </a:xfrm>
              </p:grpSpPr>
              <p:sp>
                <p:nvSpPr>
                  <p:cNvPr id="403572" name="Freeform 42"/>
                  <p:cNvSpPr>
                    <a:spLocks/>
                  </p:cNvSpPr>
                  <p:nvPr/>
                </p:nvSpPr>
                <p:spPr bwMode="hidden">
                  <a:xfrm rot="19495919" flipH="1">
                    <a:off x="644" y="2196"/>
                    <a:ext cx="1797"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3"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1" name="Group 44"/>
                <p:cNvGrpSpPr>
                  <a:grpSpLocks/>
                </p:cNvGrpSpPr>
                <p:nvPr/>
              </p:nvGrpSpPr>
              <p:grpSpPr bwMode="auto">
                <a:xfrm>
                  <a:off x="3124" y="777"/>
                  <a:ext cx="971" cy="417"/>
                  <a:chOff x="-52" y="2009"/>
                  <a:chExt cx="2477" cy="1064"/>
                </a:xfrm>
              </p:grpSpPr>
              <p:sp>
                <p:nvSpPr>
                  <p:cNvPr id="403570"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71"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2" name="Group 47"/>
                <p:cNvGrpSpPr>
                  <a:grpSpLocks/>
                </p:cNvGrpSpPr>
                <p:nvPr/>
              </p:nvGrpSpPr>
              <p:grpSpPr bwMode="auto">
                <a:xfrm>
                  <a:off x="3115" y="700"/>
                  <a:ext cx="969" cy="363"/>
                  <a:chOff x="-74" y="1813"/>
                  <a:chExt cx="2472" cy="927"/>
                </a:xfrm>
              </p:grpSpPr>
              <p:sp>
                <p:nvSpPr>
                  <p:cNvPr id="403568" name="Freeform 48"/>
                  <p:cNvSpPr>
                    <a:spLocks/>
                  </p:cNvSpPr>
                  <p:nvPr/>
                </p:nvSpPr>
                <p:spPr bwMode="hidden">
                  <a:xfrm rot="20519637" flipH="1">
                    <a:off x="721" y="1812"/>
                    <a:ext cx="1677" cy="32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9"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3" name="Group 50"/>
                <p:cNvGrpSpPr>
                  <a:grpSpLocks/>
                </p:cNvGrpSpPr>
                <p:nvPr/>
              </p:nvGrpSpPr>
              <p:grpSpPr bwMode="auto">
                <a:xfrm>
                  <a:off x="3153" y="613"/>
                  <a:ext cx="918" cy="257"/>
                  <a:chOff x="22" y="1591"/>
                  <a:chExt cx="2342" cy="657"/>
                </a:xfrm>
              </p:grpSpPr>
              <p:sp>
                <p:nvSpPr>
                  <p:cNvPr id="403566"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7"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4" name="Group 53"/>
                <p:cNvGrpSpPr>
                  <a:grpSpLocks/>
                </p:cNvGrpSpPr>
                <p:nvPr/>
              </p:nvGrpSpPr>
              <p:grpSpPr bwMode="auto">
                <a:xfrm>
                  <a:off x="3218" y="556"/>
                  <a:ext cx="843" cy="134"/>
                  <a:chOff x="189" y="1446"/>
                  <a:chExt cx="2150" cy="343"/>
                </a:xfrm>
              </p:grpSpPr>
              <p:sp>
                <p:nvSpPr>
                  <p:cNvPr id="403564"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5"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05" name="Group 56"/>
                <p:cNvGrpSpPr>
                  <a:grpSpLocks/>
                </p:cNvGrpSpPr>
                <p:nvPr/>
              </p:nvGrpSpPr>
              <p:grpSpPr bwMode="auto">
                <a:xfrm>
                  <a:off x="3342" y="418"/>
                  <a:ext cx="737" cy="167"/>
                  <a:chOff x="505" y="1094"/>
                  <a:chExt cx="1879" cy="427"/>
                </a:xfrm>
              </p:grpSpPr>
              <p:sp>
                <p:nvSpPr>
                  <p:cNvPr id="403562"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3"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6" name="Group 59"/>
                <p:cNvGrpSpPr>
                  <a:grpSpLocks/>
                </p:cNvGrpSpPr>
                <p:nvPr/>
              </p:nvGrpSpPr>
              <p:grpSpPr bwMode="auto">
                <a:xfrm>
                  <a:off x="3386" y="341"/>
                  <a:ext cx="725" cy="218"/>
                  <a:chOff x="616" y="899"/>
                  <a:chExt cx="1850" cy="554"/>
                </a:xfrm>
              </p:grpSpPr>
              <p:sp>
                <p:nvSpPr>
                  <p:cNvPr id="403560"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61"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7" name="Group 62"/>
                <p:cNvGrpSpPr>
                  <a:grpSpLocks/>
                </p:cNvGrpSpPr>
                <p:nvPr/>
              </p:nvGrpSpPr>
              <p:grpSpPr bwMode="auto">
                <a:xfrm>
                  <a:off x="3472" y="231"/>
                  <a:ext cx="693" cy="291"/>
                  <a:chOff x="3472" y="231"/>
                  <a:chExt cx="693" cy="291"/>
                </a:xfrm>
              </p:grpSpPr>
              <p:sp>
                <p:nvSpPr>
                  <p:cNvPr id="403558"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9"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8" name="Group 65"/>
                <p:cNvGrpSpPr>
                  <a:grpSpLocks/>
                </p:cNvGrpSpPr>
                <p:nvPr/>
              </p:nvGrpSpPr>
              <p:grpSpPr bwMode="auto">
                <a:xfrm>
                  <a:off x="3554" y="118"/>
                  <a:ext cx="664" cy="349"/>
                  <a:chOff x="3554" y="118"/>
                  <a:chExt cx="664" cy="349"/>
                </a:xfrm>
              </p:grpSpPr>
              <p:sp>
                <p:nvSpPr>
                  <p:cNvPr id="403556"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7"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09" name="Group 68"/>
                <p:cNvGrpSpPr>
                  <a:grpSpLocks/>
                </p:cNvGrpSpPr>
                <p:nvPr/>
              </p:nvGrpSpPr>
              <p:grpSpPr bwMode="auto">
                <a:xfrm>
                  <a:off x="3784" y="30"/>
                  <a:ext cx="305" cy="593"/>
                  <a:chOff x="1633" y="104"/>
                  <a:chExt cx="778" cy="1512"/>
                </a:xfrm>
              </p:grpSpPr>
              <p:sp>
                <p:nvSpPr>
                  <p:cNvPr id="403554"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5"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0" name="Group 71"/>
                <p:cNvGrpSpPr>
                  <a:grpSpLocks/>
                </p:cNvGrpSpPr>
                <p:nvPr/>
              </p:nvGrpSpPr>
              <p:grpSpPr bwMode="auto">
                <a:xfrm>
                  <a:off x="3903" y="0"/>
                  <a:ext cx="248" cy="601"/>
                  <a:chOff x="1935" y="28"/>
                  <a:chExt cx="634" cy="1534"/>
                </a:xfrm>
              </p:grpSpPr>
              <p:sp>
                <p:nvSpPr>
                  <p:cNvPr id="403552"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3"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1" name="Group 74"/>
                <p:cNvGrpSpPr>
                  <a:grpSpLocks/>
                </p:cNvGrpSpPr>
                <p:nvPr/>
              </p:nvGrpSpPr>
              <p:grpSpPr bwMode="auto">
                <a:xfrm>
                  <a:off x="4251" y="252"/>
                  <a:ext cx="723" cy="222"/>
                  <a:chOff x="2822" y="672"/>
                  <a:chExt cx="1845" cy="566"/>
                </a:xfrm>
              </p:grpSpPr>
              <p:sp>
                <p:nvSpPr>
                  <p:cNvPr id="403550"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51"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2" name="Group 77"/>
                <p:cNvGrpSpPr>
                  <a:grpSpLocks/>
                </p:cNvGrpSpPr>
                <p:nvPr/>
              </p:nvGrpSpPr>
              <p:grpSpPr bwMode="auto">
                <a:xfrm>
                  <a:off x="4196" y="163"/>
                  <a:ext cx="699" cy="282"/>
                  <a:chOff x="2683" y="445"/>
                  <a:chExt cx="1781" cy="717"/>
                </a:xfrm>
              </p:grpSpPr>
              <p:sp>
                <p:nvSpPr>
                  <p:cNvPr id="403548"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9"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403513"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14"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403515" name="Group 82"/>
                <p:cNvGrpSpPr>
                  <a:grpSpLocks/>
                </p:cNvGrpSpPr>
                <p:nvPr/>
              </p:nvGrpSpPr>
              <p:grpSpPr bwMode="auto">
                <a:xfrm>
                  <a:off x="4242" y="5"/>
                  <a:ext cx="251" cy="596"/>
                  <a:chOff x="2800" y="41"/>
                  <a:chExt cx="640" cy="1520"/>
                </a:xfrm>
              </p:grpSpPr>
              <p:sp>
                <p:nvSpPr>
                  <p:cNvPr id="403546"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7"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6" name="Group 85"/>
                <p:cNvGrpSpPr>
                  <a:grpSpLocks/>
                </p:cNvGrpSpPr>
                <p:nvPr/>
              </p:nvGrpSpPr>
              <p:grpSpPr bwMode="auto">
                <a:xfrm>
                  <a:off x="4295" y="53"/>
                  <a:ext cx="398" cy="574"/>
                  <a:chOff x="2934" y="163"/>
                  <a:chExt cx="1017" cy="1464"/>
                </a:xfrm>
              </p:grpSpPr>
              <p:sp>
                <p:nvSpPr>
                  <p:cNvPr id="403544"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5"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7" name="Group 88"/>
                <p:cNvGrpSpPr>
                  <a:grpSpLocks/>
                </p:cNvGrpSpPr>
                <p:nvPr/>
              </p:nvGrpSpPr>
              <p:grpSpPr bwMode="auto">
                <a:xfrm>
                  <a:off x="4215" y="2"/>
                  <a:ext cx="95" cy="567"/>
                  <a:chOff x="2730" y="32"/>
                  <a:chExt cx="243" cy="1448"/>
                </a:xfrm>
              </p:grpSpPr>
              <p:sp>
                <p:nvSpPr>
                  <p:cNvPr id="403542"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3"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18" name="Group 91"/>
                <p:cNvGrpSpPr>
                  <a:grpSpLocks/>
                </p:cNvGrpSpPr>
                <p:nvPr/>
              </p:nvGrpSpPr>
              <p:grpSpPr bwMode="auto">
                <a:xfrm>
                  <a:off x="3514" y="683"/>
                  <a:ext cx="425" cy="960"/>
                  <a:chOff x="943" y="1769"/>
                  <a:chExt cx="1085" cy="2450"/>
                </a:xfrm>
              </p:grpSpPr>
              <p:sp>
                <p:nvSpPr>
                  <p:cNvPr id="403540"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41" name="Freeform 93"/>
                  <p:cNvSpPr>
                    <a:spLocks/>
                  </p:cNvSpPr>
                  <p:nvPr/>
                </p:nvSpPr>
                <p:spPr bwMode="hidden">
                  <a:xfrm rot="18335692" flipH="1">
                    <a:off x="731" y="3460"/>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19" name="Group 94"/>
                <p:cNvGrpSpPr>
                  <a:grpSpLocks/>
                </p:cNvGrpSpPr>
                <p:nvPr/>
              </p:nvGrpSpPr>
              <p:grpSpPr bwMode="auto">
                <a:xfrm>
                  <a:off x="3715" y="748"/>
                  <a:ext cx="300" cy="930"/>
                  <a:chOff x="1455" y="1936"/>
                  <a:chExt cx="766" cy="2373"/>
                </a:xfrm>
              </p:grpSpPr>
              <p:sp>
                <p:nvSpPr>
                  <p:cNvPr id="403538"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9" name="Freeform 96"/>
                  <p:cNvSpPr>
                    <a:spLocks/>
                  </p:cNvSpPr>
                  <p:nvPr/>
                </p:nvSpPr>
                <p:spPr bwMode="hidden">
                  <a:xfrm rot="17542885" flipH="1">
                    <a:off x="1291" y="3603"/>
                    <a:ext cx="82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0" name="Group 97"/>
                <p:cNvGrpSpPr>
                  <a:grpSpLocks/>
                </p:cNvGrpSpPr>
                <p:nvPr/>
              </p:nvGrpSpPr>
              <p:grpSpPr bwMode="auto">
                <a:xfrm rot="88588">
                  <a:off x="3923" y="769"/>
                  <a:ext cx="180" cy="913"/>
                  <a:chOff x="1956" y="1990"/>
                  <a:chExt cx="492" cy="2604"/>
                </a:xfrm>
              </p:grpSpPr>
              <p:sp>
                <p:nvSpPr>
                  <p:cNvPr id="403536" name="Freeform 98"/>
                  <p:cNvSpPr>
                    <a:spLocks/>
                  </p:cNvSpPr>
                  <p:nvPr/>
                </p:nvSpPr>
                <p:spPr bwMode="hidden">
                  <a:xfrm rot="16782062" flipH="1">
                    <a:off x="1372" y="2657"/>
                    <a:ext cx="1722"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403537" name="Freeform 99"/>
                  <p:cNvSpPr>
                    <a:spLocks/>
                  </p:cNvSpPr>
                  <p:nvPr/>
                </p:nvSpPr>
                <p:spPr bwMode="hidden">
                  <a:xfrm rot="16782062" flipH="1">
                    <a:off x="1686" y="3843"/>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1" name="Group 100"/>
                <p:cNvGrpSpPr>
                  <a:grpSpLocks/>
                </p:cNvGrpSpPr>
                <p:nvPr/>
              </p:nvGrpSpPr>
              <p:grpSpPr bwMode="auto">
                <a:xfrm>
                  <a:off x="4451" y="662"/>
                  <a:ext cx="442" cy="951"/>
                  <a:chOff x="3334" y="1717"/>
                  <a:chExt cx="1125" cy="2426"/>
                </a:xfrm>
              </p:grpSpPr>
              <p:sp>
                <p:nvSpPr>
                  <p:cNvPr id="403534"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5"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2" name="Group 103"/>
                <p:cNvGrpSpPr>
                  <a:grpSpLocks/>
                </p:cNvGrpSpPr>
                <p:nvPr/>
              </p:nvGrpSpPr>
              <p:grpSpPr bwMode="auto">
                <a:xfrm>
                  <a:off x="4391" y="721"/>
                  <a:ext cx="347" cy="951"/>
                  <a:chOff x="3181" y="1866"/>
                  <a:chExt cx="883" cy="2426"/>
                </a:xfrm>
              </p:grpSpPr>
              <p:sp>
                <p:nvSpPr>
                  <p:cNvPr id="403532" name="Freeform 104"/>
                  <p:cNvSpPr>
                    <a:spLocks/>
                  </p:cNvSpPr>
                  <p:nvPr/>
                </p:nvSpPr>
                <p:spPr bwMode="hidden">
                  <a:xfrm rot="3745735">
                    <a:off x="2509" y="2486"/>
                    <a:ext cx="1643"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3" name="Freeform 105"/>
                  <p:cNvSpPr>
                    <a:spLocks/>
                  </p:cNvSpPr>
                  <p:nvPr/>
                </p:nvSpPr>
                <p:spPr bwMode="hidden">
                  <a:xfrm rot="3745735">
                    <a:off x="3387" y="3557"/>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03523" name="Group 106"/>
                <p:cNvGrpSpPr>
                  <a:grpSpLocks/>
                </p:cNvGrpSpPr>
                <p:nvPr/>
              </p:nvGrpSpPr>
              <p:grpSpPr bwMode="auto">
                <a:xfrm>
                  <a:off x="4323" y="767"/>
                  <a:ext cx="243" cy="935"/>
                  <a:chOff x="3006" y="1983"/>
                  <a:chExt cx="619" cy="2386"/>
                </a:xfrm>
              </p:grpSpPr>
              <p:sp>
                <p:nvSpPr>
                  <p:cNvPr id="403530" name="Freeform 107"/>
                  <p:cNvSpPr>
                    <a:spLocks/>
                  </p:cNvSpPr>
                  <p:nvPr/>
                </p:nvSpPr>
                <p:spPr bwMode="hidden">
                  <a:xfrm rot="4286818">
                    <a:off x="2328" y="2644"/>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31" name="Freeform 108"/>
                  <p:cNvSpPr>
                    <a:spLocks/>
                  </p:cNvSpPr>
                  <p:nvPr/>
                </p:nvSpPr>
                <p:spPr bwMode="hidden">
                  <a:xfrm rot="4286818">
                    <a:off x="3006" y="3693"/>
                    <a:ext cx="851"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4" name="Group 109"/>
                <p:cNvGrpSpPr>
                  <a:grpSpLocks/>
                </p:cNvGrpSpPr>
                <p:nvPr/>
              </p:nvGrpSpPr>
              <p:grpSpPr bwMode="auto">
                <a:xfrm>
                  <a:off x="4249" y="813"/>
                  <a:ext cx="159" cy="870"/>
                  <a:chOff x="2819" y="2101"/>
                  <a:chExt cx="405" cy="2219"/>
                </a:xfrm>
              </p:grpSpPr>
              <p:sp>
                <p:nvSpPr>
                  <p:cNvPr id="403528" name="Freeform 110"/>
                  <p:cNvSpPr>
                    <a:spLocks/>
                  </p:cNvSpPr>
                  <p:nvPr/>
                </p:nvSpPr>
                <p:spPr bwMode="hidden">
                  <a:xfrm rot="4898956">
                    <a:off x="2227" y="2677"/>
                    <a:ext cx="1432"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9" name="Freeform 111"/>
                  <p:cNvSpPr>
                    <a:spLocks/>
                  </p:cNvSpPr>
                  <p:nvPr/>
                </p:nvSpPr>
                <p:spPr bwMode="hidden">
                  <a:xfrm rot="4898956">
                    <a:off x="2637" y="3674"/>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3525" name="Group 112"/>
                <p:cNvGrpSpPr>
                  <a:grpSpLocks/>
                </p:cNvGrpSpPr>
                <p:nvPr/>
              </p:nvGrpSpPr>
              <p:grpSpPr bwMode="auto">
                <a:xfrm>
                  <a:off x="4045" y="826"/>
                  <a:ext cx="167" cy="857"/>
                  <a:chOff x="2287" y="2135"/>
                  <a:chExt cx="426" cy="2185"/>
                </a:xfrm>
              </p:grpSpPr>
              <p:sp>
                <p:nvSpPr>
                  <p:cNvPr id="403526"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403527" name="Freeform 114"/>
                  <p:cNvSpPr>
                    <a:spLocks/>
                  </p:cNvSpPr>
                  <p:nvPr/>
                </p:nvSpPr>
                <p:spPr bwMode="hidden">
                  <a:xfrm rot="5755659">
                    <a:off x="2051" y="3731"/>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403470"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1"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2"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3"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4"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5"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6"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7"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8"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79"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0"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1"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2"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3"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4"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5"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6"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7"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8" name="Freeform 133"/>
              <p:cNvSpPr>
                <a:spLocks/>
              </p:cNvSpPr>
              <p:nvPr/>
            </p:nvSpPr>
            <p:spPr bwMode="hidden">
              <a:xfrm>
                <a:off x="4636" y="576"/>
                <a:ext cx="594" cy="417"/>
              </a:xfrm>
              <a:custGeom>
                <a:avLst/>
                <a:gdLst>
                  <a:gd name="T0" fmla="*/ 0 w 776"/>
                  <a:gd name="T1" fmla="*/ 0 h 2368"/>
                  <a:gd name="T2" fmla="*/ 2 w 776"/>
                  <a:gd name="T3" fmla="*/ 0 h 2368"/>
                  <a:gd name="T4" fmla="*/ 2 w 776"/>
                  <a:gd name="T5" fmla="*/ 0 h 2368"/>
                  <a:gd name="T6" fmla="*/ 2 w 776"/>
                  <a:gd name="T7" fmla="*/ 0 h 2368"/>
                  <a:gd name="T8" fmla="*/ 2 w 776"/>
                  <a:gd name="T9" fmla="*/ 0 h 2368"/>
                  <a:gd name="T10" fmla="*/ 2 w 776"/>
                  <a:gd name="T11" fmla="*/ 0 h 2368"/>
                  <a:gd name="T12" fmla="*/ 2 w 776"/>
                  <a:gd name="T13" fmla="*/ 0 h 2368"/>
                  <a:gd name="T14" fmla="*/ 2 w 776"/>
                  <a:gd name="T15" fmla="*/ 0 h 2368"/>
                  <a:gd name="T16" fmla="*/ 2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89"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0"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403491"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403459"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60"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ClrTx/>
              <a:buFontTx/>
              <a:buNone/>
              <a:defRPr sz="1400" baseline="0">
                <a:solidFill>
                  <a:srgbClr val="FFCC00"/>
                </a:solidFill>
                <a:latin typeface="Arial Black" pitchFamily="-112" charset="0"/>
                <a:ea typeface="+mn-ea"/>
                <a:cs typeface="+mn-cs"/>
              </a:defRPr>
            </a:lvl1pPr>
          </a:lstStyle>
          <a:p>
            <a:pPr>
              <a:defRPr/>
            </a:pPr>
            <a:endParaRPr 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FFCC00"/>
                </a:solidFill>
                <a:latin typeface="Arial Black" charset="0"/>
              </a:defRPr>
            </a:lvl1pPr>
          </a:lstStyle>
          <a:p>
            <a:pPr>
              <a:defRPr/>
            </a:pPr>
            <a:fld id="{490CDC34-BFCA-F341-8C92-127A41ED8A9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08" r:id="rId1"/>
    <p:sldLayoutId id="2147494309"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653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b="1" i="0" baseline="0" dirty="0">
                <a:solidFill>
                  <a:srgbClr val="FFFFFF"/>
                </a:solidFill>
                <a:cs typeface="Arial" panose="020B0604020202020204" pitchFamily="34"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eaLnBrk="1" hangingPunct="1">
                <a:defRPr/>
              </a:pPr>
              <a:endParaRPr lang="en-US" sz="1800" b="1" i="0" baseline="0" dirty="0">
                <a:solidFill>
                  <a:srgbClr val="FFFFFF"/>
                </a:solidFill>
                <a:latin typeface="Arial" panose="020B0604020202020204" pitchFamily="34" charset="0"/>
                <a:cs typeface="Arial" panose="020B0604020202020204" pitchFamily="34"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endParaRPr lang="en-US" dirty="0"/>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1" i="0" baseline="0">
                <a:solidFill>
                  <a:srgbClr val="FFFFFF"/>
                </a:solidFill>
                <a:latin typeface="Arial" panose="020B0604020202020204" pitchFamily="34" charset="0"/>
                <a:cs typeface="Arial" panose="020B0604020202020204" pitchFamily="34" charset="0"/>
              </a:defRPr>
            </a:lvl1pPr>
          </a:lstStyle>
          <a:p>
            <a:pPr>
              <a:defRPr/>
            </a:pPr>
            <a:fld id="{4AF93351-5430-B342-9F94-61B9EB1F39F0}"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310" r:id="rId1"/>
    <p:sldLayoutId id="2147494311" r:id="rId2"/>
    <p:sldLayoutId id="2147494312" r:id="rId3"/>
    <p:sldLayoutId id="2147494313" r:id="rId4"/>
    <p:sldLayoutId id="2147494314" r:id="rId5"/>
    <p:sldLayoutId id="2147494315" r:id="rId6"/>
    <p:sldLayoutId id="2147494316" r:id="rId7"/>
    <p:sldLayoutId id="2147494317" r:id="rId8"/>
    <p:sldLayoutId id="2147494318" r:id="rId9"/>
    <p:sldLayoutId id="2147494319" r:id="rId10"/>
    <p:sldLayoutId id="2147494320"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mj-ea"/>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867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defRPr>
            </a:lvl1pPr>
          </a:lstStyle>
          <a:p>
            <a:pPr>
              <a:defRPr/>
            </a:pPr>
            <a:fld id="{0EB04340-79FD-1448-B754-E9655C44F0CA}" type="datetime1">
              <a:rPr lang="en-US"/>
              <a:pPr>
                <a:defRPr/>
              </a:pPr>
              <a:t>2/12/24</a:t>
            </a:fld>
            <a:endParaRPr lang="en-US"/>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ea typeface="+mn-ea"/>
                <a:cs typeface="+mn-cs"/>
              </a:defRPr>
            </a:lvl1pPr>
          </a:lstStyle>
          <a:p>
            <a:pPr>
              <a:defRPr/>
            </a:pPr>
            <a:endParaRPr lang="en-US"/>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F50BD56D-CA6E-4948-A2A2-31B468EA9F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78" r:id="rId1"/>
    <p:sldLayoutId id="2147493979" r:id="rId2"/>
    <p:sldLayoutId id="2147493980" r:id="rId3"/>
    <p:sldLayoutId id="2147493981" r:id="rId4"/>
    <p:sldLayoutId id="2147493982" r:id="rId5"/>
    <p:sldLayoutId id="2147493983" r:id="rId6"/>
    <p:sldLayoutId id="2147493984" r:id="rId7"/>
    <p:sldLayoutId id="2147493985" r:id="rId8"/>
    <p:sldLayoutId id="2147493986" r:id="rId9"/>
    <p:sldLayoutId id="2147493987" r:id="rId10"/>
    <p:sldLayoutId id="2147493988" r:id="rId11"/>
    <p:sldLayoutId id="2147493989" r:id="rId1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88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DD48BEE0-06DD-144D-A337-0ED475D2ABED}"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21" r:id="rId1"/>
    <p:sldLayoutId id="2147494322" r:id="rId2"/>
    <p:sldLayoutId id="2147494323" r:id="rId3"/>
    <p:sldLayoutId id="2147494324" r:id="rId4"/>
    <p:sldLayoutId id="2147494325" r:id="rId5"/>
    <p:sldLayoutId id="2147494326" r:id="rId6"/>
    <p:sldLayoutId id="2147494327" r:id="rId7"/>
    <p:sldLayoutId id="2147494328" r:id="rId8"/>
    <p:sldLayoutId id="2147494329" r:id="rId9"/>
    <p:sldLayoutId id="2147494330" r:id="rId10"/>
    <p:sldLayoutId id="214749433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31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1" i="0" baseline="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baseline="0">
                <a:solidFill>
                  <a:srgbClr val="000000"/>
                </a:solidFill>
                <a:latin typeface="Arial" panose="020B0604020202020204" pitchFamily="34" charset="0"/>
                <a:ea typeface="ヒラギノ角ゴ Pro W3" pitchFamily="-112" charset="-128"/>
                <a:cs typeface="ヒラギノ角ゴ Pro W3"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baseline="0">
                <a:solidFill>
                  <a:srgbClr val="000000"/>
                </a:solidFill>
                <a:latin typeface="Arial" panose="020B0604020202020204" pitchFamily="34" charset="0"/>
                <a:ea typeface="ヒラギノ角ゴ Pro W3" charset="0"/>
                <a:cs typeface="ヒラギノ角ゴ Pro W3" charset="0"/>
              </a:defRPr>
            </a:lvl1pPr>
          </a:lstStyle>
          <a:p>
            <a:pPr>
              <a:defRPr/>
            </a:pPr>
            <a:fld id="{1E7724CF-7517-E344-B4FF-B9A31C87B3E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32" r:id="rId1"/>
    <p:sldLayoutId id="2147494333" r:id="rId2"/>
    <p:sldLayoutId id="2147494334" r:id="rId3"/>
    <p:sldLayoutId id="2147494335" r:id="rId4"/>
    <p:sldLayoutId id="2147494336" r:id="rId5"/>
    <p:sldLayoutId id="2147494337" r:id="rId6"/>
    <p:sldLayoutId id="2147494338" r:id="rId7"/>
    <p:sldLayoutId id="2147494339" r:id="rId8"/>
    <p:sldLayoutId id="2147494340" r:id="rId9"/>
    <p:sldLayoutId id="2147494341" r:id="rId10"/>
    <p:sldLayoutId id="21474943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433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3"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5"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43406"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08"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0"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2"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5"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4434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4434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baseline="0">
                <a:solidFill>
                  <a:srgbClr val="FFFFFF"/>
                </a:solidFill>
                <a:effectLst>
                  <a:outerShdw blurRad="38100" dist="38100" dir="2700000" algn="tl">
                    <a:srgbClr val="000000"/>
                  </a:outerShdw>
                </a:effectLst>
                <a:latin typeface="Arial" panose="020B0604020202020204" pitchFamily="34" charset="0"/>
              </a:defRPr>
            </a:lvl1pPr>
          </a:lstStyle>
          <a:p>
            <a:pPr>
              <a:defRPr/>
            </a:pPr>
            <a:fld id="{1C35672C-36D0-0D40-A217-5FB1DB02BEB7}"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343" r:id="rId1"/>
    <p:sldLayoutId id="2147494344" r:id="rId2"/>
    <p:sldLayoutId id="2147494345" r:id="rId3"/>
    <p:sldLayoutId id="2147494346" r:id="rId4"/>
    <p:sldLayoutId id="2147494347" r:id="rId5"/>
    <p:sldLayoutId id="2147494348" r:id="rId6"/>
    <p:sldLayoutId id="2147494349" r:id="rId7"/>
    <p:sldLayoutId id="2147494350" r:id="rId8"/>
    <p:sldLayoutId id="2147494351" r:id="rId9"/>
    <p:sldLayoutId id="2147494352" r:id="rId10"/>
    <p:sldLayoutId id="214749435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dirty="0" err="1"/>
              <a:t>Click</a:t>
            </a:r>
            <a:r>
              <a:rPr lang="th-TH" dirty="0"/>
              <a:t> to </a:t>
            </a:r>
            <a:r>
              <a:rPr lang="th-TH" dirty="0" err="1"/>
              <a:t>edit</a:t>
            </a:r>
            <a:r>
              <a:rPr lang="th-TH" dirty="0"/>
              <a:t> </a:t>
            </a:r>
            <a:r>
              <a:rPr lang="th-TH" dirty="0" err="1"/>
              <a:t>Master</a:t>
            </a:r>
            <a:r>
              <a:rPr lang="th-TH" dirty="0"/>
              <a:t> </a:t>
            </a:r>
            <a:r>
              <a:rPr lang="th-TH" dirty="0" err="1"/>
              <a:t>title</a:t>
            </a:r>
            <a:r>
              <a:rPr lang="th-TH" dirty="0"/>
              <a:t> </a:t>
            </a:r>
            <a:r>
              <a:rPr lang="th-TH" dirty="0" err="1"/>
              <a:t>style</a:t>
            </a:r>
            <a:endParaRPr lang="th-TH" dirty="0"/>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dirty="0" err="1"/>
              <a:t>Click</a:t>
            </a:r>
            <a:r>
              <a:rPr lang="th-TH" dirty="0"/>
              <a:t> to </a:t>
            </a:r>
            <a:r>
              <a:rPr lang="th-TH" dirty="0" err="1"/>
              <a:t>edit</a:t>
            </a:r>
            <a:r>
              <a:rPr lang="th-TH" dirty="0"/>
              <a:t> </a:t>
            </a:r>
            <a:r>
              <a:rPr lang="th-TH" dirty="0" err="1"/>
              <a:t>Master</a:t>
            </a:r>
            <a:r>
              <a:rPr lang="th-TH" dirty="0"/>
              <a:t> </a:t>
            </a:r>
            <a:r>
              <a:rPr lang="th-TH" dirty="0" err="1"/>
              <a:t>text</a:t>
            </a:r>
            <a:r>
              <a:rPr lang="th-TH" dirty="0"/>
              <a:t> </a:t>
            </a:r>
            <a:r>
              <a:rPr lang="th-TH" dirty="0" err="1"/>
              <a:t>styles</a:t>
            </a:r>
            <a:endParaRPr lang="th-TH" dirty="0"/>
          </a:p>
          <a:p>
            <a:pPr lvl="1"/>
            <a:r>
              <a:rPr lang="th-TH" dirty="0" err="1"/>
              <a:t>Second</a:t>
            </a:r>
            <a:r>
              <a:rPr lang="th-TH" dirty="0"/>
              <a:t> </a:t>
            </a:r>
            <a:r>
              <a:rPr lang="th-TH" dirty="0" err="1"/>
              <a:t>level</a:t>
            </a:r>
            <a:endParaRPr lang="th-TH" dirty="0"/>
          </a:p>
          <a:p>
            <a:pPr lvl="2"/>
            <a:r>
              <a:rPr lang="th-TH" dirty="0"/>
              <a:t>Third </a:t>
            </a:r>
            <a:r>
              <a:rPr lang="th-TH" dirty="0" err="1"/>
              <a:t>level</a:t>
            </a:r>
            <a:endParaRPr lang="th-TH" dirty="0"/>
          </a:p>
          <a:p>
            <a:pPr lvl="3"/>
            <a:r>
              <a:rPr lang="th-TH" dirty="0" err="1"/>
              <a:t>Fourth</a:t>
            </a:r>
            <a:r>
              <a:rPr lang="th-TH" dirty="0"/>
              <a:t> </a:t>
            </a:r>
            <a:r>
              <a:rPr lang="th-TH" dirty="0" err="1"/>
              <a:t>level</a:t>
            </a:r>
            <a:endParaRPr lang="th-TH" dirty="0"/>
          </a:p>
          <a:p>
            <a:pPr lvl="4"/>
            <a:r>
              <a:rPr lang="th-TH" dirty="0"/>
              <a:t>Fifth </a:t>
            </a:r>
            <a:r>
              <a:rPr lang="th-TH" dirty="0" err="1"/>
              <a:t>level</a:t>
            </a:r>
            <a:endParaRPr lang="th-TH" dirty="0"/>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cs typeface="Angsana New" charset="0"/>
              </a:defRPr>
            </a:lvl1pPr>
          </a:lstStyle>
          <a:p>
            <a:pPr>
              <a:defRPr/>
            </a:pPr>
            <a:endParaRPr lang="th-TH"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cs typeface="Angsana New" charset="0"/>
              </a:defRPr>
            </a:lvl1pPr>
          </a:lstStyle>
          <a:p>
            <a:pPr>
              <a:defRPr/>
            </a:pPr>
            <a:endParaRPr lang="th-TH"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cs typeface="Angsana New" charset="0"/>
              </a:defRPr>
            </a:lvl1pPr>
          </a:lstStyle>
          <a:p>
            <a:pPr>
              <a:defRPr/>
            </a:pPr>
            <a:fld id="{EB02F2DA-7D05-4640-884D-B58EA8F4DF24}" type="slidenum">
              <a:rPr lang="en-US" smtClean="0"/>
              <a:pPr>
                <a:defRPr/>
              </a:pPr>
              <a:t>‹#›</a:t>
            </a:fld>
            <a:endParaRPr lang="th-TH" dirty="0"/>
          </a:p>
        </p:txBody>
      </p:sp>
    </p:spTree>
  </p:cSld>
  <p:clrMap bg1="lt1" tx1="dk1" bg2="lt2" tx2="dk2" accent1="accent1" accent2="accent2" accent3="accent3" accent4="accent4" accent5="accent5" accent6="accent6" hlink="hlink" folHlink="folHlink"/>
  <p:sldLayoutIdLst>
    <p:sldLayoutId id="2147494354" r:id="rId1"/>
    <p:sldLayoutId id="2147494355" r:id="rId2"/>
    <p:sldLayoutId id="2147494356" r:id="rId3"/>
    <p:sldLayoutId id="2147494357" r:id="rId4"/>
    <p:sldLayoutId id="2147494358" r:id="rId5"/>
    <p:sldLayoutId id="2147494359" r:id="rId6"/>
    <p:sldLayoutId id="2147494360" r:id="rId7"/>
    <p:sldLayoutId id="2147494361" r:id="rId8"/>
    <p:sldLayoutId id="2147494362" r:id="rId9"/>
    <p:sldLayoutId id="2147494363" r:id="rId10"/>
    <p:sldLayoutId id="21474943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5pPr>
      <a:lvl6pPr marL="457200" algn="ctr" rtl="0" fontAlgn="base">
        <a:spcBef>
          <a:spcPct val="0"/>
        </a:spcBef>
        <a:spcAft>
          <a:spcPct val="0"/>
        </a:spcAft>
        <a:defRPr sz="4400">
          <a:solidFill>
            <a:schemeClr val="tx2"/>
          </a:solidFill>
          <a:latin typeface="Arial" charset="0"/>
          <a:ea typeface="ＭＳ Ｐゴシック" charset="0"/>
          <a:cs typeface="Angsana New" charset="0"/>
        </a:defRPr>
      </a:lvl6pPr>
      <a:lvl7pPr marL="914400" algn="ctr" rtl="0" fontAlgn="base">
        <a:spcBef>
          <a:spcPct val="0"/>
        </a:spcBef>
        <a:spcAft>
          <a:spcPct val="0"/>
        </a:spcAft>
        <a:defRPr sz="4400">
          <a:solidFill>
            <a:schemeClr val="tx2"/>
          </a:solidFill>
          <a:latin typeface="Arial" charset="0"/>
          <a:ea typeface="ＭＳ Ｐゴシック" charset="0"/>
          <a:cs typeface="Angsana New" charset="0"/>
        </a:defRPr>
      </a:lvl7pPr>
      <a:lvl8pPr marL="1371600" algn="ctr" rtl="0" fontAlgn="base">
        <a:spcBef>
          <a:spcPct val="0"/>
        </a:spcBef>
        <a:spcAft>
          <a:spcPct val="0"/>
        </a:spcAft>
        <a:defRPr sz="4400">
          <a:solidFill>
            <a:schemeClr val="tx2"/>
          </a:solidFill>
          <a:latin typeface="Arial" charset="0"/>
          <a:ea typeface="ＭＳ Ｐゴシック" charset="0"/>
          <a:cs typeface="Angsana New" charset="0"/>
        </a:defRPr>
      </a:lvl8pPr>
      <a:lvl9pPr marL="1828800" algn="ctr" rtl="0" fontAlgn="base">
        <a:spcBef>
          <a:spcPct val="0"/>
        </a:spcBef>
        <a:spcAft>
          <a:spcPct val="0"/>
        </a:spcAft>
        <a:defRPr sz="4400">
          <a:solidFill>
            <a:schemeClr val="tx2"/>
          </a:solidFill>
          <a:latin typeface="Arial" charset="0"/>
          <a:ea typeface="ＭＳ Ｐゴシック" charset="0"/>
          <a:cs typeface="Angsana New"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ngsana New" charset="0"/>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ngsana New" charset="0"/>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ngsana New" charset="0"/>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ngsana New" charset="0"/>
          <a:cs typeface="+mn-cs"/>
        </a:defRPr>
      </a:lvl5pPr>
      <a:lvl6pPr marL="2514600" indent="-228600" algn="l" rtl="0" fontAlgn="base">
        <a:spcBef>
          <a:spcPct val="20000"/>
        </a:spcBef>
        <a:spcAft>
          <a:spcPct val="0"/>
        </a:spcAft>
        <a:buChar char="»"/>
        <a:defRPr sz="2000">
          <a:solidFill>
            <a:schemeClr val="tx1"/>
          </a:solidFill>
          <a:latin typeface="+mn-lt"/>
          <a:ea typeface="Angsana New" charset="0"/>
          <a:cs typeface="+mn-cs"/>
        </a:defRPr>
      </a:lvl6pPr>
      <a:lvl7pPr marL="2971800" indent="-228600" algn="l" rtl="0" fontAlgn="base">
        <a:spcBef>
          <a:spcPct val="20000"/>
        </a:spcBef>
        <a:spcAft>
          <a:spcPct val="0"/>
        </a:spcAft>
        <a:buChar char="»"/>
        <a:defRPr sz="2000">
          <a:solidFill>
            <a:schemeClr val="tx1"/>
          </a:solidFill>
          <a:latin typeface="+mn-lt"/>
          <a:ea typeface="Angsana New" charset="0"/>
          <a:cs typeface="+mn-cs"/>
        </a:defRPr>
      </a:lvl7pPr>
      <a:lvl8pPr marL="3429000" indent="-228600" algn="l" rtl="0" fontAlgn="base">
        <a:spcBef>
          <a:spcPct val="20000"/>
        </a:spcBef>
        <a:spcAft>
          <a:spcPct val="0"/>
        </a:spcAft>
        <a:buChar char="»"/>
        <a:defRPr sz="2000">
          <a:solidFill>
            <a:schemeClr val="tx1"/>
          </a:solidFill>
          <a:latin typeface="+mn-lt"/>
          <a:ea typeface="Angsana New" charset="0"/>
          <a:cs typeface="+mn-cs"/>
        </a:defRPr>
      </a:lvl8pPr>
      <a:lvl9pPr marL="3886200" indent="-228600" algn="l" rtl="0" fontAlgn="base">
        <a:spcBef>
          <a:spcPct val="20000"/>
        </a:spcBef>
        <a:spcAft>
          <a:spcPct val="0"/>
        </a:spcAft>
        <a:buChar char="»"/>
        <a:defRPr sz="2000">
          <a:solidFill>
            <a:schemeClr val="tx1"/>
          </a:solidFill>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5123"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endParaRPr lang="th-TH" dirty="0"/>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endParaRPr lang="th-TH" dirty="0"/>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b="1" i="0" baseline="0">
                <a:solidFill>
                  <a:srgbClr val="FFFFFF"/>
                </a:solidFill>
                <a:effectLst>
                  <a:outerShdw blurRad="38100" dist="38100" dir="2700000" algn="tl">
                    <a:srgbClr val="000000"/>
                  </a:outerShdw>
                </a:effectLst>
                <a:latin typeface="Arial" panose="020B0604020202020204" pitchFamily="34" charset="0"/>
                <a:cs typeface="Angsana New" charset="0"/>
              </a:defRPr>
            </a:lvl1pPr>
          </a:lstStyle>
          <a:p>
            <a:pPr>
              <a:defRPr/>
            </a:pPr>
            <a:fld id="{62FA439B-100C-8E4E-9C17-5A4498A42FED}" type="slidenum">
              <a:rPr lang="en-US" smtClean="0"/>
              <a:pPr>
                <a:defRPr/>
              </a:pPr>
              <a:t>‹#›</a:t>
            </a:fld>
            <a:endParaRPr lang="th-TH" dirty="0"/>
          </a:p>
        </p:txBody>
      </p:sp>
    </p:spTree>
  </p:cSld>
  <p:clrMap bg1="dk2" tx1="lt1" bg2="dk1" tx2="lt2" accent1="accent1" accent2="accent2" accent3="accent3" accent4="accent4" accent5="accent5" accent6="accent6" hlink="hlink" folHlink="folHlink"/>
  <p:sldLayoutIdLst>
    <p:sldLayoutId id="2147494365" r:id="rId1"/>
    <p:sldLayoutId id="2147494366" r:id="rId2"/>
    <p:sldLayoutId id="2147494367" r:id="rId3"/>
    <p:sldLayoutId id="2147494368" r:id="rId4"/>
    <p:sldLayoutId id="2147494369" r:id="rId5"/>
    <p:sldLayoutId id="2147494370" r:id="rId6"/>
    <p:sldLayoutId id="2147494371" r:id="rId7"/>
    <p:sldLayoutId id="2147494372" r:id="rId8"/>
    <p:sldLayoutId id="2147494373" r:id="rId9"/>
    <p:sldLayoutId id="2147494374" r:id="rId10"/>
    <p:sldLayoutId id="214749437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Angsana New" charset="0"/>
          <a:cs typeface="+mn-cs"/>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Angsana New" charset="0"/>
          <a:cs typeface="+mn-cs"/>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Angsana New" charset="0"/>
          <a:cs typeface="+mn-cs"/>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5pPr>
      <a:lvl6pPr marL="25146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6pPr>
      <a:lvl7pPr marL="29718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7pPr>
      <a:lvl8pPr marL="34290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8pPr>
      <a:lvl9pPr marL="38862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802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02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baseline="0">
                <a:solidFill>
                  <a:srgbClr val="898989"/>
                </a:solidFill>
                <a:latin typeface="Calibri" charset="0"/>
              </a:defRPr>
            </a:lvl1pPr>
          </a:lstStyle>
          <a:p>
            <a:pPr>
              <a:defRPr/>
            </a:pPr>
            <a:fld id="{1777A12E-6D9B-FC42-A304-74FDD38C98C0}" type="datetime1">
              <a:rPr lang="en-US"/>
              <a:pPr>
                <a:defRPr/>
              </a:pPr>
              <a:t>2/12/24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baseline="0">
                <a:solidFill>
                  <a:srgbClr val="898989"/>
                </a:solidFill>
                <a:latin typeface="Calibri" charset="0"/>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aseline="0">
                <a:solidFill>
                  <a:srgbClr val="898989"/>
                </a:solidFill>
                <a:latin typeface="Calibri" charset="0"/>
              </a:defRPr>
            </a:lvl1pPr>
          </a:lstStyle>
          <a:p>
            <a:pPr>
              <a:defRPr/>
            </a:pPr>
            <a:fld id="{8CCC54F5-E1E3-2246-B712-4BF3093E2C4B}" type="slidenum">
              <a:rPr lang="en-US"/>
              <a:pPr>
                <a:defRPr/>
              </a:pPr>
              <a:t>‹#›</a:t>
            </a:fld>
            <a:endParaRPr lang="en-US"/>
          </a:p>
        </p:txBody>
      </p:sp>
      <p:pic>
        <p:nvPicPr>
          <p:cNvPr id="480263" name="Picture 7" descr="global_map-1.gif"/>
          <p:cNvPicPr>
            <a:picLocks noChangeAspect="1"/>
          </p:cNvPicPr>
          <p:nvPr userDrawn="1"/>
        </p:nvPicPr>
        <p:blipFill>
          <a:blip r:embed="rId5">
            <a:extLst>
              <a:ext uri="{28A0092B-C50C-407E-A947-70E740481C1C}">
                <a14:useLocalDpi xmlns:a14="http://schemas.microsoft.com/office/drawing/2010/main"/>
              </a:ext>
            </a:extLst>
          </a:blip>
          <a:srcRect/>
          <a:stretch>
            <a:fillRect/>
          </a:stretch>
        </p:blipFill>
        <p:spPr bwMode="auto">
          <a:xfrm>
            <a:off x="457200" y="504825"/>
            <a:ext cx="8334375" cy="5851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94376" r:id="rId1"/>
    <p:sldLayoutId id="2147494377" r:id="rId2"/>
    <p:sldLayoutId id="2147494378" r:id="rId3"/>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5pPr>
      <a:lvl6pPr marL="457200" algn="ctr" defTabSz="457200" rtl="0" fontAlgn="base">
        <a:spcBef>
          <a:spcPct val="0"/>
        </a:spcBef>
        <a:spcAft>
          <a:spcPct val="0"/>
        </a:spcAft>
        <a:defRPr sz="4400">
          <a:solidFill>
            <a:schemeClr val="tx1"/>
          </a:solidFill>
          <a:latin typeface="Calibri" pitchFamily="-107" charset="0"/>
          <a:ea typeface="ＭＳ Ｐゴシック" pitchFamily="-107" charset="-128"/>
        </a:defRPr>
      </a:lvl6pPr>
      <a:lvl7pPr marL="914400" algn="ctr" defTabSz="457200" rtl="0" fontAlgn="base">
        <a:spcBef>
          <a:spcPct val="0"/>
        </a:spcBef>
        <a:spcAft>
          <a:spcPct val="0"/>
        </a:spcAft>
        <a:defRPr sz="4400">
          <a:solidFill>
            <a:schemeClr val="tx1"/>
          </a:solidFill>
          <a:latin typeface="Calibri" pitchFamily="-107" charset="0"/>
          <a:ea typeface="ＭＳ Ｐゴシック" pitchFamily="-107" charset="-128"/>
        </a:defRPr>
      </a:lvl7pPr>
      <a:lvl8pPr marL="1371600" algn="ctr" defTabSz="457200" rtl="0" fontAlgn="base">
        <a:spcBef>
          <a:spcPct val="0"/>
        </a:spcBef>
        <a:spcAft>
          <a:spcPct val="0"/>
        </a:spcAft>
        <a:defRPr sz="4400">
          <a:solidFill>
            <a:schemeClr val="tx1"/>
          </a:solidFill>
          <a:latin typeface="Calibri" pitchFamily="-107" charset="0"/>
          <a:ea typeface="ＭＳ Ｐゴシック" pitchFamily="-107" charset="-128"/>
        </a:defRPr>
      </a:lvl8pPr>
      <a:lvl9pPr marL="1828800" algn="ctr" defTabSz="457200" rtl="0" fontAlgn="base">
        <a:spcBef>
          <a:spcPct val="0"/>
        </a:spcBef>
        <a:spcAft>
          <a:spcPct val="0"/>
        </a:spcAft>
        <a:defRPr sz="4400">
          <a:solidFill>
            <a:schemeClr val="tx1"/>
          </a:solidFill>
          <a:latin typeface="Calibri" pitchFamily="-107" charset="0"/>
          <a:ea typeface="ＭＳ Ｐゴシック" pitchFamily="-107"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7"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7"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84354" name="Group 2"/>
          <p:cNvGrpSpPr>
            <a:grpSpLocks/>
          </p:cNvGrpSpPr>
          <p:nvPr/>
        </p:nvGrpSpPr>
        <p:grpSpPr bwMode="auto">
          <a:xfrm>
            <a:off x="0" y="0"/>
            <a:ext cx="2667000" cy="6858000"/>
            <a:chOff x="0" y="0"/>
            <a:chExt cx="1680" cy="4320"/>
          </a:xfrm>
        </p:grpSpPr>
        <p:sp>
          <p:nvSpPr>
            <p:cNvPr id="1174531" name="Rectangle 3"/>
            <p:cNvSpPr>
              <a:spLocks noChangeArrowheads="1"/>
            </p:cNvSpPr>
            <p:nvPr/>
          </p:nvSpPr>
          <p:spPr bwMode="hidden">
            <a:xfrm>
              <a:off x="1248" y="0"/>
              <a:ext cx="432" cy="4320"/>
            </a:xfrm>
            <a:prstGeom prst="rect">
              <a:avLst/>
            </a:prstGeom>
            <a:gradFill rotWithShape="0">
              <a:gsLst>
                <a:gs pos="0">
                  <a:schemeClr val="bg1">
                    <a:gamma/>
                    <a:shade val="45490"/>
                    <a:invGamma/>
                  </a:schemeClr>
                </a:gs>
                <a:gs pos="100000">
                  <a:schemeClr val="bg1"/>
                </a:gs>
              </a:gsLst>
              <a:lin ang="0" scaled="1"/>
            </a:gradFill>
            <a:ln w="9525">
              <a:noFill/>
              <a:miter lim="800000"/>
              <a:headEnd/>
              <a:tailEnd/>
            </a:ln>
            <a:effectLst/>
          </p:spPr>
          <p:txBody>
            <a:bodyPr wrap="none" anchor="ctr"/>
            <a:lstStyle/>
            <a:p>
              <a:pPr eaLnBrk="1" hangingPunct="1">
                <a:defRPr/>
              </a:pPr>
              <a:endParaRPr lang="en-US" sz="1800" b="1" i="0" baseline="0" dirty="0">
                <a:solidFill>
                  <a:srgbClr val="000000"/>
                </a:solidFill>
                <a:latin typeface="Arial" panose="020B0604020202020204" pitchFamily="34" charset="0"/>
                <a:ea typeface="ＭＳ Ｐゴシック" charset="-128"/>
                <a:cs typeface="ＭＳ Ｐゴシック" charset="-128"/>
              </a:endParaRPr>
            </a:p>
          </p:txBody>
        </p:sp>
        <p:pic>
          <p:nvPicPr>
            <p:cNvPr id="484361" name="Picture 4" descr="slidemaster_med3"/>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1348"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74533" name="Rectangle 5"/>
          <p:cNvSpPr>
            <a:spLocks noGrp="1" noChangeArrowheads="1"/>
          </p:cNvSpPr>
          <p:nvPr>
            <p:ph type="title"/>
          </p:nvPr>
        </p:nvSpPr>
        <p:spPr bwMode="auto">
          <a:xfrm>
            <a:off x="2438400" y="228600"/>
            <a:ext cx="6400800" cy="1219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74534" name="Rectangle 6"/>
          <p:cNvSpPr>
            <a:spLocks noGrp="1" noChangeArrowheads="1"/>
          </p:cNvSpPr>
          <p:nvPr>
            <p:ph type="body" idx="1"/>
          </p:nvPr>
        </p:nvSpPr>
        <p:spPr bwMode="auto">
          <a:xfrm>
            <a:off x="2438400" y="1600200"/>
            <a:ext cx="64008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74535" name="Rectangle 7"/>
          <p:cNvSpPr>
            <a:spLocks noGrp="1" noChangeArrowheads="1"/>
          </p:cNvSpPr>
          <p:nvPr>
            <p:ph type="dt" sz="half" idx="2"/>
          </p:nvPr>
        </p:nvSpPr>
        <p:spPr bwMode="auto">
          <a:xfrm>
            <a:off x="152400" y="6248400"/>
            <a:ext cx="1901825"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baseline="0">
                <a:solidFill>
                  <a:srgbClr val="000000"/>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117453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baseline="0">
                <a:solidFill>
                  <a:srgbClr val="000000"/>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stStyle>
          <a:p>
            <a:pPr>
              <a:defRPr/>
            </a:pPr>
            <a:endParaRPr lang="en-US" dirty="0"/>
          </a:p>
        </p:txBody>
      </p:sp>
      <p:sp>
        <p:nvSpPr>
          <p:cNvPr id="1174537" name="Rectangle 9"/>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baseline="0">
                <a:solidFill>
                  <a:srgbClr val="000000"/>
                </a:solidFill>
                <a:effectLst>
                  <a:outerShdw blurRad="38100" dist="38100" dir="2700000" algn="tl">
                    <a:srgbClr val="DDDDDD"/>
                  </a:outerShdw>
                </a:effectLst>
                <a:latin typeface="Arial" panose="020B0604020202020204" pitchFamily="34" charset="0"/>
              </a:defRPr>
            </a:lvl1pPr>
          </a:lstStyle>
          <a:p>
            <a:pPr>
              <a:defRPr/>
            </a:pPr>
            <a:fld id="{6887BBB7-1D17-D84F-A10A-4CAFF37761A7}"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379" r:id="rId1"/>
    <p:sldLayoutId id="2147494380" r:id="rId2"/>
    <p:sldLayoutId id="2147494381" r:id="rId3"/>
    <p:sldLayoutId id="2147494382" r:id="rId4"/>
    <p:sldLayoutId id="2147494383" r:id="rId5"/>
    <p:sldLayoutId id="2147494384" r:id="rId6"/>
    <p:sldLayoutId id="2147494385" r:id="rId7"/>
    <p:sldLayoutId id="2147494386" r:id="rId8"/>
    <p:sldLayoutId id="2147494387" r:id="rId9"/>
    <p:sldLayoutId id="2147494388" r:id="rId10"/>
    <p:sldLayoutId id="2147494389" r:id="rId11"/>
  </p:sldLayoutIdLst>
  <p:transition spd="slow"/>
  <p:txStyles>
    <p:titleStyle>
      <a:lvl1pPr algn="l" rtl="0" eaLnBrk="0" fontAlgn="base" hangingPunct="0">
        <a:spcBef>
          <a:spcPct val="0"/>
        </a:spcBef>
        <a:spcAft>
          <a:spcPct val="0"/>
        </a:spcAft>
        <a:defRPr sz="3600" b="1" i="0">
          <a:solidFill>
            <a:schemeClr val="tx2"/>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vl2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2pPr>
      <a:lvl3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3pPr>
      <a:lvl4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4pPr>
      <a:lvl5pPr algn="l" rtl="0" eaLnBrk="0" fontAlgn="base" hangingPunct="0">
        <a:spcBef>
          <a:spcPct val="0"/>
        </a:spcBef>
        <a:spcAft>
          <a:spcPct val="0"/>
        </a:spcAft>
        <a:defRPr sz="3600">
          <a:solidFill>
            <a:schemeClr val="tx2"/>
          </a:solidFill>
          <a:effectLst>
            <a:outerShdw blurRad="38100" dist="38100" dir="2700000" algn="tl">
              <a:srgbClr val="DDDDDD"/>
            </a:outerShdw>
          </a:effectLst>
          <a:latin typeface="Arial" charset="0"/>
          <a:ea typeface="ＭＳ Ｐゴシック" charset="-128"/>
          <a:cs typeface="ＭＳ Ｐゴシック" charset="-128"/>
        </a:defRPr>
      </a:lvl5pPr>
      <a:lvl6pPr marL="4572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6pPr>
      <a:lvl7pPr marL="9144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7pPr>
      <a:lvl8pPr marL="13716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8pPr>
      <a:lvl9pPr marL="1828800" algn="l" rtl="0" fontAlgn="base">
        <a:spcBef>
          <a:spcPct val="0"/>
        </a:spcBef>
        <a:spcAft>
          <a:spcPct val="0"/>
        </a:spcAft>
        <a:defRPr sz="3600">
          <a:solidFill>
            <a:schemeClr val="tx2"/>
          </a:solidFill>
          <a:effectLst>
            <a:outerShdw blurRad="38100" dist="38100" dir="2700000" algn="tl">
              <a:srgbClr val="DDDDDD"/>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DDDDDD"/>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70000"/>
        <a:buFont typeface="Wingdings" charset="0"/>
        <a:buChar char="l"/>
        <a:defRPr sz="28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lr>
          <a:schemeClr val="folHlink"/>
        </a:buClr>
        <a:buSzPct val="70000"/>
        <a:buFont typeface="Wingdings" charset="0"/>
        <a:buChar char="l"/>
        <a:defRPr sz="20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DDDDDD"/>
            </a:outerShdw>
          </a:effectLst>
          <a:latin typeface="Arial" panose="020B0604020202020204" pitchFamily="34" charset="0"/>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DDDDDD"/>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96642" name="Group 2"/>
          <p:cNvGrpSpPr>
            <a:grpSpLocks/>
          </p:cNvGrpSpPr>
          <p:nvPr/>
        </p:nvGrpSpPr>
        <p:grpSpPr bwMode="auto">
          <a:xfrm>
            <a:off x="0" y="0"/>
            <a:ext cx="9144000" cy="6858000"/>
            <a:chOff x="0" y="0"/>
            <a:chExt cx="5760" cy="4320"/>
          </a:xfrm>
        </p:grpSpPr>
        <p:sp>
          <p:nvSpPr>
            <p:cNvPr id="496648"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496649"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496650"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6644"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5CE54AB4-46D0-BF46-B581-6C24638D388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390" r:id="rId1"/>
    <p:sldLayoutId id="2147494391" r:id="rId2"/>
    <p:sldLayoutId id="2147494392" r:id="rId3"/>
    <p:sldLayoutId id="2147494393" r:id="rId4"/>
    <p:sldLayoutId id="2147494394" r:id="rId5"/>
    <p:sldLayoutId id="2147494395" r:id="rId6"/>
    <p:sldLayoutId id="2147494396" r:id="rId7"/>
    <p:sldLayoutId id="2147494397" r:id="rId8"/>
    <p:sldLayoutId id="2147494398" r:id="rId9"/>
    <p:sldLayoutId id="2147494399" r:id="rId10"/>
    <p:sldLayoutId id="214749440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0" y="0"/>
            <a:ext cx="9144000" cy="6858000"/>
            <a:chOff x="0" y="0"/>
            <a:chExt cx="5760" cy="4320"/>
          </a:xfrm>
        </p:grpSpPr>
        <p:sp>
          <p:nvSpPr>
            <p:cNvPr id="5089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5089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5089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089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E408A98F-BEAF-7B42-AD1F-4C5D5737039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401" r:id="rId1"/>
    <p:sldLayoutId id="2147494402" r:id="rId2"/>
    <p:sldLayoutId id="2147494403" r:id="rId3"/>
    <p:sldLayoutId id="2147494404" r:id="rId4"/>
    <p:sldLayoutId id="2147494405" r:id="rId5"/>
    <p:sldLayoutId id="2147494406" r:id="rId6"/>
    <p:sldLayoutId id="2147494407" r:id="rId7"/>
    <p:sldLayoutId id="2147494408" r:id="rId8"/>
    <p:sldLayoutId id="2147494409" r:id="rId9"/>
    <p:sldLayoutId id="2147494410" r:id="rId10"/>
    <p:sldLayoutId id="214749441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baseline="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DD55A6B0-060F-AE48-8748-1820961296A1}"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4412" r:id="rId1"/>
    <p:sldLayoutId id="2147494413" r:id="rId2"/>
    <p:sldLayoutId id="2147494414" r:id="rId3"/>
    <p:sldLayoutId id="2147494415" r:id="rId4"/>
    <p:sldLayoutId id="2147494416" r:id="rId5"/>
    <p:sldLayoutId id="2147494417" r:id="rId6"/>
    <p:sldLayoutId id="2147494418" r:id="rId7"/>
    <p:sldLayoutId id="2147494419" r:id="rId8"/>
    <p:sldLayoutId id="2147494420" r:id="rId9"/>
    <p:sldLayoutId id="2147494421" r:id="rId10"/>
    <p:sldLayoutId id="214749442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B3A08496-E06D-1E46-8D2B-F900C55709DD}" type="datetime1">
              <a:rPr lang="en-US"/>
              <a:pPr>
                <a:defRPr/>
              </a:pPr>
              <a:t>2/12/24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37A6ED02-D901-664D-A06E-0AB9BA55572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990" r:id="rId1"/>
    <p:sldLayoutId id="2147493991" r:id="rId2"/>
    <p:sldLayoutId id="2147493992" r:id="rId3"/>
    <p:sldLayoutId id="2147493993" r:id="rId4"/>
    <p:sldLayoutId id="2147493994" r:id="rId5"/>
    <p:sldLayoutId id="2147493995" r:id="rId6"/>
    <p:sldLayoutId id="2147493996" r:id="rId7"/>
    <p:sldLayoutId id="2147493997" r:id="rId8"/>
    <p:sldLayoutId id="2147493998" r:id="rId9"/>
    <p:sldLayoutId id="2147493999" r:id="rId10"/>
    <p:sldLayoutId id="21474940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53350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533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rgbClr val="578963"/>
                </a:solidFill>
                <a:latin typeface="Times New Roman" pitchFamily="24" charset="0"/>
                <a:ea typeface="+mn-ea"/>
                <a:cs typeface="+mn-cs"/>
              </a:defRPr>
            </a:lvl1pPr>
          </a:lstStyle>
          <a:p>
            <a:pPr>
              <a:defRPr/>
            </a:pPr>
            <a:endParaRPr lang="en-US"/>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a:defRPr/>
            </a:pPr>
            <a:fld id="{C7C656D1-54C1-C749-A9F2-601A902CB77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3" r:id="rId1"/>
    <p:sldLayoutId id="2147493954" r:id="rId2"/>
    <p:sldLayoutId id="2147493955" r:id="rId3"/>
    <p:sldLayoutId id="2147493956" r:id="rId4"/>
    <p:sldLayoutId id="2147493957" r:id="rId5"/>
    <p:sldLayoutId id="2147493958" r:id="rId6"/>
    <p:sldLayoutId id="2147493959" r:id="rId7"/>
    <p:sldLayoutId id="2147493960" r:id="rId8"/>
    <p:sldLayoutId id="2147493961" r:id="rId9"/>
    <p:sldLayoutId id="2147493962" r:id="rId10"/>
    <p:sldLayoutId id="2147493963" r:id="rId11"/>
    <p:sldLayoutId id="2147493964"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46818" name="Group 1026"/>
          <p:cNvGrpSpPr>
            <a:grpSpLocks/>
          </p:cNvGrpSpPr>
          <p:nvPr/>
        </p:nvGrpSpPr>
        <p:grpSpPr bwMode="auto">
          <a:xfrm>
            <a:off x="0" y="2286000"/>
            <a:ext cx="9144000" cy="3581400"/>
            <a:chOff x="0" y="1968"/>
            <a:chExt cx="5760" cy="2256"/>
          </a:xfrm>
        </p:grpSpPr>
        <p:sp>
          <p:nvSpPr>
            <p:cNvPr id="54682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2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3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4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5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6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7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sp>
          <p:nvSpPr>
            <p:cNvPr id="54688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a typeface="Osaka" charset="0"/>
                <a:cs typeface="Osaka" charset="0"/>
              </a:endParaRPr>
            </a:p>
          </p:txBody>
        </p:sp>
      </p:grpSp>
      <p:sp>
        <p:nvSpPr>
          <p:cNvPr id="54681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54682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29092"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3"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a:ea typeface="Osaka"/>
                <a:cs typeface="Osaka"/>
              </a:defRPr>
            </a:lvl1pPr>
          </a:lstStyle>
          <a:p>
            <a:pPr>
              <a:defRPr/>
            </a:pPr>
            <a:endParaRPr lang="en-US" altLang="ja-JP"/>
          </a:p>
        </p:txBody>
      </p:sp>
      <p:sp>
        <p:nvSpPr>
          <p:cNvPr id="129094"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baseline="0">
                <a:solidFill>
                  <a:srgbClr val="FFFFFF"/>
                </a:solidFill>
                <a:latin typeface="Helvetica" charset="0"/>
                <a:ea typeface="Osaka" charset="0"/>
                <a:cs typeface="Osaka" charset="0"/>
              </a:defRPr>
            </a:lvl1pPr>
          </a:lstStyle>
          <a:p>
            <a:pPr>
              <a:defRPr/>
            </a:pPr>
            <a:fld id="{6AD63D76-3111-ED42-A07D-2F8F50C916B8}" type="slidenum">
              <a:rPr lang="en-US" altLang="ja-JP"/>
              <a:pPr>
                <a:defRPr/>
              </a:pPr>
              <a:t>‹#›</a:t>
            </a:fld>
            <a:endParaRPr lang="en-US" altLang="ja-JP"/>
          </a:p>
        </p:txBody>
      </p:sp>
      <p:pic>
        <p:nvPicPr>
          <p:cNvPr id="54682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94424" r:id="rId1"/>
    <p:sldLayoutId id="2147493965" r:id="rId2"/>
    <p:sldLayoutId id="2147493966" r:id="rId3"/>
    <p:sldLayoutId id="2147493967" r:id="rId4"/>
    <p:sldLayoutId id="2147493968" r:id="rId5"/>
    <p:sldLayoutId id="2147493969" r:id="rId6"/>
    <p:sldLayoutId id="2147493970" r:id="rId7"/>
    <p:sldLayoutId id="2147493971" r:id="rId8"/>
    <p:sldLayoutId id="2147493972" r:id="rId9"/>
    <p:sldLayoutId id="2147493973" r:id="rId10"/>
    <p:sldLayoutId id="2147493974"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2pPr>
      <a:lvl3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3pPr>
      <a:lvl4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4pPr>
      <a:lvl5pPr algn="l" rtl="0" eaLnBrk="0" fontAlgn="base" hangingPunct="0">
        <a:spcBef>
          <a:spcPct val="0"/>
        </a:spcBef>
        <a:spcAft>
          <a:spcPct val="0"/>
        </a:spcAft>
        <a:defRPr kumimoji="1" sz="4000">
          <a:solidFill>
            <a:schemeClr val="tx2"/>
          </a:solidFill>
          <a:latin typeface="Helvetica" pitchFamily="24" charset="0"/>
          <a:ea typeface="Osaka" pitchFamily="24" charset="-128"/>
          <a:cs typeface="Osaka" pitchFamily="24" charset="-128"/>
        </a:defRPr>
      </a:lvl5pPr>
      <a:lvl6pPr marL="4572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6pPr>
      <a:lvl7pPr marL="9144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7pPr>
      <a:lvl8pPr marL="13716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8pPr>
      <a:lvl9pPr marL="1828800" algn="l" rtl="0" fontAlgn="base">
        <a:spcBef>
          <a:spcPct val="0"/>
        </a:spcBef>
        <a:spcAft>
          <a:spcPct val="0"/>
        </a:spcAft>
        <a:defRPr kumimoji="1" sz="4000">
          <a:solidFill>
            <a:schemeClr val="tx2"/>
          </a:solidFill>
          <a:latin typeface="Helvetica" pitchFamily="24" charset="0"/>
          <a:ea typeface="Osaka" pitchFamily="24" charset="-128"/>
          <a:cs typeface="Osaka" pitchFamily="24"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24"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883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8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BC9C1E74-71AE-8B49-BCE8-01143AE7B0C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25" r:id="rId1"/>
    <p:sldLayoutId id="2147494426" r:id="rId2"/>
    <p:sldLayoutId id="2147494427" r:id="rId3"/>
    <p:sldLayoutId id="2147494428" r:id="rId4"/>
    <p:sldLayoutId id="2147494429" r:id="rId5"/>
    <p:sldLayoutId id="2147494430" r:id="rId6"/>
    <p:sldLayoutId id="2147494431" r:id="rId7"/>
    <p:sldLayoutId id="2147494432" r:id="rId8"/>
    <p:sldLayoutId id="2147494433" r:id="rId9"/>
    <p:sldLayoutId id="2147494434" r:id="rId10"/>
    <p:sldLayoutId id="2147494435" r:id="rId11"/>
    <p:sldLayoutId id="2147494436" r:id="rId12"/>
    <p:sldLayoutId id="214749443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baseline="0" smtClean="0">
                <a:solidFill>
                  <a:srgbClr val="000000"/>
                </a:solidFill>
              </a:rPr>
              <a:pPr/>
              <a:t>‹#›</a:t>
            </a:fld>
            <a:endParaRPr lang="en-US" baseline="0" dirty="0">
              <a:solidFill>
                <a:srgbClr val="000000"/>
              </a:solidFill>
            </a:endParaRPr>
          </a:p>
        </p:txBody>
      </p:sp>
    </p:spTree>
    <p:extLst>
      <p:ext uri="{BB962C8B-B14F-4D97-AF65-F5344CB8AC3E}">
        <p14:creationId xmlns:p14="http://schemas.microsoft.com/office/powerpoint/2010/main" val="4267080409"/>
      </p:ext>
    </p:extLst>
  </p:cSld>
  <p:clrMap bg1="lt1" tx1="dk1" bg2="lt2" tx2="dk2" accent1="accent1" accent2="accent2" accent3="accent3" accent4="accent4" accent5="accent5" accent6="accent6" hlink="hlink" folHlink="folHlink"/>
  <p:sldLayoutIdLst>
    <p:sldLayoutId id="2147494490" r:id="rId1"/>
    <p:sldLayoutId id="2147494491" r:id="rId2"/>
    <p:sldLayoutId id="2147494492" r:id="rId3"/>
    <p:sldLayoutId id="2147494493" r:id="rId4"/>
    <p:sldLayoutId id="2147494494" r:id="rId5"/>
    <p:sldLayoutId id="2147494495" r:id="rId6"/>
    <p:sldLayoutId id="2147494496" r:id="rId7"/>
    <p:sldLayoutId id="2147494497" r:id="rId8"/>
    <p:sldLayoutId id="2147494498" r:id="rId9"/>
    <p:sldLayoutId id="2147494499" r:id="rId10"/>
    <p:sldLayoutId id="214749450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6451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451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defRPr>
            </a:lvl1pPr>
          </a:lstStyle>
          <a:p>
            <a:pPr algn="l">
              <a:defRPr/>
            </a:pPr>
            <a:fld id="{9263AE23-79A8-7E43-9801-EC838D997D65}" type="datetime1">
              <a:rPr lang="en-US" baseline="0">
                <a:solidFill>
                  <a:srgbClr val="578963"/>
                </a:solidFill>
              </a:rPr>
              <a:pPr algn="l">
                <a:defRPr/>
              </a:pPr>
              <a:t>2/12/24</a:t>
            </a:fld>
            <a:endParaRPr lang="en-US" baseline="0">
              <a:solidFill>
                <a:srgbClr val="578963"/>
              </a:solidFill>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ea typeface="+mn-ea"/>
                <a:cs typeface="+mn-cs"/>
              </a:defRPr>
            </a:lvl1pPr>
          </a:lstStyle>
          <a:p>
            <a:pPr>
              <a:defRPr/>
            </a:pPr>
            <a:endParaRPr lang="en-US" baseline="0">
              <a:solidFill>
                <a:srgbClr val="578963"/>
              </a:solidFill>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defRPr>
            </a:lvl1pPr>
          </a:lstStyle>
          <a:p>
            <a:pPr>
              <a:defRPr/>
            </a:pPr>
            <a:fld id="{D3BFC08A-F9C6-0C42-AE0F-82DB1BC50D25}" type="slidenum">
              <a:rPr lang="en-US" baseline="0">
                <a:solidFill>
                  <a:srgbClr val="578963"/>
                </a:solidFill>
              </a:rPr>
              <a:pPr>
                <a:defRPr/>
              </a:pPr>
              <a:t>‹#›</a:t>
            </a:fld>
            <a:endParaRPr lang="en-US" baseline="0">
              <a:solidFill>
                <a:srgbClr val="578963"/>
              </a:solidFill>
            </a:endParaRPr>
          </a:p>
        </p:txBody>
      </p:sp>
    </p:spTree>
    <p:extLst>
      <p:ext uri="{BB962C8B-B14F-4D97-AF65-F5344CB8AC3E}">
        <p14:creationId xmlns:p14="http://schemas.microsoft.com/office/powerpoint/2010/main" val="1119556052"/>
      </p:ext>
    </p:extLst>
  </p:cSld>
  <p:clrMap bg1="lt1" tx1="dk1" bg2="lt2" tx2="dk2" accent1="accent1" accent2="accent2" accent3="accent3" accent4="accent4" accent5="accent5" accent6="accent6" hlink="hlink" folHlink="folHlink"/>
  <p:sldLayoutIdLst>
    <p:sldLayoutId id="2147494502" r:id="rId1"/>
    <p:sldLayoutId id="2147494503" r:id="rId2"/>
    <p:sldLayoutId id="2147494504" r:id="rId3"/>
    <p:sldLayoutId id="2147494505" r:id="rId4"/>
    <p:sldLayoutId id="2147494506" r:id="rId5"/>
    <p:sldLayoutId id="2147494507" r:id="rId6"/>
    <p:sldLayoutId id="2147494508" r:id="rId7"/>
    <p:sldLayoutId id="2147494509" r:id="rId8"/>
    <p:sldLayoutId id="2147494510" r:id="rId9"/>
    <p:sldLayoutId id="2147494511" r:id="rId10"/>
    <p:sldLayoutId id="2147494512" r:id="rId11"/>
    <p:sldLayoutId id="2147494513"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2871702567"/>
      </p:ext>
    </p:extLst>
  </p:cSld>
  <p:clrMap bg1="lt1" tx1="dk1" bg2="lt2" tx2="dk2" accent1="accent1" accent2="accent2" accent3="accent3" accent4="accent4" accent5="accent5" accent6="accent6" hlink="hlink" folHlink="folHlink"/>
  <p:sldLayoutIdLst>
    <p:sldLayoutId id="2147494515" r:id="rId1"/>
    <p:sldLayoutId id="2147494516" r:id="rId2"/>
    <p:sldLayoutId id="2147494517" r:id="rId3"/>
    <p:sldLayoutId id="2147494518" r:id="rId4"/>
    <p:sldLayoutId id="2147494519" r:id="rId5"/>
    <p:sldLayoutId id="2147494520" r:id="rId6"/>
    <p:sldLayoutId id="2147494521" r:id="rId7"/>
    <p:sldLayoutId id="2147494522" r:id="rId8"/>
    <p:sldLayoutId id="2147494523" r:id="rId9"/>
    <p:sldLayoutId id="2147494524" r:id="rId10"/>
    <p:sldLayoutId id="2147494525"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4CF0954B-69E9-C84A-9D33-83AE0CD1232C}" type="datetime1">
              <a:rPr lang="en-US" baseline="0">
                <a:solidFill>
                  <a:srgbClr val="EAE8E2"/>
                </a:solidFill>
              </a:rPr>
              <a:pPr algn="l">
                <a:defRPr/>
              </a:pPr>
              <a:t>2/12/24</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2A86F0B6-A181-C14F-BFCA-0451071CFF76}"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314482745"/>
      </p:ext>
    </p:extLst>
  </p:cSld>
  <p:clrMap bg1="dk2" tx1="lt1" bg2="dk1" tx2="lt2" accent1="accent1" accent2="accent2" accent3="accent3" accent4="accent4" accent5="accent5" accent6="accent6" hlink="hlink" folHlink="folHlink"/>
  <p:sldLayoutIdLst>
    <p:sldLayoutId id="2147494527" r:id="rId1"/>
    <p:sldLayoutId id="2147494528" r:id="rId2"/>
    <p:sldLayoutId id="2147494529" r:id="rId3"/>
    <p:sldLayoutId id="2147494530" r:id="rId4"/>
    <p:sldLayoutId id="2147494531" r:id="rId5"/>
    <p:sldLayoutId id="2147494532" r:id="rId6"/>
    <p:sldLayoutId id="2147494533" r:id="rId7"/>
    <p:sldLayoutId id="2147494534" r:id="rId8"/>
    <p:sldLayoutId id="2147494535" r:id="rId9"/>
    <p:sldLayoutId id="2147494536" r:id="rId10"/>
    <p:sldLayoutId id="214749453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lgn="l">
              <a:defRPr/>
            </a:pPr>
            <a:endParaRPr lang="en-US" baseline="0" dirty="0">
              <a:solidFill>
                <a:srgbClr val="000000"/>
              </a:solidFill>
            </a:endParaRPr>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baseline="0" dirty="0">
              <a:solidFill>
                <a:srgbClr val="000000"/>
              </a:solidFill>
            </a:endParaRPr>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C5268FA-0D60-5B43-939C-8696A9CBAAD8}"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197427222"/>
      </p:ext>
    </p:extLst>
  </p:cSld>
  <p:clrMap bg1="lt1" tx1="dk1" bg2="lt2" tx2="dk2" accent1="accent1" accent2="accent2" accent3="accent3" accent4="accent4" accent5="accent5" accent6="accent6" hlink="hlink" folHlink="folHlink"/>
  <p:sldLayoutIdLst>
    <p:sldLayoutId id="2147494539" r:id="rId1"/>
    <p:sldLayoutId id="2147494540" r:id="rId2"/>
    <p:sldLayoutId id="2147494541" r:id="rId3"/>
    <p:sldLayoutId id="2147494542" r:id="rId4"/>
    <p:sldLayoutId id="2147494543" r:id="rId5"/>
    <p:sldLayoutId id="2147494544" r:id="rId6"/>
    <p:sldLayoutId id="2147494545" r:id="rId7"/>
    <p:sldLayoutId id="2147494546" r:id="rId8"/>
    <p:sldLayoutId id="2147494547" r:id="rId9"/>
    <p:sldLayoutId id="2147494548" r:id="rId10"/>
    <p:sldLayoutId id="2147494549" r:id="rId11"/>
    <p:sldLayoutId id="214749455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1026"/>
          <p:cNvGrpSpPr>
            <a:grpSpLocks/>
          </p:cNvGrpSpPr>
          <p:nvPr/>
        </p:nvGrpSpPr>
        <p:grpSpPr bwMode="auto">
          <a:xfrm>
            <a:off x="0" y="0"/>
            <a:ext cx="9144000" cy="6858000"/>
            <a:chOff x="0" y="0"/>
            <a:chExt cx="5760" cy="4320"/>
          </a:xfrm>
        </p:grpSpPr>
        <p:sp>
          <p:nvSpPr>
            <p:cNvPr id="90120"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90121"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90122"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90116"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8E2"/>
                </a:solidFill>
                <a:latin typeface="Arial Narrow" charset="0"/>
              </a:defRPr>
            </a:lvl1pPr>
          </a:lstStyle>
          <a:p>
            <a:pPr algn="l">
              <a:defRPr/>
            </a:pPr>
            <a:fld id="{73C35956-C89F-E04F-825B-41579D34E3DE}" type="datetime1">
              <a:rPr lang="en-US" baseline="0"/>
              <a:pPr algn="l">
                <a:defRPr/>
              </a:pPr>
              <a:t>2/12/24</a:t>
            </a:fld>
            <a:endParaRPr lang="en-US" baseline="0"/>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8E2"/>
                </a:solidFill>
                <a:latin typeface="Arial Narrow" pitchFamily="-108" charset="0"/>
                <a:ea typeface="+mn-ea"/>
                <a:cs typeface="+mn-cs"/>
              </a:defRPr>
            </a:lvl1pPr>
          </a:lstStyle>
          <a:p>
            <a:pPr>
              <a:defRPr/>
            </a:pPr>
            <a:endParaRPr lang="en-US" baseline="0"/>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8E2"/>
                </a:solidFill>
                <a:latin typeface="Arial Narrow" charset="0"/>
              </a:defRPr>
            </a:lvl1pPr>
          </a:lstStyle>
          <a:p>
            <a:pPr>
              <a:defRPr/>
            </a:pPr>
            <a:fld id="{3E5D54F0-1729-A947-951D-E2F47E43AF98}" type="slidenum">
              <a:rPr lang="en-US" baseline="0"/>
              <a:pPr>
                <a:defRPr/>
              </a:pPr>
              <a:t>‹#›</a:t>
            </a:fld>
            <a:endParaRPr lang="en-US" baseline="0"/>
          </a:p>
        </p:txBody>
      </p:sp>
    </p:spTree>
    <p:extLst>
      <p:ext uri="{BB962C8B-B14F-4D97-AF65-F5344CB8AC3E}">
        <p14:creationId xmlns:p14="http://schemas.microsoft.com/office/powerpoint/2010/main" val="2396525822"/>
      </p:ext>
    </p:extLst>
  </p:cSld>
  <p:clrMap bg1="dk2" tx1="lt1" bg2="dk1" tx2="lt2" accent1="accent1" accent2="accent2" accent3="accent3" accent4="accent4" accent5="accent5" accent6="accent6" hlink="hlink" folHlink="folHlink"/>
  <p:sldLayoutIdLst>
    <p:sldLayoutId id="2147494564"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pitchFamily="-105" charset="-128"/>
                <a:cs typeface="ＭＳ Ｐゴシック" pitchFamily="-105" charset="-128"/>
              </a:defRPr>
            </a:lvl1pPr>
          </a:lstStyle>
          <a:p>
            <a:pPr algn="l">
              <a:defRPr/>
            </a:pPr>
            <a:endParaRPr lang="en-US" baseline="0"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baseline="0"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4A8C057-4540-7946-A9A2-FA6E8049A1E8}"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303600080"/>
      </p:ext>
    </p:extLst>
  </p:cSld>
  <p:clrMap bg1="lt1" tx1="dk1" bg2="lt2" tx2="dk2" accent1="accent1" accent2="accent2" accent3="accent3" accent4="accent4" accent5="accent5" accent6="accent6" hlink="hlink" folHlink="folHlink"/>
  <p:sldLayoutIdLst>
    <p:sldLayoutId id="2147494578" r:id="rId1"/>
    <p:sldLayoutId id="2147494579" r:id="rId2"/>
    <p:sldLayoutId id="2147494580" r:id="rId3"/>
    <p:sldLayoutId id="2147494581" r:id="rId4"/>
    <p:sldLayoutId id="2147494582" r:id="rId5"/>
    <p:sldLayoutId id="2147494583" r:id="rId6"/>
    <p:sldLayoutId id="2147494584" r:id="rId7"/>
    <p:sldLayoutId id="2147494585" r:id="rId8"/>
    <p:sldLayoutId id="2147494586" r:id="rId9"/>
    <p:sldLayoutId id="2147494587" r:id="rId10"/>
    <p:sldLayoutId id="214749458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baseline="0">
                <a:solidFill>
                  <a:srgbClr val="000000"/>
                </a:solidFill>
                <a:latin typeface="Arial" panose="020B0604020202020204" pitchFamily="34" charset="0"/>
                <a:ea typeface="+mn-ea"/>
                <a:cs typeface="+mn-cs"/>
              </a:defRPr>
            </a:lvl1pPr>
          </a:lstStyle>
          <a:p>
            <a:pPr>
              <a:defRPr/>
            </a:pPr>
            <a:endParaRPr lang="en-US" dirty="0"/>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baseline="0">
                <a:solidFill>
                  <a:srgbClr val="000000"/>
                </a:solidFill>
                <a:latin typeface="Arial" panose="020B0604020202020204" pitchFamily="34" charset="0"/>
                <a:ea typeface="+mn-ea"/>
                <a:cs typeface="+mn-cs"/>
              </a:defRPr>
            </a:lvl1pPr>
          </a:lstStyle>
          <a:p>
            <a:pPr>
              <a:defRPr/>
            </a:pPr>
            <a:endParaRPr lang="en-US" dirty="0"/>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baseline="0">
                <a:solidFill>
                  <a:srgbClr val="000000"/>
                </a:solidFill>
                <a:latin typeface="Arial" panose="020B0604020202020204" pitchFamily="34" charset="0"/>
              </a:defRPr>
            </a:lvl1pPr>
          </a:lstStyle>
          <a:p>
            <a:pPr>
              <a:defRPr/>
            </a:pPr>
            <a:fld id="{407DC1DE-A652-A040-A259-E72961084C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4001" r:id="rId1"/>
    <p:sldLayoutId id="2147494002" r:id="rId2"/>
    <p:sldLayoutId id="2147494003" r:id="rId3"/>
    <p:sldLayoutId id="2147494004" r:id="rId4"/>
    <p:sldLayoutId id="2147494005" r:id="rId5"/>
    <p:sldLayoutId id="2147494006" r:id="rId6"/>
    <p:sldLayoutId id="2147494007" r:id="rId7"/>
    <p:sldLayoutId id="2147494008" r:id="rId8"/>
    <p:sldLayoutId id="2147494009" r:id="rId9"/>
    <p:sldLayoutId id="2147494010" r:id="rId10"/>
    <p:sldLayoutId id="2147494011" r:id="rId11"/>
    <p:sldLayoutId id="2147494012"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pPr algn="l">
              <a:defRPr/>
            </a:pPr>
            <a:endParaRPr lang="en-US" baseline="0"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A3FCFE94-B0FB-8B49-B569-4C4474254D0D}" type="slidenum">
              <a:rPr lang="en-US" baseline="0" smtClean="0">
                <a:solidFill>
                  <a:srgbClr val="FFFFFF"/>
                </a:solidFill>
              </a:rPr>
              <a:pPr>
                <a:defRPr/>
              </a:pPr>
              <a:t>‹#›</a:t>
            </a:fld>
            <a:endParaRPr lang="en-US" baseline="0" dirty="0">
              <a:solidFill>
                <a:srgbClr val="FFFFFF"/>
              </a:solidFill>
            </a:endParaRPr>
          </a:p>
        </p:txBody>
      </p:sp>
      <p:grpSp>
        <p:nvGrpSpPr>
          <p:cNvPr id="37892" name="Group 4"/>
          <p:cNvGrpSpPr>
            <a:grpSpLocks/>
          </p:cNvGrpSpPr>
          <p:nvPr/>
        </p:nvGrpSpPr>
        <p:grpSpPr bwMode="auto">
          <a:xfrm>
            <a:off x="0" y="0"/>
            <a:ext cx="9140825" cy="6850063"/>
            <a:chOff x="0" y="0"/>
            <a:chExt cx="5758" cy="4315"/>
          </a:xfrm>
        </p:grpSpPr>
        <p:grpSp>
          <p:nvGrpSpPr>
            <p:cNvPr id="37896"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37893"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pPr>
              <a:defRPr/>
            </a:pPr>
            <a:endParaRPr lang="en-US" baseline="0" dirty="0">
              <a:solidFill>
                <a:srgbClr val="FFFFFF"/>
              </a:solidFill>
            </a:endParaRPr>
          </a:p>
        </p:txBody>
      </p:sp>
      <p:sp>
        <p:nvSpPr>
          <p:cNvPr id="37895"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62929926"/>
      </p:ext>
    </p:extLst>
  </p:cSld>
  <p:clrMap bg1="dk2" tx1="lt1" bg2="dk1" tx2="lt2" accent1="accent1" accent2="accent2" accent3="accent3" accent4="accent4" accent5="accent5" accent6="accent6" hlink="hlink" folHlink="folHlink"/>
  <p:sldLayoutIdLst>
    <p:sldLayoutId id="2147494590" r:id="rId1"/>
    <p:sldLayoutId id="2147494591" r:id="rId2"/>
    <p:sldLayoutId id="2147494592" r:id="rId3"/>
    <p:sldLayoutId id="2147494593" r:id="rId4"/>
    <p:sldLayoutId id="2147494594" r:id="rId5"/>
    <p:sldLayoutId id="2147494595" r:id="rId6"/>
    <p:sldLayoutId id="2147494596" r:id="rId7"/>
    <p:sldLayoutId id="2147494597" r:id="rId8"/>
    <p:sldLayoutId id="2147494598" r:id="rId9"/>
    <p:sldLayoutId id="2147494599" r:id="rId10"/>
    <p:sldLayoutId id="21474946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228600" y="228600"/>
            <a:ext cx="8686800" cy="5943600"/>
            <a:chOff x="144" y="144"/>
            <a:chExt cx="5472" cy="3744"/>
          </a:xfrm>
        </p:grpSpPr>
        <p:sp>
          <p:nvSpPr>
            <p:cNvPr id="205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205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eaLnBrk="1" hangingPunct="1">
                <a:defRPr/>
              </a:pPr>
              <a:endParaRPr lang="en-US" altLang="en-US" b="1" i="0" baseline="0" dirty="0">
                <a:solidFill>
                  <a:srgbClr val="FFFFFF"/>
                </a:solidFill>
                <a:latin typeface="Times New Roman" pitchFamily="-128" charset="0"/>
                <a:cs typeface="Arial" panose="020B0604020202020204" pitchFamily="34" charset="0"/>
              </a:endParaRPr>
            </a:p>
          </p:txBody>
        </p:sp>
        <p:sp>
          <p:nvSpPr>
            <p:cNvPr id="3082"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grpSp>
      <p:sp>
        <p:nvSpPr>
          <p:cNvPr id="3075"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6"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000" b="1" i="0">
                <a:solidFill>
                  <a:srgbClr val="FFFFFF"/>
                </a:solidFill>
                <a:latin typeface="Arial" panose="020B0604020202020204" pitchFamily="34" charset="0"/>
                <a:ea typeface="+mn-ea"/>
                <a:cs typeface="Arial" panose="020B0604020202020204" pitchFamily="34" charset="0"/>
              </a:defRPr>
            </a:lvl1pPr>
          </a:lstStyle>
          <a:p>
            <a:pPr algn="l">
              <a:defRPr/>
            </a:pPr>
            <a:endParaRPr lang="en-SG" baseline="0" dirty="0"/>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1" i="0">
                <a:solidFill>
                  <a:srgbClr val="FFFFFF"/>
                </a:solidFill>
                <a:latin typeface="Arial" panose="020B0604020202020204" pitchFamily="34" charset="0"/>
                <a:ea typeface="+mn-ea"/>
                <a:cs typeface="Arial" panose="020B0604020202020204" pitchFamily="34" charset="0"/>
              </a:defRPr>
            </a:lvl1pPr>
          </a:lstStyle>
          <a:p>
            <a:pPr>
              <a:defRPr/>
            </a:pPr>
            <a:endParaRPr lang="en-SG" baseline="0" dirty="0"/>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1" i="0" smtClean="0">
                <a:solidFill>
                  <a:srgbClr val="FFFFFF"/>
                </a:solidFill>
                <a:latin typeface="Arial" panose="020B0604020202020204" pitchFamily="34" charset="0"/>
                <a:cs typeface="Arial" panose="020B0604020202020204" pitchFamily="34" charset="0"/>
              </a:defRPr>
            </a:lvl1pPr>
          </a:lstStyle>
          <a:p>
            <a:pPr>
              <a:defRPr/>
            </a:pPr>
            <a:fld id="{E0370B4F-D9B7-2844-BF2A-8BD4D0E70F73}" type="slidenum">
              <a:rPr lang="en-US" baseline="0" smtClean="0"/>
              <a:pPr>
                <a:defRPr/>
              </a:pPr>
              <a:t>‹#›</a:t>
            </a:fld>
            <a:endParaRPr lang="en-US" baseline="0" dirty="0"/>
          </a:p>
        </p:txBody>
      </p:sp>
    </p:spTree>
    <p:extLst>
      <p:ext uri="{BB962C8B-B14F-4D97-AF65-F5344CB8AC3E}">
        <p14:creationId xmlns:p14="http://schemas.microsoft.com/office/powerpoint/2010/main" val="2634863934"/>
      </p:ext>
    </p:extLst>
  </p:cSld>
  <p:clrMap bg1="dk2" tx1="lt1" bg2="dk1" tx2="lt2" accent1="accent1" accent2="accent2" accent3="accent3" accent4="accent4" accent5="accent5" accent6="accent6" hlink="hlink" folHlink="folHlink"/>
  <p:sldLayoutIdLst>
    <p:sldLayoutId id="2147494602" r:id="rId1"/>
    <p:sldLayoutId id="2147494603" r:id="rId2"/>
    <p:sldLayoutId id="2147494604" r:id="rId3"/>
    <p:sldLayoutId id="2147494605" r:id="rId4"/>
    <p:sldLayoutId id="2147494606" r:id="rId5"/>
    <p:sldLayoutId id="2147494607" r:id="rId6"/>
    <p:sldLayoutId id="2147494608" r:id="rId7"/>
    <p:sldLayoutId id="2147494609" r:id="rId8"/>
    <p:sldLayoutId id="2147494610" r:id="rId9"/>
    <p:sldLayoutId id="2147494611" r:id="rId10"/>
    <p:sldLayoutId id="2147494612" r:id="rId11"/>
  </p:sldLayoutIdLst>
  <p:transition>
    <p:fade/>
  </p:transition>
  <p:txStyles>
    <p:titleStyle>
      <a:lvl1pPr algn="l" rtl="0" eaLnBrk="0" fontAlgn="base" hangingPunct="0">
        <a:lnSpc>
          <a:spcPct val="80000"/>
        </a:lnSpc>
        <a:spcBef>
          <a:spcPct val="0"/>
        </a:spcBef>
        <a:spcAft>
          <a:spcPct val="0"/>
        </a:spcAft>
        <a:defRPr sz="4400" b="1" i="0">
          <a:solidFill>
            <a:schemeClr val="tx2"/>
          </a:solidFill>
          <a:latin typeface="+mj-lt"/>
          <a:ea typeface="ＭＳ Ｐゴシック" charset="0"/>
          <a:cs typeface="Arial" panose="020B0604020202020204" pitchFamily="34" charset="0"/>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1"/>
        </a:buClr>
        <a:buSzPct val="65000"/>
        <a:buFont typeface="Wingdings" charset="0"/>
        <a:buChar char="n"/>
        <a:defRPr sz="26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hlink"/>
        </a:buClr>
        <a:buSzPct val="55000"/>
        <a:buFont typeface="Wingdings" charset="0"/>
        <a:buChar char="n"/>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tx1"/>
        </a:buClr>
        <a:buSzPct val="85000"/>
        <a:buFont typeface="Wingdings" charset="0"/>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0825" cy="6850063"/>
            <a:chOff x="0" y="0"/>
            <a:chExt cx="5758" cy="4315"/>
          </a:xfrm>
        </p:grpSpPr>
        <p:grpSp>
          <p:nvGrpSpPr>
            <p:cNvPr id="50184" name="Group 3"/>
            <p:cNvGrpSpPr>
              <a:grpSpLocks/>
            </p:cNvGrpSpPr>
            <p:nvPr userDrawn="1"/>
          </p:nvGrpSpPr>
          <p:grpSpPr bwMode="auto">
            <a:xfrm>
              <a:off x="1728" y="2230"/>
              <a:ext cx="4027" cy="2085"/>
              <a:chOff x="1728" y="2230"/>
              <a:chExt cx="4027" cy="2085"/>
            </a:xfrm>
          </p:grpSpPr>
          <p:sp>
            <p:nvSpPr>
              <p:cNvPr id="20"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1"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2"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3"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24"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18"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sp>
          <p:nvSpPr>
            <p:cNvPr id="19"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fontAlgn="t">
                <a:spcBef>
                  <a:spcPct val="50000"/>
                </a:spcBef>
                <a:defRPr/>
              </a:pPr>
              <a:endParaRPr lang="en-US" sz="3600" baseline="0">
                <a:solidFill>
                  <a:srgbClr val="FFFFFF"/>
                </a:solidFill>
                <a:effectLst>
                  <a:outerShdw blurRad="38100" dist="38100" dir="2700000" algn="tl">
                    <a:srgbClr val="000000"/>
                  </a:outerShdw>
                </a:effectLst>
                <a:latin typeface="Garamond" charset="0"/>
              </a:endParaRPr>
            </a:p>
          </p:txBody>
        </p:sp>
      </p:grpSp>
      <p:sp>
        <p:nvSpPr>
          <p:cNvPr id="50179"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80"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Rectangle 13"/>
          <p:cNvSpPr>
            <a:spLocks noGrp="1" noChangeArrowheads="1"/>
          </p:cNvSpPr>
          <p:nvPr>
            <p:ph type="dt" sz="quarter" idx="2"/>
          </p:nvPr>
        </p:nvSpPr>
        <p:spPr bwMode="auto">
          <a:xfrm>
            <a:off x="457200" y="624840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defRPr>
            </a:lvl1pPr>
          </a:lstStyle>
          <a:p>
            <a:pPr algn="l">
              <a:defRPr/>
            </a:pPr>
            <a:endParaRPr lang="en-US" baseline="0" dirty="0">
              <a:solidFill>
                <a:srgbClr val="FFFFFF"/>
              </a:solidFill>
            </a:endParaRPr>
          </a:p>
        </p:txBody>
      </p:sp>
      <p:sp>
        <p:nvSpPr>
          <p:cNvPr id="26" name="Rectangle 14"/>
          <p:cNvSpPr>
            <a:spLocks noGrp="1" noChangeArrowheads="1"/>
          </p:cNvSpPr>
          <p:nvPr>
            <p:ph type="ftr" sz="quarter" idx="3"/>
          </p:nvPr>
        </p:nvSpPr>
        <p:spPr bwMode="auto">
          <a:xfrm>
            <a:off x="3124200" y="625157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defRPr>
            </a:lvl1pPr>
          </a:lstStyle>
          <a:p>
            <a:pPr>
              <a:defRPr/>
            </a:pPr>
            <a:endParaRPr lang="en-US" baseline="0" dirty="0">
              <a:solidFill>
                <a:srgbClr val="FFFFFF"/>
              </a:solidFill>
            </a:endParaRPr>
          </a:p>
        </p:txBody>
      </p:sp>
      <p:sp>
        <p:nvSpPr>
          <p:cNvPr id="27" name="Rectangle 15"/>
          <p:cNvSpPr>
            <a:spLocks noGrp="1" noChangeArrowheads="1"/>
          </p:cNvSpPr>
          <p:nvPr>
            <p:ph type="sldNum" sz="quarter" idx="4"/>
          </p:nvPr>
        </p:nvSpPr>
        <p:spPr bwMode="auto">
          <a:xfrm>
            <a:off x="6553200" y="625475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2B00BD94-E5BA-0046-9F6A-201DCCFC77C7}" type="slidenum">
              <a:rPr lang="en-US" baseline="0" smtClean="0">
                <a:solidFill>
                  <a:srgbClr val="FFFFFF"/>
                </a:solidFill>
              </a:rPr>
              <a:pPr>
                <a:defRPr/>
              </a:pPr>
              <a:t>‹#›</a:t>
            </a:fld>
            <a:endParaRPr lang="en-US" baseline="0" dirty="0">
              <a:solidFill>
                <a:srgbClr val="FFFFFF"/>
              </a:solidFill>
            </a:endParaRPr>
          </a:p>
        </p:txBody>
      </p:sp>
    </p:spTree>
    <p:extLst>
      <p:ext uri="{BB962C8B-B14F-4D97-AF65-F5344CB8AC3E}">
        <p14:creationId xmlns:p14="http://schemas.microsoft.com/office/powerpoint/2010/main" val="4228019050"/>
      </p:ext>
    </p:extLst>
  </p:cSld>
  <p:clrMap bg1="dk2" tx1="lt1" bg2="dk1" tx2="lt2" accent1="accent1" accent2="accent2" accent3="accent3" accent4="accent4" accent5="accent5" accent6="accent6" hlink="hlink" folHlink="folHlink"/>
  <p:sldLayoutIdLst>
    <p:sldLayoutId id="2147494614" r:id="rId1"/>
    <p:sldLayoutId id="2147494615" r:id="rId2"/>
    <p:sldLayoutId id="2147494616" r:id="rId3"/>
    <p:sldLayoutId id="2147494617" r:id="rId4"/>
    <p:sldLayoutId id="2147494618" r:id="rId5"/>
    <p:sldLayoutId id="2147494619" r:id="rId6"/>
    <p:sldLayoutId id="2147494620" r:id="rId7"/>
    <p:sldLayoutId id="2147494621" r:id="rId8"/>
    <p:sldLayoutId id="2147494622" r:id="rId9"/>
    <p:sldLayoutId id="2147494623" r:id="rId10"/>
    <p:sldLayoutId id="21474946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latin typeface="+mn-lt"/>
              </a:defRPr>
            </a:lvl1pPr>
          </a:lstStyle>
          <a:p>
            <a:pPr algn="l">
              <a:defRPr/>
            </a:pPr>
            <a:endParaRPr lang="en-US" baseline="0">
              <a:solidFill>
                <a:srgbClr val="578963"/>
              </a:solidFill>
              <a:latin typeface="Times New Roman"/>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latin typeface="+mn-lt"/>
              </a:defRPr>
            </a:lvl1pPr>
          </a:lstStyle>
          <a:p>
            <a:pPr>
              <a:defRPr/>
            </a:pPr>
            <a:endParaRPr lang="en-US" baseline="0">
              <a:solidFill>
                <a:srgbClr val="578963"/>
              </a:solidFill>
              <a:latin typeface="Times New Roman"/>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latin typeface="+mn-lt"/>
              </a:defRPr>
            </a:lvl1pPr>
          </a:lstStyle>
          <a:p>
            <a:pPr>
              <a:defRPr/>
            </a:pPr>
            <a:fld id="{B1BF4264-2BAD-7E40-B248-B75464E2A476}" type="slidenum">
              <a:rPr lang="en-US" baseline="0">
                <a:solidFill>
                  <a:srgbClr val="578963"/>
                </a:solidFill>
                <a:latin typeface="Times New Roman"/>
              </a:rPr>
              <a:pPr>
                <a:defRPr/>
              </a:pPr>
              <a:t>‹#›</a:t>
            </a:fld>
            <a:endParaRPr lang="en-US" baseline="0">
              <a:solidFill>
                <a:srgbClr val="578963"/>
              </a:solidFill>
              <a:latin typeface="Times New Roman"/>
            </a:endParaRPr>
          </a:p>
        </p:txBody>
      </p:sp>
    </p:spTree>
    <p:extLst>
      <p:ext uri="{BB962C8B-B14F-4D97-AF65-F5344CB8AC3E}">
        <p14:creationId xmlns:p14="http://schemas.microsoft.com/office/powerpoint/2010/main" val="4121200706"/>
      </p:ext>
    </p:extLst>
  </p:cSld>
  <p:clrMap bg1="lt1" tx1="dk1" bg2="lt2" tx2="dk2" accent1="accent1" accent2="accent2" accent3="accent3" accent4="accent4" accent5="accent5" accent6="accent6" hlink="hlink" folHlink="folHlink"/>
  <p:sldLayoutIdLst>
    <p:sldLayoutId id="2147494626" r:id="rId1"/>
    <p:sldLayoutId id="2147494627" r:id="rId2"/>
    <p:sldLayoutId id="2147494628" r:id="rId3"/>
    <p:sldLayoutId id="2147494629" r:id="rId4"/>
    <p:sldLayoutId id="2147494630" r:id="rId5"/>
    <p:sldLayoutId id="2147494631" r:id="rId6"/>
    <p:sldLayoutId id="2147494632" r:id="rId7"/>
    <p:sldLayoutId id="2147494633" r:id="rId8"/>
    <p:sldLayoutId id="2147494634" r:id="rId9"/>
    <p:sldLayoutId id="2147494635" r:id="rId10"/>
    <p:sldLayoutId id="2147494636" r:id="rId11"/>
  </p:sldLayoutIdLst>
  <p:transition/>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kumimoji="1" sz="4400" b="1">
          <a:solidFill>
            <a:schemeClr val="tx2"/>
          </a:solidFill>
          <a:latin typeface="Arial" charset="0"/>
          <a:ea typeface="ＭＳ Ｐゴシック" charset="0"/>
        </a:defRPr>
      </a:lvl2pPr>
      <a:lvl3pPr algn="l" rtl="0" eaLnBrk="0" fontAlgn="base" hangingPunct="0">
        <a:spcBef>
          <a:spcPct val="0"/>
        </a:spcBef>
        <a:spcAft>
          <a:spcPct val="0"/>
        </a:spcAft>
        <a:defRPr kumimoji="1" sz="4400" b="1">
          <a:solidFill>
            <a:schemeClr val="tx2"/>
          </a:solidFill>
          <a:latin typeface="Arial" charset="0"/>
          <a:ea typeface="ＭＳ Ｐゴシック" charset="0"/>
        </a:defRPr>
      </a:lvl3pPr>
      <a:lvl4pPr algn="l" rtl="0" eaLnBrk="0" fontAlgn="base" hangingPunct="0">
        <a:spcBef>
          <a:spcPct val="0"/>
        </a:spcBef>
        <a:spcAft>
          <a:spcPct val="0"/>
        </a:spcAft>
        <a:defRPr kumimoji="1" sz="4400" b="1">
          <a:solidFill>
            <a:schemeClr val="tx2"/>
          </a:solidFill>
          <a:latin typeface="Arial" charset="0"/>
          <a:ea typeface="ＭＳ Ｐゴシック" charset="0"/>
        </a:defRPr>
      </a:lvl4pPr>
      <a:lvl5pPr algn="l" rtl="0" eaLnBrk="0" fontAlgn="base" hangingPunct="0">
        <a:spcBef>
          <a:spcPct val="0"/>
        </a:spcBef>
        <a:spcAft>
          <a:spcPct val="0"/>
        </a:spcAft>
        <a:defRPr kumimoji="1" sz="4400" b="1">
          <a:solidFill>
            <a:schemeClr val="tx2"/>
          </a:solidFill>
          <a:latin typeface="Arial" charset="0"/>
          <a:ea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3075"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sp>
          <p:nvSpPr>
            <p:cNvPr id="307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i="0" baseline="0" dirty="0">
                <a:solidFill>
                  <a:srgbClr val="EAE8E2"/>
                </a:solidFill>
                <a:latin typeface="Arial" panose="020B0604020202020204" pitchFamily="34" charset="0"/>
              </a:endParaRPr>
            </a:p>
          </p:txBody>
        </p:sp>
        <p:pic>
          <p:nvPicPr>
            <p:cNvPr id="74762"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9"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algn="l">
              <a:defRPr/>
            </a:pPr>
            <a:endParaRPr lang="en-US" baseline="0">
              <a:solidFill>
                <a:srgbClr val="EAE8E2"/>
              </a:solidFill>
              <a:latin typeface="Arial Narrow"/>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a:defRPr/>
            </a:pPr>
            <a:endParaRPr lang="en-US" baseline="0">
              <a:solidFill>
                <a:srgbClr val="EAE8E2"/>
              </a:solidFill>
              <a:latin typeface="Arial Narrow"/>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a:defRPr/>
            </a:pPr>
            <a:fld id="{6CACACD9-803D-0F49-A2D2-72CEADAE362F}" type="slidenum">
              <a:rPr lang="en-US" baseline="0">
                <a:solidFill>
                  <a:srgbClr val="EAE8E2"/>
                </a:solidFill>
                <a:latin typeface="Arial Narrow"/>
              </a:rPr>
              <a:pPr>
                <a:defRPr/>
              </a:pPr>
              <a:t>‹#›</a:t>
            </a:fld>
            <a:endParaRPr lang="en-US" baseline="0">
              <a:solidFill>
                <a:srgbClr val="EAE8E2"/>
              </a:solidFill>
              <a:latin typeface="Arial Narrow"/>
            </a:endParaRPr>
          </a:p>
        </p:txBody>
      </p:sp>
    </p:spTree>
    <p:extLst>
      <p:ext uri="{BB962C8B-B14F-4D97-AF65-F5344CB8AC3E}">
        <p14:creationId xmlns:p14="http://schemas.microsoft.com/office/powerpoint/2010/main" val="3687823122"/>
      </p:ext>
    </p:extLst>
  </p:cSld>
  <p:clrMap bg1="dk2" tx1="lt1" bg2="dk1" tx2="lt2" accent1="accent1" accent2="accent2" accent3="accent3" accent4="accent4" accent5="accent5" accent6="accent6" hlink="hlink" folHlink="folHlink"/>
  <p:sldLayoutIdLst>
    <p:sldLayoutId id="2147494638" r:id="rId1"/>
    <p:sldLayoutId id="2147494639" r:id="rId2"/>
    <p:sldLayoutId id="2147494640" r:id="rId3"/>
    <p:sldLayoutId id="2147494641" r:id="rId4"/>
    <p:sldLayoutId id="2147494642" r:id="rId5"/>
    <p:sldLayoutId id="2147494643" r:id="rId6"/>
    <p:sldLayoutId id="2147494644" r:id="rId7"/>
    <p:sldLayoutId id="2147494645" r:id="rId8"/>
    <p:sldLayoutId id="2147494646" r:id="rId9"/>
    <p:sldLayoutId id="2147494647" r:id="rId10"/>
    <p:sldLayoutId id="2147494648"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defRPr>
      </a:lvl5pPr>
      <a:lvl6pPr marL="457200" algn="l" rtl="0" fontAlgn="base">
        <a:spcBef>
          <a:spcPct val="0"/>
        </a:spcBef>
        <a:spcAft>
          <a:spcPct val="0"/>
        </a:spcAft>
        <a:defRPr sz="4400">
          <a:solidFill>
            <a:schemeClr val="tx2"/>
          </a:solidFill>
          <a:latin typeface="Impact" charset="0"/>
          <a:ea typeface="ＭＳ Ｐゴシック" charset="0"/>
        </a:defRPr>
      </a:lvl6pPr>
      <a:lvl7pPr marL="914400" algn="l" rtl="0" fontAlgn="base">
        <a:spcBef>
          <a:spcPct val="0"/>
        </a:spcBef>
        <a:spcAft>
          <a:spcPct val="0"/>
        </a:spcAft>
        <a:defRPr sz="4400">
          <a:solidFill>
            <a:schemeClr val="tx2"/>
          </a:solidFill>
          <a:latin typeface="Impact" charset="0"/>
          <a:ea typeface="ＭＳ Ｐゴシック" charset="0"/>
        </a:defRPr>
      </a:lvl7pPr>
      <a:lvl8pPr marL="1371600" algn="l" rtl="0" fontAlgn="base">
        <a:spcBef>
          <a:spcPct val="0"/>
        </a:spcBef>
        <a:spcAft>
          <a:spcPct val="0"/>
        </a:spcAft>
        <a:defRPr sz="4400">
          <a:solidFill>
            <a:schemeClr val="tx2"/>
          </a:solidFill>
          <a:latin typeface="Impact" charset="0"/>
          <a:ea typeface="ＭＳ Ｐゴシック" charset="0"/>
        </a:defRPr>
      </a:lvl8pPr>
      <a:lvl9pPr marL="1828800" algn="l" rtl="0" fontAlgn="base">
        <a:spcBef>
          <a:spcPct val="0"/>
        </a:spcBef>
        <a:spcAft>
          <a:spcPct val="0"/>
        </a:spcAft>
        <a:defRPr sz="4400">
          <a:solidFill>
            <a:schemeClr val="tx2"/>
          </a:solidFill>
          <a:latin typeface="Impact" charset="0"/>
          <a:ea typeface="ＭＳ Ｐゴシック"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130000"/>
        <a:buBlip>
          <a:blip r:embed="rId14"/>
        </a:buBlip>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accent1"/>
        </a:buClr>
        <a:buFont typeface="Wingdings" charset="0"/>
        <a:buChar char="w"/>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115000"/>
        <a:buBlip>
          <a:blip r:embed="rId14"/>
        </a:buBlip>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115000"/>
        <a:buBlip>
          <a:blip r:embed="rId14"/>
        </a:buBlip>
        <a:defRPr sz="2000">
          <a:solidFill>
            <a:schemeClr val="tx1"/>
          </a:solidFill>
          <a:latin typeface="+mn-lt"/>
          <a:ea typeface="+mn-ea"/>
        </a:defRPr>
      </a:lvl6pPr>
      <a:lvl7pPr marL="2971800" indent="-228600" algn="l" rtl="0" fontAlgn="base">
        <a:spcBef>
          <a:spcPct val="20000"/>
        </a:spcBef>
        <a:spcAft>
          <a:spcPct val="0"/>
        </a:spcAft>
        <a:buSzPct val="115000"/>
        <a:buBlip>
          <a:blip r:embed="rId14"/>
        </a:buBlip>
        <a:defRPr sz="2000">
          <a:solidFill>
            <a:schemeClr val="tx1"/>
          </a:solidFill>
          <a:latin typeface="+mn-lt"/>
          <a:ea typeface="+mn-ea"/>
        </a:defRPr>
      </a:lvl7pPr>
      <a:lvl8pPr marL="3429000" indent="-228600" algn="l" rtl="0" fontAlgn="base">
        <a:spcBef>
          <a:spcPct val="20000"/>
        </a:spcBef>
        <a:spcAft>
          <a:spcPct val="0"/>
        </a:spcAft>
        <a:buSzPct val="115000"/>
        <a:buBlip>
          <a:blip r:embed="rId14"/>
        </a:buBlip>
        <a:defRPr sz="2000">
          <a:solidFill>
            <a:schemeClr val="tx1"/>
          </a:solidFill>
          <a:latin typeface="+mn-lt"/>
          <a:ea typeface="+mn-ea"/>
        </a:defRPr>
      </a:lvl8pPr>
      <a:lvl9pPr marL="3886200" indent="-228600" algn="l" rtl="0" fontAlgn="base">
        <a:spcBef>
          <a:spcPct val="20000"/>
        </a:spcBef>
        <a:spcAft>
          <a:spcPct val="0"/>
        </a:spcAft>
        <a:buSzPct val="115000"/>
        <a:buBlip>
          <a:blip r:embed="rId14"/>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algn="l">
              <a:defRPr/>
            </a:pPr>
            <a:endParaRPr lang="nl-NL" baseline="0">
              <a:solidFill>
                <a:srgbClr val="000000"/>
              </a:solidFill>
              <a:latin typeface="Times New Roman"/>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a:defRPr/>
            </a:pPr>
            <a:endParaRPr lang="nl-NL" baseline="0">
              <a:solidFill>
                <a:srgbClr val="000000"/>
              </a:solidFill>
              <a:latin typeface="Times New Roman"/>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a:defRPr/>
            </a:pPr>
            <a:fld id="{0B1D7913-00D7-854F-8B50-40822C433544}" type="slidenum">
              <a:rPr lang="nl-NL" baseline="0">
                <a:solidFill>
                  <a:srgbClr val="000000"/>
                </a:solidFill>
                <a:latin typeface="Times New Roman"/>
              </a:rPr>
              <a:pPr>
                <a:defRPr/>
              </a:pPr>
              <a:t>‹#›</a:t>
            </a:fld>
            <a:endParaRPr lang="nl-NL" baseline="0">
              <a:solidFill>
                <a:srgbClr val="000000"/>
              </a:solidFill>
              <a:latin typeface="Times New Roman"/>
            </a:endParaRPr>
          </a:p>
        </p:txBody>
      </p:sp>
    </p:spTree>
    <p:extLst>
      <p:ext uri="{BB962C8B-B14F-4D97-AF65-F5344CB8AC3E}">
        <p14:creationId xmlns:p14="http://schemas.microsoft.com/office/powerpoint/2010/main" val="419563324"/>
      </p:ext>
    </p:extLst>
  </p:cSld>
  <p:clrMap bg1="lt1" tx1="dk1" bg2="lt2" tx2="dk2" accent1="accent1" accent2="accent2" accent3="accent3" accent4="accent4" accent5="accent5" accent6="accent6" hlink="hlink" folHlink="folHlink"/>
  <p:sldLayoutIdLst>
    <p:sldLayoutId id="2147494662" r:id="rId1"/>
    <p:sldLayoutId id="2147494663" r:id="rId2"/>
    <p:sldLayoutId id="2147494664" r:id="rId3"/>
    <p:sldLayoutId id="2147494665" r:id="rId4"/>
    <p:sldLayoutId id="2147494666" r:id="rId5"/>
    <p:sldLayoutId id="2147494667" r:id="rId6"/>
    <p:sldLayoutId id="2147494668" r:id="rId7"/>
    <p:sldLayoutId id="2147494669" r:id="rId8"/>
    <p:sldLayoutId id="2147494670" r:id="rId9"/>
    <p:sldLayoutId id="2147494671" r:id="rId10"/>
    <p:sldLayoutId id="214749467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70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270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baseline="0"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3BFE1BA8-7CF3-E345-A075-33AD1667FAB3}" type="slidenum">
              <a:rPr lang="en-US" baseline="0" smtClean="0"/>
              <a:pPr>
                <a:defRPr/>
              </a:pPr>
              <a:t>‹#›</a:t>
            </a:fld>
            <a:endParaRPr lang="en-US" baseline="0" dirty="0"/>
          </a:p>
        </p:txBody>
      </p:sp>
    </p:spTree>
    <p:extLst>
      <p:ext uri="{BB962C8B-B14F-4D97-AF65-F5344CB8AC3E}">
        <p14:creationId xmlns:p14="http://schemas.microsoft.com/office/powerpoint/2010/main" val="3660255851"/>
      </p:ext>
    </p:extLst>
  </p:cSld>
  <p:clrMap bg1="lt1" tx1="dk1" bg2="lt2" tx2="dk2" accent1="accent1" accent2="accent2" accent3="accent3" accent4="accent4" accent5="accent5" accent6="accent6" hlink="hlink" folHlink="folHlink"/>
  <p:sldLayoutIdLst>
    <p:sldLayoutId id="2147494674" r:id="rId1"/>
    <p:sldLayoutId id="2147494675" r:id="rId2"/>
    <p:sldLayoutId id="2147494676" r:id="rId3"/>
    <p:sldLayoutId id="2147494677" r:id="rId4"/>
    <p:sldLayoutId id="2147494678" r:id="rId5"/>
    <p:sldLayoutId id="2147494679" r:id="rId6"/>
    <p:sldLayoutId id="2147494680" r:id="rId7"/>
    <p:sldLayoutId id="2147494681" r:id="rId8"/>
    <p:sldLayoutId id="2147494682" r:id="rId9"/>
    <p:sldLayoutId id="2147494683" r:id="rId10"/>
    <p:sldLayoutId id="21474946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Freeform 2"/>
          <p:cNvSpPr>
            <a:spLocks/>
          </p:cNvSpPr>
          <p:nvPr/>
        </p:nvSpPr>
        <p:spPr bwMode="gray">
          <a:xfrm>
            <a:off x="690563" y="3340100"/>
            <a:ext cx="7653337" cy="485775"/>
          </a:xfrm>
          <a:custGeom>
            <a:avLst/>
            <a:gdLst>
              <a:gd name="T0" fmla="*/ 560286192 w 4128"/>
              <a:gd name="T1" fmla="*/ 205697824 h 479"/>
              <a:gd name="T2" fmla="*/ 2147483647 w 4128"/>
              <a:gd name="T3" fmla="*/ 205697824 h 479"/>
              <a:gd name="T4" fmla="*/ 2147483647 w 4128"/>
              <a:gd name="T5" fmla="*/ 441221624 h 479"/>
              <a:gd name="T6" fmla="*/ 0 w 4128"/>
              <a:gd name="T7" fmla="*/ 453563757 h 479"/>
              <a:gd name="T8" fmla="*/ 560286192 w 4128"/>
              <a:gd name="T9" fmla="*/ 205697824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b="1" i="0" baseline="0" dirty="0">
              <a:solidFill>
                <a:srgbClr val="333333"/>
              </a:solidFill>
              <a:latin typeface="Arial" panose="020B0604020202020204" pitchFamily="34" charset="0"/>
            </a:endParaRPr>
          </a:p>
        </p:txBody>
      </p:sp>
      <p:sp>
        <p:nvSpPr>
          <p:cNvPr id="3993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994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mn-lt"/>
              </a:defRPr>
            </a:lvl1pPr>
          </a:lstStyle>
          <a:p>
            <a:pPr algn="l">
              <a:defRPr/>
            </a:pPr>
            <a:endParaRPr lang="en-US" baseline="0">
              <a:latin typeface="Times New Roman"/>
            </a:endParaRPr>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578963"/>
                </a:solidFill>
                <a:latin typeface="+mn-lt"/>
              </a:defRPr>
            </a:lvl1pPr>
          </a:lstStyle>
          <a:p>
            <a:pPr>
              <a:defRPr/>
            </a:pPr>
            <a:endParaRPr lang="en-US" baseline="0">
              <a:latin typeface="Times New Roman"/>
            </a:endParaRPr>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mn-lt"/>
              </a:defRPr>
            </a:lvl1pPr>
          </a:lstStyle>
          <a:p>
            <a:pPr>
              <a:defRPr/>
            </a:pPr>
            <a:fld id="{083D0D8B-216D-0C4A-84DF-E707321A4D60}" type="slidenum">
              <a:rPr lang="en-US" baseline="0">
                <a:latin typeface="Times New Roman"/>
              </a:rPr>
              <a:pPr>
                <a:defRPr/>
              </a:pPr>
              <a:t>‹#›</a:t>
            </a:fld>
            <a:endParaRPr lang="en-US" baseline="0">
              <a:latin typeface="Times New Roman"/>
            </a:endParaRPr>
          </a:p>
        </p:txBody>
      </p:sp>
    </p:spTree>
    <p:extLst>
      <p:ext uri="{BB962C8B-B14F-4D97-AF65-F5344CB8AC3E}">
        <p14:creationId xmlns:p14="http://schemas.microsoft.com/office/powerpoint/2010/main" val="837065081"/>
      </p:ext>
    </p:extLst>
  </p:cSld>
  <p:clrMap bg1="lt1" tx1="dk1" bg2="lt2" tx2="dk2" accent1="accent1" accent2="accent2" accent3="accent3" accent4="accent4" accent5="accent5" accent6="accent6" hlink="hlink" folHlink="folHlink"/>
  <p:sldLayoutIdLst>
    <p:sldLayoutId id="2147494686" r:id="rId1"/>
    <p:sldLayoutId id="2147494687" r:id="rId2"/>
    <p:sldLayoutId id="2147494688" r:id="rId3"/>
    <p:sldLayoutId id="2147494689" r:id="rId4"/>
    <p:sldLayoutId id="2147494690" r:id="rId5"/>
    <p:sldLayoutId id="2147494691" r:id="rId6"/>
    <p:sldLayoutId id="2147494692" r:id="rId7"/>
    <p:sldLayoutId id="2147494693" r:id="rId8"/>
    <p:sldLayoutId id="2147494694" r:id="rId9"/>
    <p:sldLayoutId id="2147494695" r:id="rId10"/>
    <p:sldLayoutId id="214749469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algn="l">
              <a:defRPr/>
            </a:pPr>
            <a:r>
              <a:rPr lang="en-US" baseline="0">
                <a:latin typeface="Times New Roman"/>
                <a:ea typeface="ＭＳ Ｐゴシック"/>
              </a:rPr>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mn-lt"/>
                <a:cs typeface="Arial" panose="020B0604020202020204" pitchFamily="34" charset="0"/>
              </a:defRPr>
            </a:lvl1pPr>
          </a:lstStyle>
          <a:p>
            <a:pPr>
              <a:defRPr/>
            </a:pPr>
            <a:r>
              <a:rPr lang="en-US" baseline="0" dirty="0"/>
              <a:t>Congregational worship – Tom Anderson</a:t>
            </a:r>
          </a:p>
        </p:txBody>
      </p:sp>
    </p:spTree>
    <p:extLst>
      <p:ext uri="{BB962C8B-B14F-4D97-AF65-F5344CB8AC3E}">
        <p14:creationId xmlns:p14="http://schemas.microsoft.com/office/powerpoint/2010/main" val="2282957790"/>
      </p:ext>
    </p:extLst>
  </p:cSld>
  <p:clrMap bg1="lt1" tx1="dk1" bg2="lt2" tx2="dk2" accent1="accent1" accent2="accent2" accent3="accent3" accent4="accent4" accent5="accent5" accent6="accent6" hlink="hlink" folHlink="folHlink"/>
  <p:sldLayoutIdLst>
    <p:sldLayoutId id="2147494698" r:id="rId1"/>
    <p:sldLayoutId id="2147494699" r:id="rId2"/>
    <p:sldLayoutId id="2147494700" r:id="rId3"/>
    <p:sldLayoutId id="2147494701" r:id="rId4"/>
    <p:sldLayoutId id="2147494702" r:id="rId5"/>
    <p:sldLayoutId id="2147494703" r:id="rId6"/>
    <p:sldLayoutId id="2147494704" r:id="rId7"/>
    <p:sldLayoutId id="2147494705" r:id="rId8"/>
    <p:sldLayoutId id="2147494706" r:id="rId9"/>
    <p:sldLayoutId id="2147494707" r:id="rId10"/>
    <p:sldLayoutId id="2147494708"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latin typeface="+mn-lt"/>
                <a:ea typeface="ＭＳ Ｐゴシック" pitchFamily="-128" charset="-128"/>
                <a:cs typeface="+mn-cs"/>
              </a:defRPr>
            </a:lvl1pPr>
          </a:lstStyle>
          <a:p>
            <a:pPr algn="l">
              <a:defRPr/>
            </a:pPr>
            <a:endParaRPr lang="en-US" baseline="0">
              <a:latin typeface="Times New Roman"/>
            </a:endParaRPr>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latin typeface="+mn-lt"/>
                <a:ea typeface="ＭＳ Ｐゴシック" pitchFamily="-128" charset="-128"/>
                <a:cs typeface="+mn-cs"/>
              </a:defRPr>
            </a:lvl1pPr>
          </a:lstStyle>
          <a:p>
            <a:pPr>
              <a:defRPr/>
            </a:pPr>
            <a:endParaRPr lang="en-US" baseline="0">
              <a:latin typeface="Times New Roman"/>
            </a:endParaRP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cs typeface="ＭＳ Ｐゴシック" charset="0"/>
              </a:defRPr>
            </a:lvl1pPr>
          </a:lstStyle>
          <a:p>
            <a:fld id="{3C963BCF-49C8-AC41-BF8A-0A8120219B81}" type="slidenum">
              <a:rPr lang="en-US" baseline="0" smtClean="0"/>
              <a:pPr/>
              <a:t>‹#›</a:t>
            </a:fld>
            <a:endParaRPr lang="en-US" baseline="0"/>
          </a:p>
        </p:txBody>
      </p:sp>
    </p:spTree>
    <p:extLst>
      <p:ext uri="{BB962C8B-B14F-4D97-AF65-F5344CB8AC3E}">
        <p14:creationId xmlns:p14="http://schemas.microsoft.com/office/powerpoint/2010/main" val="473556974"/>
      </p:ext>
    </p:extLst>
  </p:cSld>
  <p:clrMap bg1="lt1" tx1="dk1" bg2="lt2" tx2="dk2" accent1="accent1" accent2="accent2" accent3="accent3" accent4="accent4" accent5="accent5" accent6="accent6" hlink="hlink" folHlink="folHlink"/>
  <p:sldLayoutIdLst>
    <p:sldLayoutId id="2147494710" r:id="rId1"/>
    <p:sldLayoutId id="2147494711" r:id="rId2"/>
    <p:sldLayoutId id="2147494712" r:id="rId3"/>
    <p:sldLayoutId id="2147494713" r:id="rId4"/>
    <p:sldLayoutId id="2147494714" r:id="rId5"/>
    <p:sldLayoutId id="2147494715" r:id="rId6"/>
    <p:sldLayoutId id="2147494716" r:id="rId7"/>
    <p:sldLayoutId id="2147494717" r:id="rId8"/>
    <p:sldLayoutId id="2147494718" r:id="rId9"/>
    <p:sldLayoutId id="2147494719" r:id="rId10"/>
    <p:sldLayoutId id="2147494720" r:id="rId11"/>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pitchFamily="18"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65" charset="-128"/>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586" name="Group 1026"/>
          <p:cNvGrpSpPr>
            <a:grpSpLocks/>
          </p:cNvGrpSpPr>
          <p:nvPr/>
        </p:nvGrpSpPr>
        <p:grpSpPr bwMode="auto">
          <a:xfrm>
            <a:off x="0" y="0"/>
            <a:ext cx="9132888" cy="6845300"/>
            <a:chOff x="0" y="0"/>
            <a:chExt cx="5753" cy="4312"/>
          </a:xfrm>
        </p:grpSpPr>
        <p:sp>
          <p:nvSpPr>
            <p:cNvPr id="67589" name="Rectangle 1027"/>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nvGrpSpPr>
            <p:cNvPr id="67590" name="Group 1028"/>
            <p:cNvGrpSpPr>
              <a:grpSpLocks/>
            </p:cNvGrpSpPr>
            <p:nvPr/>
          </p:nvGrpSpPr>
          <p:grpSpPr bwMode="auto">
            <a:xfrm>
              <a:off x="246" y="204"/>
              <a:ext cx="5271" cy="3889"/>
              <a:chOff x="246" y="204"/>
              <a:chExt cx="5271" cy="3889"/>
            </a:xfrm>
          </p:grpSpPr>
          <p:sp>
            <p:nvSpPr>
              <p:cNvPr id="381957" name="Rectangle 1029"/>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a:defRPr/>
                </a:pPr>
                <a:endParaRPr lang="en-US" sz="1800" baseline="0">
                  <a:solidFill>
                    <a:srgbClr val="FFFFFF"/>
                  </a:solidFill>
                </a:endParaRPr>
              </a:p>
            </p:txBody>
          </p:sp>
          <p:sp>
            <p:nvSpPr>
              <p:cNvPr id="6759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59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0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6761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67591" name="Group 1052"/>
            <p:cNvGrpSpPr>
              <a:grpSpLocks/>
            </p:cNvGrpSpPr>
            <p:nvPr/>
          </p:nvGrpSpPr>
          <p:grpSpPr bwMode="auto">
            <a:xfrm>
              <a:off x="0" y="0"/>
              <a:ext cx="1246" cy="1232"/>
              <a:chOff x="0" y="0"/>
              <a:chExt cx="1246" cy="1232"/>
            </a:xfrm>
          </p:grpSpPr>
          <p:sp>
            <p:nvSpPr>
              <p:cNvPr id="67592" name="Rectangle 1053"/>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3" name="Rectangle 1054"/>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sp>
            <p:nvSpPr>
              <p:cNvPr id="67594" name="Rectangle 1055"/>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aseline="0">
                  <a:solidFill>
                    <a:srgbClr val="FFFFFF"/>
                  </a:solidFill>
                </a:endParaRPr>
              </a:p>
            </p:txBody>
          </p:sp>
        </p:grpSp>
      </p:grpSp>
      <p:sp>
        <p:nvSpPr>
          <p:cNvPr id="51203" name="Text Box 1056"/>
          <p:cNvSpPr txBox="1">
            <a:spLocks noChangeArrowheads="1"/>
          </p:cNvSpPr>
          <p:nvPr userDrawn="1"/>
        </p:nvSpPr>
        <p:spPr bwMode="auto">
          <a:xfrm>
            <a:off x="436563" y="6569075"/>
            <a:ext cx="9731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900" b="1" i="0" baseline="0" dirty="0">
                <a:solidFill>
                  <a:srgbClr val="FFFFFF"/>
                </a:solidFill>
                <a:latin typeface="Arial" panose="020B0604020202020204" pitchFamily="34" charset="0"/>
              </a:rPr>
              <a:t>© </a:t>
            </a:r>
            <a:r>
              <a:rPr lang="en-US" sz="1000" b="1" i="0" baseline="0" dirty="0">
                <a:solidFill>
                  <a:srgbClr val="FFFFFF"/>
                </a:solidFill>
                <a:latin typeface="Arial" panose="020B0604020202020204" pitchFamily="34" charset="0"/>
              </a:rPr>
              <a:t>2004</a:t>
            </a:r>
            <a:r>
              <a:rPr lang="en-US" sz="900" b="1" i="0" baseline="0" dirty="0">
                <a:solidFill>
                  <a:srgbClr val="FFFFFF"/>
                </a:solidFill>
                <a:latin typeface="Arial" panose="020B0604020202020204" pitchFamily="34" charset="0"/>
              </a:rPr>
              <a:t> TBBMI</a:t>
            </a:r>
          </a:p>
        </p:txBody>
      </p:sp>
      <p:sp>
        <p:nvSpPr>
          <p:cNvPr id="381985" name="Rectangle 1057"/>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8.0.03d.</a:t>
            </a:r>
          </a:p>
        </p:txBody>
      </p:sp>
    </p:spTree>
  </p:cSld>
  <p:clrMap bg1="dk2" tx1="lt1" bg2="dk1" tx2="lt2" accent1="accent1" accent2="accent2" accent3="accent3" accent4="accent4" accent5="accent5" accent6="accent6" hlink="hlink" folHlink="folHlink"/>
  <p:sldLayoutIdLst>
    <p:sldLayoutId id="2147493943" r:id="rId1"/>
    <p:sldLayoutId id="2147493944" r:id="rId2"/>
    <p:sldLayoutId id="2147493945" r:id="rId3"/>
    <p:sldLayoutId id="2147493946" r:id="rId4"/>
    <p:sldLayoutId id="2147493947" r:id="rId5"/>
    <p:sldLayoutId id="2147493948" r:id="rId6"/>
    <p:sldLayoutId id="2147493949" r:id="rId7"/>
    <p:sldLayoutId id="2147493950" r:id="rId8"/>
    <p:sldLayoutId id="2147493951" r:id="rId9"/>
    <p:sldLayoutId id="2147493952" r:id="rId10"/>
    <p:sldLayoutId id="2147493953"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solidFill>
                  <a:srgbClr val="FFFFFF"/>
                </a:solidFill>
                <a:latin typeface="Arial" panose="020B0604020202020204" pitchFamily="34" charset="0"/>
                <a:ea typeface="+mn-ea"/>
                <a:cs typeface="Arial" panose="020B0604020202020204" pitchFamily="34" charset="0"/>
              </a:defRPr>
            </a:lvl1pPr>
          </a:lstStyle>
          <a:p>
            <a:pPr algn="l" eaLnBrk="1" hangingPunct="1">
              <a:defRPr/>
            </a:pPr>
            <a:endParaRPr lang="en-SG" baseline="0" dirty="0"/>
          </a:p>
        </p:txBody>
      </p:sp>
      <p:sp>
        <p:nvSpPr>
          <p:cNvPr id="30723"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solidFill>
                  <a:srgbClr val="FFFFFF"/>
                </a:solidFill>
                <a:latin typeface="Arial" panose="020B0604020202020204" pitchFamily="34" charset="0"/>
                <a:cs typeface="Arial" panose="020B0604020202020204" pitchFamily="34" charset="0"/>
              </a:defRPr>
            </a:lvl1pPr>
          </a:lstStyle>
          <a:p>
            <a:pPr eaLnBrk="1" hangingPunct="1"/>
            <a:fld id="{C6129B50-BEE6-CF4D-B0B1-29AA020E598E}" type="slidenum">
              <a:rPr lang="en-US" baseline="0" smtClean="0"/>
              <a:pPr eaLnBrk="1" hangingPunct="1"/>
              <a:t>‹#›</a:t>
            </a:fld>
            <a:endParaRPr lang="en-US" baseline="0" dirty="0"/>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30726"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7"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8"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29"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30"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0731"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sp>
          <p:nvSpPr>
            <p:cNvPr id="30732"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eaLnBrk="1" hangingPunct="1">
                <a:defRPr/>
              </a:pPr>
              <a:endParaRPr lang="en-US" sz="1800" b="1" i="0" baseline="0" dirty="0">
                <a:solidFill>
                  <a:srgbClr val="FFFFFF"/>
                </a:solidFill>
                <a:latin typeface="Garamond" pitchFamily="-128" charset="0"/>
                <a:cs typeface="Arial" panose="020B0604020202020204" pitchFamily="34" charset="0"/>
              </a:endParaRPr>
            </a:p>
          </p:txBody>
        </p:sp>
      </p:grpSp>
      <p:sp>
        <p:nvSpPr>
          <p:cNvPr id="30733"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SG" dirty="0"/>
              <a:t>Click to edit Master title style</a:t>
            </a:r>
          </a:p>
        </p:txBody>
      </p:sp>
      <p:sp>
        <p:nvSpPr>
          <p:cNvPr id="30734"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solidFill>
                  <a:srgbClr val="FFFFFF"/>
                </a:solidFill>
                <a:latin typeface="Arial" panose="020B0604020202020204" pitchFamily="34" charset="0"/>
                <a:ea typeface="+mn-ea"/>
                <a:cs typeface="Arial" panose="020B0604020202020204" pitchFamily="34" charset="0"/>
              </a:defRPr>
            </a:lvl1pPr>
          </a:lstStyle>
          <a:p>
            <a:pPr eaLnBrk="1" hangingPunct="1">
              <a:defRPr/>
            </a:pPr>
            <a:endParaRPr lang="en-SG" baseline="0" dirty="0"/>
          </a:p>
        </p:txBody>
      </p:sp>
      <p:sp>
        <p:nvSpPr>
          <p:cNvPr id="30735"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SG" dirty="0"/>
              <a:t>Click to edit Master text styles</a:t>
            </a:r>
          </a:p>
          <a:p>
            <a:pPr lvl="1"/>
            <a:r>
              <a:rPr lang="en-SG" dirty="0"/>
              <a:t>Second level</a:t>
            </a:r>
          </a:p>
          <a:p>
            <a:pPr lvl="2"/>
            <a:r>
              <a:rPr lang="en-SG" dirty="0"/>
              <a:t>Third level</a:t>
            </a:r>
          </a:p>
          <a:p>
            <a:pPr lvl="3"/>
            <a:r>
              <a:rPr lang="en-SG" dirty="0"/>
              <a:t>Fourth level</a:t>
            </a:r>
          </a:p>
          <a:p>
            <a:pPr lvl="4"/>
            <a:r>
              <a:rPr lang="en-SG" dirty="0"/>
              <a:t>Fifth level</a:t>
            </a:r>
          </a:p>
        </p:txBody>
      </p:sp>
    </p:spTree>
    <p:extLst>
      <p:ext uri="{BB962C8B-B14F-4D97-AF65-F5344CB8AC3E}">
        <p14:creationId xmlns:p14="http://schemas.microsoft.com/office/powerpoint/2010/main" val="6505473"/>
      </p:ext>
    </p:extLst>
  </p:cSld>
  <p:clrMap bg1="dk2" tx1="lt1" bg2="dk1" tx2="lt2" accent1="accent1" accent2="accent2" accent3="accent3" accent4="accent4" accent5="accent5" accent6="accent6" hlink="hlink" folHlink="folHlink"/>
  <p:sldLayoutIdLst>
    <p:sldLayoutId id="2147494722" r:id="rId1"/>
    <p:sldLayoutId id="2147494723" r:id="rId2"/>
    <p:sldLayoutId id="2147494724" r:id="rId3"/>
    <p:sldLayoutId id="2147494725" r:id="rId4"/>
    <p:sldLayoutId id="2147494726" r:id="rId5"/>
    <p:sldLayoutId id="2147494727" r:id="rId6"/>
    <p:sldLayoutId id="2147494728" r:id="rId7"/>
    <p:sldLayoutId id="2147494729" r:id="rId8"/>
    <p:sldLayoutId id="2147494730" r:id="rId9"/>
    <p:sldLayoutId id="2147494731" r:id="rId10"/>
    <p:sldLayoutId id="214749473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mj-lt"/>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mn-lt"/>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mn-lt"/>
          <a:ea typeface="Arial" panose="020B0604020202020204" pitchFamily="34" charset="0"/>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endParaRPr lang="en-US" baseline="0">
                <a:solidFill>
                  <a:srgbClr val="EAE8E2"/>
                </a:solidFill>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algn="l" eaLnBrk="1" hangingPunct="1">
              <a:defRPr/>
            </a:pPr>
            <a:endParaRPr lang="en-US" baseline="0">
              <a:solidFill>
                <a:srgbClr val="EAE8E2"/>
              </a:solidFill>
              <a:latin typeface="Arial Narrow"/>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eaLnBrk="1" hangingPunct="1">
              <a:defRPr/>
            </a:pPr>
            <a:endParaRPr lang="en-US" baseline="0">
              <a:solidFill>
                <a:srgbClr val="EAE8E2"/>
              </a:solidFill>
              <a:latin typeface="Arial Narrow"/>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eaLnBrk="1" hangingPunct="1">
              <a:defRPr/>
            </a:pPr>
            <a:fld id="{3664AE4A-75DE-2044-8C99-40ACEC0F60DA}" type="slidenum">
              <a:rPr lang="en-US" baseline="0">
                <a:solidFill>
                  <a:srgbClr val="EAE8E2"/>
                </a:solidFill>
              </a:rPr>
              <a:pPr eaLnBrk="1" hangingPunct="1">
                <a:defRPr/>
              </a:pPr>
              <a:t>‹#›</a:t>
            </a:fld>
            <a:endParaRPr lang="en-US" baseline="0">
              <a:solidFill>
                <a:srgbClr val="EAE8E2"/>
              </a:solidFill>
            </a:endParaRPr>
          </a:p>
        </p:txBody>
      </p:sp>
    </p:spTree>
    <p:extLst>
      <p:ext uri="{BB962C8B-B14F-4D97-AF65-F5344CB8AC3E}">
        <p14:creationId xmlns:p14="http://schemas.microsoft.com/office/powerpoint/2010/main" val="2641316907"/>
      </p:ext>
    </p:extLst>
  </p:cSld>
  <p:clrMap bg1="dk2" tx1="lt1" bg2="dk1" tx2="lt2" accent1="accent1" accent2="accent2" accent3="accent3" accent4="accent4" accent5="accent5" accent6="accent6" hlink="hlink" folHlink="folHlink"/>
  <p:sldLayoutIdLst>
    <p:sldLayoutId id="2147494745" r:id="rId1"/>
    <p:sldLayoutId id="2147494746" r:id="rId2"/>
    <p:sldLayoutId id="2147494747" r:id="rId3"/>
    <p:sldLayoutId id="2147494748" r:id="rId4"/>
    <p:sldLayoutId id="2147494749" r:id="rId5"/>
    <p:sldLayoutId id="2147494750" r:id="rId6"/>
    <p:sldLayoutId id="2147494751" r:id="rId7"/>
    <p:sldLayoutId id="2147494752" r:id="rId8"/>
    <p:sldLayoutId id="2147494753" r:id="rId9"/>
    <p:sldLayoutId id="2147494754" r:id="rId10"/>
    <p:sldLayoutId id="214749475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0" y="0"/>
            <a:ext cx="9144000" cy="6858000"/>
            <a:chOff x="0" y="0"/>
            <a:chExt cx="5760" cy="4320"/>
          </a:xfrm>
        </p:grpSpPr>
        <p:sp>
          <p:nvSpPr>
            <p:cNvPr id="7373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sp>
          <p:nvSpPr>
            <p:cNvPr id="7373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EAE8E2"/>
                </a:solidFill>
                <a:latin typeface="Arial" panose="020B0604020202020204" pitchFamily="34" charset="0"/>
              </a:endParaRPr>
            </a:p>
          </p:txBody>
        </p:sp>
        <p:pic>
          <p:nvPicPr>
            <p:cNvPr id="7373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373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pitchFamily="-65" charset="0"/>
                <a:ea typeface="ＭＳ Ｐゴシック" pitchFamily="-65" charset="-128"/>
                <a:cs typeface="ＭＳ Ｐゴシック" pitchFamily="-65" charset="-128"/>
              </a:defRPr>
            </a:lvl1pPr>
          </a:lstStyle>
          <a:p>
            <a:pPr algn="l">
              <a:defRPr/>
            </a:pPr>
            <a:endParaRPr lang="en-US" baseline="0">
              <a:solidFill>
                <a:srgbClr val="EAE8E2"/>
              </a:solidFill>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65" charset="0"/>
                <a:ea typeface="ＭＳ Ｐゴシック" pitchFamily="-65" charset="-128"/>
                <a:cs typeface="ＭＳ Ｐゴシック" pitchFamily="-65" charset="-128"/>
              </a:defRPr>
            </a:lvl1pPr>
          </a:lstStyle>
          <a:p>
            <a:pPr>
              <a:defRPr/>
            </a:pPr>
            <a:endParaRPr lang="en-US" baseline="0">
              <a:solidFill>
                <a:srgbClr val="EAE8E2"/>
              </a:solidFill>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8A537DE3-38B2-9D41-8B14-AD994715483B}"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759676423"/>
      </p:ext>
    </p:extLst>
  </p:cSld>
  <p:clrMap bg1="dk2" tx1="lt1" bg2="dk1" tx2="lt2" accent1="accent1" accent2="accent2" accent3="accent3" accent4="accent4" accent5="accent5" accent6="accent6" hlink="hlink" folHlink="folHlink"/>
  <p:sldLayoutIdLst>
    <p:sldLayoutId id="2147494757" r:id="rId1"/>
    <p:sldLayoutId id="2147494758" r:id="rId2"/>
    <p:sldLayoutId id="2147494759" r:id="rId3"/>
    <p:sldLayoutId id="2147494760" r:id="rId4"/>
    <p:sldLayoutId id="2147494761" r:id="rId5"/>
    <p:sldLayoutId id="2147494762" r:id="rId6"/>
    <p:sldLayoutId id="2147494763" r:id="rId7"/>
    <p:sldLayoutId id="2147494764" r:id="rId8"/>
    <p:sldLayoutId id="2147494765" r:id="rId9"/>
    <p:sldLayoutId id="2147494766" r:id="rId10"/>
    <p:sldLayoutId id="21474947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65" charset="-128"/>
                <a:cs typeface="ＭＳ Ｐゴシック" pitchFamily="-65" charset="-128"/>
              </a:defRPr>
            </a:lvl1pPr>
          </a:lstStyle>
          <a:p>
            <a:pPr>
              <a:defRPr/>
            </a:pPr>
            <a:endParaRPr lang="en-US" baseline="0" dirty="0"/>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438D9DB9-9BCC-6E46-93DF-4148F53A35CF}" type="slidenum">
              <a:rPr lang="en-US" baseline="0" smtClean="0"/>
              <a:pPr>
                <a:defRPr/>
              </a:pPr>
              <a:t>‹#›</a:t>
            </a:fld>
            <a:endParaRPr lang="en-US" baseline="0" dirty="0"/>
          </a:p>
        </p:txBody>
      </p:sp>
    </p:spTree>
    <p:extLst>
      <p:ext uri="{BB962C8B-B14F-4D97-AF65-F5344CB8AC3E}">
        <p14:creationId xmlns:p14="http://schemas.microsoft.com/office/powerpoint/2010/main" val="2809045968"/>
      </p:ext>
    </p:extLst>
  </p:cSld>
  <p:clrMap bg1="lt1" tx1="dk1" bg2="lt2" tx2="dk2" accent1="accent1" accent2="accent2" accent3="accent3" accent4="accent4" accent5="accent5" accent6="accent6" hlink="hlink" folHlink="folHlink"/>
  <p:sldLayoutIdLst>
    <p:sldLayoutId id="2147494769" r:id="rId1"/>
    <p:sldLayoutId id="2147494770" r:id="rId2"/>
    <p:sldLayoutId id="2147494771" r:id="rId3"/>
    <p:sldLayoutId id="2147494772" r:id="rId4"/>
    <p:sldLayoutId id="2147494773" r:id="rId5"/>
    <p:sldLayoutId id="2147494774" r:id="rId6"/>
    <p:sldLayoutId id="2147494775" r:id="rId7"/>
    <p:sldLayoutId id="2147494776" r:id="rId8"/>
    <p:sldLayoutId id="2147494777" r:id="rId9"/>
    <p:sldLayoutId id="2147494778" r:id="rId10"/>
    <p:sldLayoutId id="214749477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65" charset="0"/>
                <a:ea typeface="ＭＳ Ｐゴシック" pitchFamily="-65" charset="-128"/>
                <a:cs typeface="ＭＳ Ｐゴシック" pitchFamily="-65" charset="-128"/>
              </a:defRPr>
            </a:lvl1pPr>
          </a:lstStyle>
          <a:p>
            <a:pPr algn="l">
              <a:defRPr/>
            </a:pPr>
            <a:endParaRPr lang="nl-NL" baseline="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65" charset="0"/>
                <a:ea typeface="ＭＳ Ｐゴシック" pitchFamily="-65" charset="-128"/>
                <a:cs typeface="ＭＳ Ｐゴシック" pitchFamily="-65" charset="-128"/>
              </a:defRPr>
            </a:lvl1pPr>
          </a:lstStyle>
          <a:p>
            <a:pPr>
              <a:defRPr/>
            </a:pPr>
            <a:endParaRPr lang="nl-NL" baseline="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7BC0B047-2894-A84C-9BF7-AD85BA39BF93}" type="slidenum">
              <a:rPr lang="nl-NL" baseline="0">
                <a:solidFill>
                  <a:srgbClr val="000000"/>
                </a:solidFill>
              </a:rPr>
              <a:pPr>
                <a:defRPr/>
              </a:pPr>
              <a:t>‹#›</a:t>
            </a:fld>
            <a:endParaRPr lang="nl-NL" baseline="0">
              <a:solidFill>
                <a:srgbClr val="000000"/>
              </a:solidFill>
            </a:endParaRPr>
          </a:p>
        </p:txBody>
      </p:sp>
    </p:spTree>
    <p:extLst>
      <p:ext uri="{BB962C8B-B14F-4D97-AF65-F5344CB8AC3E}">
        <p14:creationId xmlns:p14="http://schemas.microsoft.com/office/powerpoint/2010/main" val="1114914259"/>
      </p:ext>
    </p:extLst>
  </p:cSld>
  <p:clrMap bg1="lt1" tx1="dk1" bg2="lt2" tx2="dk2" accent1="accent1" accent2="accent2" accent3="accent3" accent4="accent4" accent5="accent5" accent6="accent6" hlink="hlink" folHlink="folHlink"/>
  <p:sldLayoutIdLst>
    <p:sldLayoutId id="2147494781" r:id="rId1"/>
    <p:sldLayoutId id="2147494782" r:id="rId2"/>
    <p:sldLayoutId id="214749478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2286000"/>
            <a:ext cx="9144000" cy="3581400"/>
            <a:chOff x="0" y="1968"/>
            <a:chExt cx="5760" cy="2256"/>
          </a:xfrm>
        </p:grpSpPr>
        <p:sp>
          <p:nvSpPr>
            <p:cNvPr id="1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sp>
          <p:nvSpPr>
            <p:cNvPr id="1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i="0" baseline="0" dirty="0">
                <a:solidFill>
                  <a:srgbClr val="FFFFFF"/>
                </a:solidFill>
                <a:latin typeface="Arial" panose="020B0604020202020204" pitchFamily="34" charset="0"/>
              </a:endParaRPr>
            </a:p>
          </p:txBody>
        </p:sp>
      </p:grpSp>
      <p:sp>
        <p:nvSpPr>
          <p:cNvPr id="1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latin typeface="Helvetica" pitchFamily="-65" charset="0"/>
                <a:ea typeface="Osaka" pitchFamily="-65" charset="-128"/>
                <a:cs typeface="Osaka" pitchFamily="-65" charset="-128"/>
              </a:defRPr>
            </a:lvl1pPr>
          </a:lstStyle>
          <a:p>
            <a:pPr algn="l">
              <a:defRPr/>
            </a:pPr>
            <a:endParaRPr lang="en-US" altLang="ja-JP" baseline="0">
              <a:solidFill>
                <a:srgbClr val="FFFFFF"/>
              </a:solidFill>
            </a:endParaRPr>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pitchFamily="-65" charset="0"/>
                <a:ea typeface="Osaka" pitchFamily="-65" charset="-128"/>
                <a:cs typeface="Osaka" pitchFamily="-65" charset="-128"/>
              </a:defRPr>
            </a:lvl1pPr>
          </a:lstStyle>
          <a:p>
            <a:pPr>
              <a:defRPr/>
            </a:pPr>
            <a:endParaRPr lang="en-US" altLang="ja-JP" baseline="0">
              <a:solidFill>
                <a:srgbClr val="FFFFFF"/>
              </a:solidFill>
            </a:endParaRPr>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Helvetica" charset="0"/>
                <a:ea typeface="Osaka" charset="0"/>
                <a:cs typeface="Osaka" charset="0"/>
              </a:defRPr>
            </a:lvl1pPr>
          </a:lstStyle>
          <a:p>
            <a:pPr>
              <a:defRPr/>
            </a:pPr>
            <a:fld id="{AAD0D06A-476D-5F4A-8687-924B7DE4CC35}" type="slidenum">
              <a:rPr lang="en-US" altLang="ja-JP" baseline="0">
                <a:solidFill>
                  <a:srgbClr val="FFFFFF"/>
                </a:solidFill>
              </a:rPr>
              <a:pPr>
                <a:defRPr/>
              </a:pPr>
              <a:t>‹#›</a:t>
            </a:fld>
            <a:endParaRPr lang="en-US" altLang="ja-JP" baseline="0">
              <a:solidFill>
                <a:srgbClr val="FFFFFF"/>
              </a:solidFill>
            </a:endParaRPr>
          </a:p>
        </p:txBody>
      </p:sp>
      <p:pic>
        <p:nvPicPr>
          <p:cNvPr id="1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41036775"/>
      </p:ext>
    </p:extLst>
  </p:cSld>
  <p:clrMap bg1="dk2" tx1="lt1" bg2="dk1" tx2="lt2" accent1="accent1" accent2="accent2" accent3="accent3" accent4="accent4" accent5="accent5" accent6="accent6" hlink="hlink" folHlink="folHlink"/>
  <p:sldLayoutIdLst>
    <p:sldLayoutId id="2147494785" r:id="rId1"/>
    <p:sldLayoutId id="2147494786" r:id="rId2"/>
    <p:sldLayoutId id="2147494787" r:id="rId3"/>
    <p:sldLayoutId id="2147494788" r:id="rId4"/>
    <p:sldLayoutId id="2147494789" r:id="rId5"/>
    <p:sldLayoutId id="2147494790" r:id="rId6"/>
    <p:sldLayoutId id="2147494791" r:id="rId7"/>
    <p:sldLayoutId id="2147494792" r:id="rId8"/>
    <p:sldLayoutId id="2147494793" r:id="rId9"/>
    <p:sldLayoutId id="2147494794" r:id="rId10"/>
    <p:sldLayoutId id="214749479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65" charset="-128"/>
                <a:cs typeface="ＭＳ Ｐゴシック" pitchFamily="-65" charset="-128"/>
              </a:defRPr>
            </a:lvl1pPr>
          </a:lstStyle>
          <a:p>
            <a:pPr algn="l">
              <a:defRPr/>
            </a:pPr>
            <a:endParaRPr lang="en-US" baseline="0" dirty="0">
              <a:solidFill>
                <a:srgbClr val="000000"/>
              </a:solidFill>
            </a:endParaRPr>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65" charset="-128"/>
                <a:cs typeface="ＭＳ Ｐゴシック" pitchFamily="-65" charset="-128"/>
              </a:defRPr>
            </a:lvl1pPr>
          </a:lstStyle>
          <a:p>
            <a:pPr>
              <a:defRPr/>
            </a:pPr>
            <a:endParaRPr lang="en-US" baseline="0" dirty="0">
              <a:solidFill>
                <a:srgbClr val="000000"/>
              </a:solidFill>
            </a:endParaRPr>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C7C44F2-F69D-974F-960B-B01609EAE029}" type="slidenum">
              <a:rPr lang="en-US" baseline="0" smtClean="0">
                <a:solidFill>
                  <a:srgbClr val="000000"/>
                </a:solidFill>
              </a:rPr>
              <a:pPr>
                <a:defRPr/>
              </a:pPr>
              <a:t>‹#›</a:t>
            </a:fld>
            <a:endParaRPr lang="en-US" baseline="0" dirty="0">
              <a:solidFill>
                <a:srgbClr val="000000"/>
              </a:solidFill>
            </a:endParaRPr>
          </a:p>
        </p:txBody>
      </p:sp>
    </p:spTree>
    <p:extLst>
      <p:ext uri="{BB962C8B-B14F-4D97-AF65-F5344CB8AC3E}">
        <p14:creationId xmlns:p14="http://schemas.microsoft.com/office/powerpoint/2010/main" val="1089315241"/>
      </p:ext>
    </p:extLst>
  </p:cSld>
  <p:clrMap bg1="lt1" tx1="dk1" bg2="lt2" tx2="dk2" accent1="accent1" accent2="accent2" accent3="accent3" accent4="accent4" accent5="accent5" accent6="accent6" hlink="hlink" folHlink="folHlink"/>
  <p:sldLayoutIdLst>
    <p:sldLayoutId id="2147494797" r:id="rId1"/>
    <p:sldLayoutId id="2147494798" r:id="rId2"/>
    <p:sldLayoutId id="2147494799" r:id="rId3"/>
    <p:sldLayoutId id="2147494800" r:id="rId4"/>
    <p:sldLayoutId id="2147494801" r:id="rId5"/>
    <p:sldLayoutId id="2147494802" r:id="rId6"/>
    <p:sldLayoutId id="2147494803" r:id="rId7"/>
    <p:sldLayoutId id="2147494804" r:id="rId8"/>
    <p:sldLayoutId id="2147494805" r:id="rId9"/>
    <p:sldLayoutId id="2147494806" r:id="rId10"/>
    <p:sldLayoutId id="214749480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7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aseline="0">
                <a:solidFill>
                  <a:schemeClr val="bg2"/>
                </a:solidFill>
                <a:latin typeface="Times New Roman" pitchFamily="24" charset="0"/>
                <a:ea typeface="+mn-ea"/>
                <a:cs typeface="+mn-cs"/>
              </a:defRPr>
            </a:lvl1pPr>
          </a:lstStyle>
          <a:p>
            <a:pPr>
              <a:defRPr/>
            </a:pPr>
            <a:endParaRPr lang="en-US">
              <a:solidFill>
                <a:srgbClr val="578963"/>
              </a:solidFill>
            </a:endParaRPr>
          </a:p>
        </p:txBody>
      </p:sp>
      <p:sp>
        <p:nvSpPr>
          <p:cNvPr id="337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chemeClr val="bg2"/>
                </a:solidFill>
              </a:defRPr>
            </a:lvl1pPr>
          </a:lstStyle>
          <a:p>
            <a:pPr>
              <a:defRPr/>
            </a:pPr>
            <a:fld id="{E7160A60-CB28-C14F-A225-4FEB58438423}"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524999155"/>
      </p:ext>
    </p:extLst>
  </p:cSld>
  <p:clrMap bg1="lt1" tx1="dk1" bg2="lt2" tx2="dk2" accent1="accent1" accent2="accent2" accent3="accent3" accent4="accent4" accent5="accent5" accent6="accent6" hlink="hlink" folHlink="folHlink"/>
  <p:sldLayoutIdLst>
    <p:sldLayoutId id="2147494809" r:id="rId1"/>
    <p:sldLayoutId id="2147494810" r:id="rId2"/>
    <p:sldLayoutId id="2147494811" r:id="rId3"/>
    <p:sldLayoutId id="2147494812" r:id="rId4"/>
    <p:sldLayoutId id="2147494813" r:id="rId5"/>
    <p:sldLayoutId id="2147494814" r:id="rId6"/>
    <p:sldLayoutId id="2147494815" r:id="rId7"/>
    <p:sldLayoutId id="2147494816" r:id="rId8"/>
    <p:sldLayoutId id="2147494817" r:id="rId9"/>
    <p:sldLayoutId id="2147494818" r:id="rId10"/>
    <p:sldLayoutId id="2147494819" r:id="rId11"/>
    <p:sldLayoutId id="2147494820" r:id="rId12"/>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2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baseline="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baseline="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baseline="0"/>
              <a:pPr>
                <a:defRPr/>
              </a:pPr>
              <a:t>‹#›</a:t>
            </a:fld>
            <a:endParaRPr lang="en-US" baseline="0"/>
          </a:p>
        </p:txBody>
      </p:sp>
    </p:spTree>
    <p:extLst>
      <p:ext uri="{BB962C8B-B14F-4D97-AF65-F5344CB8AC3E}">
        <p14:creationId xmlns:p14="http://schemas.microsoft.com/office/powerpoint/2010/main" val="3875517178"/>
      </p:ext>
    </p:extLst>
  </p:cSld>
  <p:clrMap bg1="lt1" tx1="dk1" bg2="lt2" tx2="dk2" accent1="accent1" accent2="accent2" accent3="accent3" accent4="accent4" accent5="accent5" accent6="accent6" hlink="hlink" folHlink="folHlink"/>
  <p:sldLayoutIdLst>
    <p:sldLayoutId id="2147494822" r:id="rId1"/>
    <p:sldLayoutId id="2147494823" r:id="rId2"/>
    <p:sldLayoutId id="2147494824" r:id="rId3"/>
    <p:sldLayoutId id="2147494825" r:id="rId4"/>
    <p:sldLayoutId id="2147494826" r:id="rId5"/>
    <p:sldLayoutId id="2147494827" r:id="rId6"/>
    <p:sldLayoutId id="2147494828" r:id="rId7"/>
    <p:sldLayoutId id="2147494829" r:id="rId8"/>
    <p:sldLayoutId id="2147494830" r:id="rId9"/>
    <p:sldLayoutId id="2147494831" r:id="rId10"/>
    <p:sldLayoutId id="2147494832" r:id="rId11"/>
    <p:sldLayoutId id="2147494833" r:id="rId12"/>
    <p:sldLayoutId id="214749483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lgn="l" eaLnBrk="1" hangingPunct="1">
              <a:defRPr/>
            </a:pPr>
            <a:fld id="{C16A198B-9034-4749-8A8D-B90A5F5B90A3}" type="datetimeFigureOut">
              <a:rPr lang="en-US" baseline="0" smtClean="0">
                <a:latin typeface="Calibri" charset="0"/>
              </a:rPr>
              <a:pPr algn="l" eaLnBrk="1" hangingPunct="1">
                <a:defRPr/>
              </a:pPr>
              <a:t>2/12/24</a:t>
            </a:fld>
            <a:endParaRPr lang="en-US" baseline="0"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baseline="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baseline="0" smtClean="0">
                <a:latin typeface="Calibri" charset="0"/>
              </a:rPr>
              <a:pPr eaLnBrk="1" hangingPunct="1">
                <a:defRPr/>
              </a:pPr>
              <a:t>‹#›</a:t>
            </a:fld>
            <a:endParaRPr lang="en-US" baseline="0" dirty="0">
              <a:latin typeface="Calibri" charset="0"/>
            </a:endParaRPr>
          </a:p>
        </p:txBody>
      </p:sp>
    </p:spTree>
    <p:extLst>
      <p:ext uri="{BB962C8B-B14F-4D97-AF65-F5344CB8AC3E}">
        <p14:creationId xmlns:p14="http://schemas.microsoft.com/office/powerpoint/2010/main" val="1905912504"/>
      </p:ext>
    </p:extLst>
  </p:cSld>
  <p:clrMap bg1="lt1" tx1="dk1" bg2="lt2" tx2="dk2" accent1="accent1" accent2="accent2" accent3="accent3" accent4="accent4" accent5="accent5" accent6="accent6" hlink="hlink" folHlink="folHlink"/>
  <p:sldLayoutIdLst>
    <p:sldLayoutId id="2147494836" r:id="rId1"/>
    <p:sldLayoutId id="2147494837" r:id="rId2"/>
    <p:sldLayoutId id="2147494838" r:id="rId3"/>
    <p:sldLayoutId id="2147494839" r:id="rId4"/>
    <p:sldLayoutId id="2147494840" r:id="rId5"/>
    <p:sldLayoutId id="2147494841" r:id="rId6"/>
    <p:sldLayoutId id="2147494842" r:id="rId7"/>
    <p:sldLayoutId id="2147494843" r:id="rId8"/>
    <p:sldLayoutId id="2147494844" r:id="rId9"/>
    <p:sldLayoutId id="2147494845" r:id="rId10"/>
    <p:sldLayoutId id="214749484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610" name="Group 1026"/>
          <p:cNvGrpSpPr>
            <a:grpSpLocks/>
          </p:cNvGrpSpPr>
          <p:nvPr/>
        </p:nvGrpSpPr>
        <p:grpSpPr bwMode="auto">
          <a:xfrm>
            <a:off x="0" y="0"/>
            <a:ext cx="9144000" cy="6858000"/>
            <a:chOff x="0" y="0"/>
            <a:chExt cx="5760" cy="4320"/>
          </a:xfrm>
        </p:grpSpPr>
        <p:sp>
          <p:nvSpPr>
            <p:cNvPr id="68616"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8617"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68618"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8612"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0877A909-74D8-FC41-AAB9-3AB9773487B5}" type="datetime1">
              <a:rPr lang="en-US"/>
              <a:pPr>
                <a:defRPr/>
              </a:pPr>
              <a:t>2/12/24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C66ACDA7-47B3-B945-9147-E44FED9861E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13"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900" b="1" i="0" baseline="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b="1" i="0" baseline="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900" b="1" i="0" baseline="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940722965"/>
      </p:ext>
    </p:extLst>
  </p:cSld>
  <p:clrMap bg1="dk2" tx1="lt1" bg2="dk1" tx2="lt2" accent1="accent1" accent2="accent2" accent3="accent3" accent4="accent4" accent5="accent5" accent6="accent6" hlink="hlink" folHlink="folHlink"/>
  <p:sldLayoutIdLst>
    <p:sldLayoutId id="2147494848" r:id="rId1"/>
    <p:sldLayoutId id="2147494849" r:id="rId2"/>
    <p:sldLayoutId id="2147494850" r:id="rId3"/>
    <p:sldLayoutId id="2147494851" r:id="rId4"/>
    <p:sldLayoutId id="2147494852" r:id="rId5"/>
    <p:sldLayoutId id="2147494853" r:id="rId6"/>
    <p:sldLayoutId id="2147494854" r:id="rId7"/>
    <p:sldLayoutId id="2147494855" r:id="rId8"/>
    <p:sldLayoutId id="2147494856" r:id="rId9"/>
    <p:sldLayoutId id="2147494857" r:id="rId10"/>
    <p:sldLayoutId id="2147494858" r:id="rId11"/>
    <p:sldLayoutId id="214749485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baseline="0"/>
              <a:pPr>
                <a:defRPr/>
              </a:pPr>
              <a:t>12/02/24</a:t>
            </a:fld>
            <a:endParaRPr lang="en-NZ" baseline="0"/>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baseline="0"/>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eaLnBrk="1" fontAlgn="auto" hangingPunct="1">
              <a:spcBef>
                <a:spcPts val="0"/>
              </a:spcBef>
              <a:spcAft>
                <a:spcPts val="0"/>
              </a:spcAft>
              <a:defRPr/>
            </a:pPr>
            <a:endParaRPr lang="en-US" sz="1800" baseline="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baseline="0"/>
              <a:pPr>
                <a:defRPr/>
              </a:pPr>
              <a:t>‹#›</a:t>
            </a:fld>
            <a:endParaRPr lang="en-NZ" baseline="0"/>
          </a:p>
        </p:txBody>
      </p:sp>
    </p:spTree>
    <p:extLst>
      <p:ext uri="{BB962C8B-B14F-4D97-AF65-F5344CB8AC3E}">
        <p14:creationId xmlns:p14="http://schemas.microsoft.com/office/powerpoint/2010/main" val="1313536200"/>
      </p:ext>
    </p:extLst>
  </p:cSld>
  <p:clrMap bg1="lt1" tx1="dk1" bg2="lt2" tx2="dk2" accent1="accent1" accent2="accent2" accent3="accent3" accent4="accent4" accent5="accent5" accent6="accent6" hlink="hlink" folHlink="folHlink"/>
  <p:sldLayoutIdLst>
    <p:sldLayoutId id="2147494861" r:id="rId1"/>
    <p:sldLayoutId id="2147494862" r:id="rId2"/>
    <p:sldLayoutId id="2147494863" r:id="rId3"/>
    <p:sldLayoutId id="2147494864" r:id="rId4"/>
    <p:sldLayoutId id="2147494865" r:id="rId5"/>
    <p:sldLayoutId id="2147494866" r:id="rId6"/>
    <p:sldLayoutId id="2147494867" r:id="rId7"/>
    <p:sldLayoutId id="2147494868" r:id="rId8"/>
    <p:sldLayoutId id="2147494869" r:id="rId9"/>
    <p:sldLayoutId id="2147494870" r:id="rId10"/>
    <p:sldLayoutId id="214749487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2B13B870-7D98-4943-96AC-AC2ED7AB9E88}" type="datetime1">
              <a:rPr lang="en-US" baseline="0">
                <a:solidFill>
                  <a:srgbClr val="EAE8E2"/>
                </a:solidFill>
              </a:rPr>
              <a:pPr algn="l">
                <a:defRPr/>
              </a:pPr>
              <a:t>2/12/24</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B02D8F6D-1065-D142-91F3-FC3250B35BB5}"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1918153734"/>
      </p:ext>
    </p:extLst>
  </p:cSld>
  <p:clrMap bg1="dk2" tx1="lt1" bg2="dk1" tx2="lt2" accent1="accent1" accent2="accent2" accent3="accent3" accent4="accent4" accent5="accent5" accent6="accent6" hlink="hlink" folHlink="folHlink"/>
  <p:sldLayoutIdLst>
    <p:sldLayoutId id="2147494873" r:id="rId1"/>
    <p:sldLayoutId id="2147494874" r:id="rId2"/>
    <p:sldLayoutId id="2147494875" r:id="rId3"/>
    <p:sldLayoutId id="2147494876" r:id="rId4"/>
    <p:sldLayoutId id="2147494877" r:id="rId5"/>
    <p:sldLayoutId id="2147494878" r:id="rId6"/>
    <p:sldLayoutId id="2147494879" r:id="rId7"/>
    <p:sldLayoutId id="2147494880" r:id="rId8"/>
    <p:sldLayoutId id="2147494881" r:id="rId9"/>
    <p:sldLayoutId id="2147494882" r:id="rId10"/>
    <p:sldLayoutId id="2147494883"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gn="l">
                  <a:defRPr/>
                </a:pPr>
                <a:endParaRPr lang="en-US" sz="2800" baseline="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a:endParaRPr lang="en-US" sz="2800" baseline="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aseline="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defRPr/>
            </a:pPr>
            <a:r>
              <a:rPr lang="en-US" sz="900" b="1" i="0" baseline="0" dirty="0">
                <a:solidFill>
                  <a:srgbClr val="FFFFFF"/>
                </a:solidFill>
                <a:latin typeface="Arial" panose="020B0604020202020204" pitchFamily="34" charset="0"/>
              </a:rPr>
              <a:t>© </a:t>
            </a:r>
            <a:r>
              <a:rPr lang="en-US" sz="1000" b="1" i="0" baseline="0" dirty="0">
                <a:solidFill>
                  <a:srgbClr val="FFFFFF"/>
                </a:solidFill>
                <a:latin typeface="Arial" panose="020B0604020202020204" pitchFamily="34" charset="0"/>
              </a:rPr>
              <a:t>2006 </a:t>
            </a:r>
            <a:r>
              <a:rPr lang="en-US" sz="900" b="1" i="0" baseline="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defRPr/>
            </a:pPr>
            <a:r>
              <a:rPr lang="en-US" sz="1000" b="1" baseline="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4152530654"/>
      </p:ext>
    </p:extLst>
  </p:cSld>
  <p:clrMap bg1="dk2" tx1="lt1" bg2="dk1" tx2="lt2" accent1="accent1" accent2="accent2" accent3="accent3" accent4="accent4" accent5="accent5" accent6="accent6" hlink="hlink" folHlink="folHlink"/>
  <p:sldLayoutIdLst>
    <p:sldLayoutId id="2147494885" r:id="rId1"/>
    <p:sldLayoutId id="2147494886" r:id="rId2"/>
    <p:sldLayoutId id="2147494887" r:id="rId3"/>
    <p:sldLayoutId id="2147494888" r:id="rId4"/>
    <p:sldLayoutId id="2147494889" r:id="rId5"/>
    <p:sldLayoutId id="2147494890" r:id="rId6"/>
    <p:sldLayoutId id="2147494891" r:id="rId7"/>
    <p:sldLayoutId id="2147494892" r:id="rId8"/>
    <p:sldLayoutId id="2147494893" r:id="rId9"/>
    <p:sldLayoutId id="2147494894" r:id="rId10"/>
    <p:sldLayoutId id="2147494895"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lgn="l" eaLnBrk="1" hangingPunct="1">
              <a:defRPr/>
            </a:pPr>
            <a:endParaRPr lang="en-US" baseline="0"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defRPr/>
            </a:pPr>
            <a:endParaRPr lang="en-US" baseline="0"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defRPr/>
            </a:pPr>
            <a:fld id="{61F442D0-A11F-2640-8129-5D1BEF7A3C1E}" type="slidenum">
              <a:rPr lang="en-US" baseline="0" smtClean="0"/>
              <a:pPr eaLnBrk="1" hangingPunct="1">
                <a:defRPr/>
              </a:pPr>
              <a:t>‹#›</a:t>
            </a:fld>
            <a:endParaRPr lang="en-US" baseline="0" dirty="0"/>
          </a:p>
        </p:txBody>
      </p:sp>
    </p:spTree>
    <p:extLst>
      <p:ext uri="{BB962C8B-B14F-4D97-AF65-F5344CB8AC3E}">
        <p14:creationId xmlns:p14="http://schemas.microsoft.com/office/powerpoint/2010/main" val="2916510390"/>
      </p:ext>
    </p:extLst>
  </p:cSld>
  <p:clrMap bg1="dk2" tx1="lt1" bg2="dk1" tx2="lt2" accent1="accent1" accent2="accent2" accent3="accent3" accent4="accent4" accent5="accent5" accent6="accent6" hlink="hlink" folHlink="folHlink"/>
  <p:sldLayoutIdLst>
    <p:sldLayoutId id="2147494897" r:id="rId1"/>
    <p:sldLayoutId id="2147494898" r:id="rId2"/>
    <p:sldLayoutId id="2147494899" r:id="rId3"/>
    <p:sldLayoutId id="2147494900" r:id="rId4"/>
    <p:sldLayoutId id="2147494901" r:id="rId5"/>
    <p:sldLayoutId id="2147494902" r:id="rId6"/>
    <p:sldLayoutId id="2147494903" r:id="rId7"/>
    <p:sldLayoutId id="2147494904" r:id="rId8"/>
    <p:sldLayoutId id="2147494905" r:id="rId9"/>
    <p:sldLayoutId id="2147494906" r:id="rId10"/>
    <p:sldLayoutId id="2147494907"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lgn="l">
              <a:defRPr/>
            </a:pPr>
            <a:endParaRPr lang="en-US" baseline="0"/>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baseline="0"/>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baseline="0"/>
              <a:pPr>
                <a:defRPr/>
              </a:pPr>
              <a:t>‹#›</a:t>
            </a:fld>
            <a:endParaRPr lang="en-US" baseline="0"/>
          </a:p>
        </p:txBody>
      </p:sp>
    </p:spTree>
    <p:extLst>
      <p:ext uri="{BB962C8B-B14F-4D97-AF65-F5344CB8AC3E}">
        <p14:creationId xmlns:p14="http://schemas.microsoft.com/office/powerpoint/2010/main" val="1520665597"/>
      </p:ext>
    </p:extLst>
  </p:cSld>
  <p:clrMap bg1="lt1" tx1="dk1" bg2="lt2" tx2="dk2" accent1="accent1" accent2="accent2" accent3="accent3" accent4="accent4" accent5="accent5" accent6="accent6" hlink="hlink" folHlink="folHlink"/>
  <p:sldLayoutIdLst>
    <p:sldLayoutId id="2147494909" r:id="rId1"/>
    <p:sldLayoutId id="2147494910" r:id="rId2"/>
    <p:sldLayoutId id="2147494911" r:id="rId3"/>
    <p:sldLayoutId id="2147494912" r:id="rId4"/>
    <p:sldLayoutId id="2147494913" r:id="rId5"/>
    <p:sldLayoutId id="2147494914" r:id="rId6"/>
    <p:sldLayoutId id="2147494915" r:id="rId7"/>
    <p:sldLayoutId id="2147494916" r:id="rId8"/>
    <p:sldLayoutId id="2147494917" r:id="rId9"/>
    <p:sldLayoutId id="2147494918" r:id="rId10"/>
    <p:sldLayoutId id="214749491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endParaRPr lang="en-US" b="1" i="0" baseline="0" dirty="0">
                <a:solidFill>
                  <a:srgbClr val="FFFFFF"/>
                </a:solidFill>
                <a:latin typeface="Arial" panose="020B0604020202020204" pitchFamily="34"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a:defRPr/>
                </a:pPr>
                <a:endParaRPr lang="en-US" b="1" i="0" baseline="0" dirty="0">
                  <a:solidFill>
                    <a:srgbClr val="FFFFFF"/>
                  </a:solidFill>
                  <a:latin typeface="Arial" panose="020B0604020202020204" pitchFamily="34"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baseline="0" dirty="0"/>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baseline="0" dirty="0"/>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EA7662A3-20FC-F142-973D-72572742F9FD}" type="slidenum">
              <a:rPr lang="en-US" baseline="0" smtClean="0"/>
              <a:pPr>
                <a:defRPr/>
              </a:pPr>
              <a:t>‹#›</a:t>
            </a:fld>
            <a:endParaRPr lang="en-US" baseline="0" dirty="0"/>
          </a:p>
        </p:txBody>
      </p:sp>
    </p:spTree>
    <p:extLst>
      <p:ext uri="{BB962C8B-B14F-4D97-AF65-F5344CB8AC3E}">
        <p14:creationId xmlns:p14="http://schemas.microsoft.com/office/powerpoint/2010/main" val="153790162"/>
      </p:ext>
    </p:extLst>
  </p:cSld>
  <p:clrMap bg1="dk2" tx1="lt1" bg2="dk1" tx2="lt2" accent1="accent1" accent2="accent2" accent3="accent3" accent4="accent4" accent5="accent5" accent6="accent6" hlink="hlink" folHlink="folHlink"/>
  <p:sldLayoutIdLst>
    <p:sldLayoutId id="2147494921" r:id="rId1"/>
    <p:sldLayoutId id="2147494922" r:id="rId2"/>
    <p:sldLayoutId id="2147494923" r:id="rId3"/>
    <p:sldLayoutId id="2147494924" r:id="rId4"/>
    <p:sldLayoutId id="2147494925" r:id="rId5"/>
    <p:sldLayoutId id="2147494926" r:id="rId6"/>
    <p:sldLayoutId id="2147494927" r:id="rId7"/>
    <p:sldLayoutId id="2147494928" r:id="rId8"/>
    <p:sldLayoutId id="2147494929" r:id="rId9"/>
    <p:sldLayoutId id="2147494930" r:id="rId10"/>
    <p:sldLayoutId id="214749493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2286000"/>
            <a:ext cx="9144000" cy="3581400"/>
            <a:chOff x="0" y="1968"/>
            <a:chExt cx="5760" cy="2256"/>
          </a:xfrm>
        </p:grpSpPr>
        <p:sp>
          <p:nvSpPr>
            <p:cNvPr id="2253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3" name="Rectangle 5"/>
            <p:cNvSpPr>
              <a:spLocks noChangeArrowheads="1"/>
            </p:cNvSpPr>
            <p:nvPr/>
          </p:nvSpPr>
          <p:spPr bwMode="auto">
            <a:xfrm>
              <a:off x="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4" name="Rectangle 6"/>
            <p:cNvSpPr>
              <a:spLocks noChangeArrowheads="1"/>
            </p:cNvSpPr>
            <p:nvPr/>
          </p:nvSpPr>
          <p:spPr bwMode="auto">
            <a:xfrm>
              <a:off x="1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5" name="Rectangle 7"/>
            <p:cNvSpPr>
              <a:spLocks noChangeArrowheads="1"/>
            </p:cNvSpPr>
            <p:nvPr/>
          </p:nvSpPr>
          <p:spPr bwMode="auto">
            <a:xfrm>
              <a:off x="2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6" name="Rectangle 8"/>
            <p:cNvSpPr>
              <a:spLocks noChangeArrowheads="1"/>
            </p:cNvSpPr>
            <p:nvPr/>
          </p:nvSpPr>
          <p:spPr bwMode="auto">
            <a:xfrm>
              <a:off x="3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7" name="Rectangle 9"/>
            <p:cNvSpPr>
              <a:spLocks noChangeArrowheads="1"/>
            </p:cNvSpPr>
            <p:nvPr/>
          </p:nvSpPr>
          <p:spPr bwMode="auto">
            <a:xfrm>
              <a:off x="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8" name="Rectangle 10"/>
            <p:cNvSpPr>
              <a:spLocks noChangeArrowheads="1"/>
            </p:cNvSpPr>
            <p:nvPr/>
          </p:nvSpPr>
          <p:spPr bwMode="auto">
            <a:xfrm>
              <a:off x="4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39" name="Rectangle 11"/>
            <p:cNvSpPr>
              <a:spLocks noChangeArrowheads="1"/>
            </p:cNvSpPr>
            <p:nvPr/>
          </p:nvSpPr>
          <p:spPr bwMode="auto">
            <a:xfrm>
              <a:off x="5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0" name="Rectangle 12"/>
            <p:cNvSpPr>
              <a:spLocks noChangeArrowheads="1"/>
            </p:cNvSpPr>
            <p:nvPr/>
          </p:nvSpPr>
          <p:spPr bwMode="auto">
            <a:xfrm>
              <a:off x="6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1" name="Rectangle 13"/>
            <p:cNvSpPr>
              <a:spLocks noChangeArrowheads="1"/>
            </p:cNvSpPr>
            <p:nvPr/>
          </p:nvSpPr>
          <p:spPr bwMode="auto">
            <a:xfrm>
              <a:off x="7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2" name="Rectangle 14"/>
            <p:cNvSpPr>
              <a:spLocks noChangeArrowheads="1"/>
            </p:cNvSpPr>
            <p:nvPr/>
          </p:nvSpPr>
          <p:spPr bwMode="auto">
            <a:xfrm>
              <a:off x="8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3" name="Rectangle 15"/>
            <p:cNvSpPr>
              <a:spLocks noChangeArrowheads="1"/>
            </p:cNvSpPr>
            <p:nvPr/>
          </p:nvSpPr>
          <p:spPr bwMode="auto">
            <a:xfrm>
              <a:off x="96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4" name="Rectangle 16"/>
            <p:cNvSpPr>
              <a:spLocks noChangeArrowheads="1"/>
            </p:cNvSpPr>
            <p:nvPr/>
          </p:nvSpPr>
          <p:spPr bwMode="auto">
            <a:xfrm>
              <a:off x="105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5" name="Rectangle 17"/>
            <p:cNvSpPr>
              <a:spLocks noChangeArrowheads="1"/>
            </p:cNvSpPr>
            <p:nvPr/>
          </p:nvSpPr>
          <p:spPr bwMode="auto">
            <a:xfrm>
              <a:off x="115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6" name="Rectangle 18"/>
            <p:cNvSpPr>
              <a:spLocks noChangeArrowheads="1"/>
            </p:cNvSpPr>
            <p:nvPr/>
          </p:nvSpPr>
          <p:spPr bwMode="auto">
            <a:xfrm>
              <a:off x="124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7" name="Rectangle 19"/>
            <p:cNvSpPr>
              <a:spLocks noChangeArrowheads="1"/>
            </p:cNvSpPr>
            <p:nvPr/>
          </p:nvSpPr>
          <p:spPr bwMode="auto">
            <a:xfrm>
              <a:off x="134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8" name="Rectangle 20"/>
            <p:cNvSpPr>
              <a:spLocks noChangeArrowheads="1"/>
            </p:cNvSpPr>
            <p:nvPr/>
          </p:nvSpPr>
          <p:spPr bwMode="auto">
            <a:xfrm>
              <a:off x="144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49" name="Rectangle 21"/>
            <p:cNvSpPr>
              <a:spLocks noChangeArrowheads="1"/>
            </p:cNvSpPr>
            <p:nvPr/>
          </p:nvSpPr>
          <p:spPr bwMode="auto">
            <a:xfrm>
              <a:off x="153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0" name="Rectangle 22"/>
            <p:cNvSpPr>
              <a:spLocks noChangeArrowheads="1"/>
            </p:cNvSpPr>
            <p:nvPr/>
          </p:nvSpPr>
          <p:spPr bwMode="auto">
            <a:xfrm>
              <a:off x="1632" y="1968"/>
              <a:ext cx="96"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1" name="Rectangle 23"/>
            <p:cNvSpPr>
              <a:spLocks noChangeArrowheads="1"/>
            </p:cNvSpPr>
            <p:nvPr/>
          </p:nvSpPr>
          <p:spPr bwMode="auto">
            <a:xfrm>
              <a:off x="172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2" name="Rectangle 24"/>
            <p:cNvSpPr>
              <a:spLocks noChangeArrowheads="1"/>
            </p:cNvSpPr>
            <p:nvPr/>
          </p:nvSpPr>
          <p:spPr bwMode="auto">
            <a:xfrm>
              <a:off x="182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3" name="Rectangle 25"/>
            <p:cNvSpPr>
              <a:spLocks noChangeArrowheads="1"/>
            </p:cNvSpPr>
            <p:nvPr/>
          </p:nvSpPr>
          <p:spPr bwMode="auto">
            <a:xfrm>
              <a:off x="192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4" name="Rectangle 26"/>
            <p:cNvSpPr>
              <a:spLocks noChangeArrowheads="1"/>
            </p:cNvSpPr>
            <p:nvPr/>
          </p:nvSpPr>
          <p:spPr bwMode="auto">
            <a:xfrm>
              <a:off x="201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5" name="Rectangle 27"/>
            <p:cNvSpPr>
              <a:spLocks noChangeArrowheads="1"/>
            </p:cNvSpPr>
            <p:nvPr/>
          </p:nvSpPr>
          <p:spPr bwMode="auto">
            <a:xfrm>
              <a:off x="211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6" name="Rectangle 28"/>
            <p:cNvSpPr>
              <a:spLocks noChangeArrowheads="1"/>
            </p:cNvSpPr>
            <p:nvPr/>
          </p:nvSpPr>
          <p:spPr bwMode="auto">
            <a:xfrm>
              <a:off x="220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7" name="Rectangle 29"/>
            <p:cNvSpPr>
              <a:spLocks noChangeArrowheads="1"/>
            </p:cNvSpPr>
            <p:nvPr/>
          </p:nvSpPr>
          <p:spPr bwMode="auto">
            <a:xfrm>
              <a:off x="230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8" name="Rectangle 30"/>
            <p:cNvSpPr>
              <a:spLocks noChangeArrowheads="1"/>
            </p:cNvSpPr>
            <p:nvPr/>
          </p:nvSpPr>
          <p:spPr bwMode="auto">
            <a:xfrm>
              <a:off x="240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59" name="Rectangle 31"/>
            <p:cNvSpPr>
              <a:spLocks noChangeArrowheads="1"/>
            </p:cNvSpPr>
            <p:nvPr/>
          </p:nvSpPr>
          <p:spPr bwMode="auto">
            <a:xfrm>
              <a:off x="24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0" name="Rectangle 32"/>
            <p:cNvSpPr>
              <a:spLocks noChangeArrowheads="1"/>
            </p:cNvSpPr>
            <p:nvPr/>
          </p:nvSpPr>
          <p:spPr bwMode="auto">
            <a:xfrm>
              <a:off x="25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1" name="Rectangle 33"/>
            <p:cNvSpPr>
              <a:spLocks noChangeArrowheads="1"/>
            </p:cNvSpPr>
            <p:nvPr/>
          </p:nvSpPr>
          <p:spPr bwMode="auto">
            <a:xfrm>
              <a:off x="26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2" name="Rectangle 34"/>
            <p:cNvSpPr>
              <a:spLocks noChangeArrowheads="1"/>
            </p:cNvSpPr>
            <p:nvPr/>
          </p:nvSpPr>
          <p:spPr bwMode="auto">
            <a:xfrm>
              <a:off x="27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3" name="Rectangle 35"/>
            <p:cNvSpPr>
              <a:spLocks noChangeArrowheads="1"/>
            </p:cNvSpPr>
            <p:nvPr/>
          </p:nvSpPr>
          <p:spPr bwMode="auto">
            <a:xfrm>
              <a:off x="28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4" name="Rectangle 36"/>
            <p:cNvSpPr>
              <a:spLocks noChangeArrowheads="1"/>
            </p:cNvSpPr>
            <p:nvPr/>
          </p:nvSpPr>
          <p:spPr bwMode="auto">
            <a:xfrm>
              <a:off x="29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5" name="Rectangle 37"/>
            <p:cNvSpPr>
              <a:spLocks noChangeArrowheads="1"/>
            </p:cNvSpPr>
            <p:nvPr/>
          </p:nvSpPr>
          <p:spPr bwMode="auto">
            <a:xfrm>
              <a:off x="30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6" name="Rectangle 38"/>
            <p:cNvSpPr>
              <a:spLocks noChangeArrowheads="1"/>
            </p:cNvSpPr>
            <p:nvPr/>
          </p:nvSpPr>
          <p:spPr bwMode="auto">
            <a:xfrm>
              <a:off x="31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7" name="Rectangle 39"/>
            <p:cNvSpPr>
              <a:spLocks noChangeArrowheads="1"/>
            </p:cNvSpPr>
            <p:nvPr/>
          </p:nvSpPr>
          <p:spPr bwMode="auto">
            <a:xfrm>
              <a:off x="32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8" name="Rectangle 40"/>
            <p:cNvSpPr>
              <a:spLocks noChangeArrowheads="1"/>
            </p:cNvSpPr>
            <p:nvPr/>
          </p:nvSpPr>
          <p:spPr bwMode="auto">
            <a:xfrm>
              <a:off x="336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69" name="Rectangle 41"/>
            <p:cNvSpPr>
              <a:spLocks noChangeArrowheads="1"/>
            </p:cNvSpPr>
            <p:nvPr/>
          </p:nvSpPr>
          <p:spPr bwMode="auto">
            <a:xfrm>
              <a:off x="345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0" name="Rectangle 42"/>
            <p:cNvSpPr>
              <a:spLocks noChangeArrowheads="1"/>
            </p:cNvSpPr>
            <p:nvPr/>
          </p:nvSpPr>
          <p:spPr bwMode="auto">
            <a:xfrm>
              <a:off x="355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1" name="Rectangle 43"/>
            <p:cNvSpPr>
              <a:spLocks noChangeArrowheads="1"/>
            </p:cNvSpPr>
            <p:nvPr/>
          </p:nvSpPr>
          <p:spPr bwMode="auto">
            <a:xfrm>
              <a:off x="364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2" name="Rectangle 44"/>
            <p:cNvSpPr>
              <a:spLocks noChangeArrowheads="1"/>
            </p:cNvSpPr>
            <p:nvPr/>
          </p:nvSpPr>
          <p:spPr bwMode="auto">
            <a:xfrm>
              <a:off x="374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3" name="Rectangle 45"/>
            <p:cNvSpPr>
              <a:spLocks noChangeArrowheads="1"/>
            </p:cNvSpPr>
            <p:nvPr/>
          </p:nvSpPr>
          <p:spPr bwMode="auto">
            <a:xfrm>
              <a:off x="3792" y="1968"/>
              <a:ext cx="96"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4" name="Rectangle 46"/>
            <p:cNvSpPr>
              <a:spLocks noChangeArrowheads="1"/>
            </p:cNvSpPr>
            <p:nvPr/>
          </p:nvSpPr>
          <p:spPr bwMode="auto">
            <a:xfrm>
              <a:off x="393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5" name="Rectangle 47"/>
            <p:cNvSpPr>
              <a:spLocks noChangeArrowheads="1"/>
            </p:cNvSpPr>
            <p:nvPr/>
          </p:nvSpPr>
          <p:spPr bwMode="auto">
            <a:xfrm>
              <a:off x="403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6" name="Rectangle 48"/>
            <p:cNvSpPr>
              <a:spLocks noChangeArrowheads="1"/>
            </p:cNvSpPr>
            <p:nvPr/>
          </p:nvSpPr>
          <p:spPr bwMode="auto">
            <a:xfrm>
              <a:off x="412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7" name="Rectangle 49"/>
            <p:cNvSpPr>
              <a:spLocks noChangeArrowheads="1"/>
            </p:cNvSpPr>
            <p:nvPr/>
          </p:nvSpPr>
          <p:spPr bwMode="auto">
            <a:xfrm>
              <a:off x="422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8" name="Rectangle 50"/>
            <p:cNvSpPr>
              <a:spLocks noChangeArrowheads="1"/>
            </p:cNvSpPr>
            <p:nvPr/>
          </p:nvSpPr>
          <p:spPr bwMode="auto">
            <a:xfrm>
              <a:off x="432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79" name="Rectangle 51"/>
            <p:cNvSpPr>
              <a:spLocks noChangeArrowheads="1"/>
            </p:cNvSpPr>
            <p:nvPr/>
          </p:nvSpPr>
          <p:spPr bwMode="auto">
            <a:xfrm>
              <a:off x="441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0" name="Rectangle 52"/>
            <p:cNvSpPr>
              <a:spLocks noChangeArrowheads="1"/>
            </p:cNvSpPr>
            <p:nvPr/>
          </p:nvSpPr>
          <p:spPr bwMode="auto">
            <a:xfrm>
              <a:off x="451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1" name="Rectangle 53"/>
            <p:cNvSpPr>
              <a:spLocks noChangeArrowheads="1"/>
            </p:cNvSpPr>
            <p:nvPr/>
          </p:nvSpPr>
          <p:spPr bwMode="auto">
            <a:xfrm>
              <a:off x="460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2" name="Rectangle 54"/>
            <p:cNvSpPr>
              <a:spLocks noChangeArrowheads="1"/>
            </p:cNvSpPr>
            <p:nvPr/>
          </p:nvSpPr>
          <p:spPr bwMode="auto">
            <a:xfrm>
              <a:off x="470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3" name="Rectangle 55"/>
            <p:cNvSpPr>
              <a:spLocks noChangeArrowheads="1"/>
            </p:cNvSpPr>
            <p:nvPr/>
          </p:nvSpPr>
          <p:spPr bwMode="auto">
            <a:xfrm>
              <a:off x="480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4" name="Rectangle 56"/>
            <p:cNvSpPr>
              <a:spLocks noChangeArrowheads="1"/>
            </p:cNvSpPr>
            <p:nvPr/>
          </p:nvSpPr>
          <p:spPr bwMode="auto">
            <a:xfrm>
              <a:off x="489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5" name="Rectangle 57"/>
            <p:cNvSpPr>
              <a:spLocks noChangeArrowheads="1"/>
            </p:cNvSpPr>
            <p:nvPr/>
          </p:nvSpPr>
          <p:spPr bwMode="auto">
            <a:xfrm>
              <a:off x="499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6" name="Rectangle 58"/>
            <p:cNvSpPr>
              <a:spLocks noChangeArrowheads="1"/>
            </p:cNvSpPr>
            <p:nvPr/>
          </p:nvSpPr>
          <p:spPr bwMode="auto">
            <a:xfrm>
              <a:off x="508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7" name="Rectangle 59"/>
            <p:cNvSpPr>
              <a:spLocks noChangeArrowheads="1"/>
            </p:cNvSpPr>
            <p:nvPr/>
          </p:nvSpPr>
          <p:spPr bwMode="auto">
            <a:xfrm>
              <a:off x="518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8" name="Rectangle 60"/>
            <p:cNvSpPr>
              <a:spLocks noChangeArrowheads="1"/>
            </p:cNvSpPr>
            <p:nvPr/>
          </p:nvSpPr>
          <p:spPr bwMode="auto">
            <a:xfrm>
              <a:off x="5280"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89" name="Rectangle 61"/>
            <p:cNvSpPr>
              <a:spLocks noChangeArrowheads="1"/>
            </p:cNvSpPr>
            <p:nvPr/>
          </p:nvSpPr>
          <p:spPr bwMode="auto">
            <a:xfrm>
              <a:off x="5376"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0" name="Rectangle 62"/>
            <p:cNvSpPr>
              <a:spLocks noChangeArrowheads="1"/>
            </p:cNvSpPr>
            <p:nvPr/>
          </p:nvSpPr>
          <p:spPr bwMode="auto">
            <a:xfrm>
              <a:off x="5472"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1" name="Rectangle 63"/>
            <p:cNvSpPr>
              <a:spLocks noChangeArrowheads="1"/>
            </p:cNvSpPr>
            <p:nvPr/>
          </p:nvSpPr>
          <p:spPr bwMode="auto">
            <a:xfrm>
              <a:off x="5568"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2" name="Rectangle 64"/>
            <p:cNvSpPr>
              <a:spLocks noChangeArrowheads="1"/>
            </p:cNvSpPr>
            <p:nvPr/>
          </p:nvSpPr>
          <p:spPr bwMode="auto">
            <a:xfrm>
              <a:off x="5664" y="1968"/>
              <a:ext cx="48" cy="2256"/>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22593" name="Rectangle 65"/>
            <p:cNvSpPr>
              <a:spLocks noChangeArrowheads="1"/>
            </p:cNvSpPr>
            <p:nvPr/>
          </p:nvSpPr>
          <p:spPr bwMode="auto">
            <a:xfrm>
              <a:off x="0" y="2736"/>
              <a:ext cx="5760" cy="48"/>
            </a:xfrm>
            <a:prstGeom prst="rect">
              <a:avLst/>
            </a:prstGeom>
            <a:solidFill>
              <a:schemeClr val="bg1"/>
            </a:solidFill>
            <a:ln w="9525">
              <a:noFill/>
              <a:miter lim="800000"/>
              <a:headEnd/>
              <a:tailEnd/>
            </a:ln>
            <a:effectLst/>
          </p:spPr>
          <p:txBody>
            <a:bodyPr wrap="none" anchor="ctr"/>
            <a:lstStyle/>
            <a:p>
              <a:pPr algn="l">
                <a:defRPr/>
              </a:pPr>
              <a:endParaRPr lang="en-US" b="1" i="0"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grpSp>
      <p:sp>
        <p:nvSpPr>
          <p:cNvPr id="3789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3789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2596"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mn-lt"/>
                <a:ea typeface="+mn-ea"/>
                <a:cs typeface="+mn-cs"/>
              </a:defRPr>
            </a:lvl1pPr>
          </a:lstStyle>
          <a:p>
            <a:pPr algn="l">
              <a:defRPr/>
            </a:pPr>
            <a:endParaRPr lang="en-US" altLang="ja-JP" baseline="0">
              <a:latin typeface="Helvetica"/>
              <a:ea typeface="Osaka"/>
            </a:endParaRPr>
          </a:p>
        </p:txBody>
      </p:sp>
      <p:sp>
        <p:nvSpPr>
          <p:cNvPr id="22597"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mn-lt"/>
                <a:ea typeface="+mn-ea"/>
                <a:cs typeface="+mn-cs"/>
              </a:defRPr>
            </a:lvl1pPr>
          </a:lstStyle>
          <a:p>
            <a:pPr>
              <a:defRPr/>
            </a:pPr>
            <a:endParaRPr lang="en-US" altLang="ja-JP" baseline="0">
              <a:latin typeface="Helvetica"/>
              <a:ea typeface="Osaka"/>
            </a:endParaRPr>
          </a:p>
        </p:txBody>
      </p:sp>
      <p:sp>
        <p:nvSpPr>
          <p:cNvPr id="22598"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eaLnBrk="1" hangingPunct="1"/>
            <a:fld id="{6F4A1DF2-6D2E-2143-9131-2C4D9FD8156E}" type="slidenum">
              <a:rPr lang="en-US" altLang="ja-JP" baseline="0" smtClean="0"/>
              <a:pPr eaLnBrk="1" hangingPunct="1"/>
              <a:t>‹#›</a:t>
            </a:fld>
            <a:endParaRPr lang="en-US" altLang="ja-JP" baseline="0"/>
          </a:p>
        </p:txBody>
      </p:sp>
      <p:pic>
        <p:nvPicPr>
          <p:cNvPr id="37896" name="Picture 7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60825023"/>
      </p:ext>
    </p:extLst>
  </p:cSld>
  <p:clrMap bg1="dk2" tx1="lt1" bg2="dk1" tx2="lt2" accent1="accent1" accent2="accent2" accent3="accent3" accent4="accent4" accent5="accent5" accent6="accent6" hlink="hlink" folHlink="folHlink"/>
  <p:sldLayoutIdLst>
    <p:sldLayoutId id="2147494933" r:id="rId1"/>
    <p:sldLayoutId id="2147494934" r:id="rId2"/>
    <p:sldLayoutId id="2147494935" r:id="rId3"/>
    <p:sldLayoutId id="2147494936" r:id="rId4"/>
    <p:sldLayoutId id="2147494937" r:id="rId5"/>
    <p:sldLayoutId id="2147494938" r:id="rId6"/>
    <p:sldLayoutId id="2147494939" r:id="rId7"/>
    <p:sldLayoutId id="2147494940" r:id="rId8"/>
    <p:sldLayoutId id="2147494941" r:id="rId9"/>
    <p:sldLayoutId id="2147494942" r:id="rId10"/>
  </p:sldLayoutIdLst>
  <p:txStyles>
    <p:titleStyle>
      <a:lvl1pPr algn="l" rtl="0" eaLnBrk="0" fontAlgn="base" hangingPunct="0">
        <a:spcBef>
          <a:spcPct val="0"/>
        </a:spcBef>
        <a:spcAft>
          <a:spcPct val="0"/>
        </a:spcAft>
        <a:defRPr kumimoji="1" sz="4000">
          <a:solidFill>
            <a:schemeClr val="tx2"/>
          </a:solidFill>
          <a:latin typeface="+mj-lt"/>
          <a:ea typeface="+mj-ea"/>
          <a:cs typeface="Osaka" pitchFamily="-65" charset="-128"/>
        </a:defRPr>
      </a:lvl1pPr>
      <a:lvl2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2pPr>
      <a:lvl3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3pPr>
      <a:lvl4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4pPr>
      <a:lvl5pPr algn="l" rtl="0" eaLnBrk="0" fontAlgn="base" hangingPunct="0">
        <a:spcBef>
          <a:spcPct val="0"/>
        </a:spcBef>
        <a:spcAft>
          <a:spcPct val="0"/>
        </a:spcAft>
        <a:defRPr kumimoji="1" sz="4000">
          <a:solidFill>
            <a:schemeClr val="tx2"/>
          </a:solidFill>
          <a:latin typeface="Helvetica" pitchFamily="-128" charset="0"/>
          <a:ea typeface="Osaka" pitchFamily="-128" charset="-128"/>
          <a:cs typeface="Osaka" pitchFamily="-65" charset="-128"/>
        </a:defRPr>
      </a:lvl5pPr>
      <a:lvl6pPr marL="457200" algn="l" rtl="0" fontAlgn="base">
        <a:spcBef>
          <a:spcPct val="0"/>
        </a:spcBef>
        <a:spcAft>
          <a:spcPct val="0"/>
        </a:spcAft>
        <a:defRPr kumimoji="1" sz="4000">
          <a:solidFill>
            <a:schemeClr val="tx2"/>
          </a:solidFill>
          <a:latin typeface="Helvetica" pitchFamily="-128" charset="0"/>
          <a:ea typeface="Osaka" pitchFamily="-128" charset="-128"/>
        </a:defRPr>
      </a:lvl6pPr>
      <a:lvl7pPr marL="914400" algn="l" rtl="0" fontAlgn="base">
        <a:spcBef>
          <a:spcPct val="0"/>
        </a:spcBef>
        <a:spcAft>
          <a:spcPct val="0"/>
        </a:spcAft>
        <a:defRPr kumimoji="1" sz="4000">
          <a:solidFill>
            <a:schemeClr val="tx2"/>
          </a:solidFill>
          <a:latin typeface="Helvetica" pitchFamily="-128" charset="0"/>
          <a:ea typeface="Osaka" pitchFamily="-128" charset="-128"/>
        </a:defRPr>
      </a:lvl7pPr>
      <a:lvl8pPr marL="1371600" algn="l" rtl="0" fontAlgn="base">
        <a:spcBef>
          <a:spcPct val="0"/>
        </a:spcBef>
        <a:spcAft>
          <a:spcPct val="0"/>
        </a:spcAft>
        <a:defRPr kumimoji="1" sz="4000">
          <a:solidFill>
            <a:schemeClr val="tx2"/>
          </a:solidFill>
          <a:latin typeface="Helvetica" pitchFamily="-128" charset="0"/>
          <a:ea typeface="Osaka" pitchFamily="-128" charset="-128"/>
        </a:defRPr>
      </a:lvl8pPr>
      <a:lvl9pPr marL="1828800" algn="l" rtl="0" fontAlgn="base">
        <a:spcBef>
          <a:spcPct val="0"/>
        </a:spcBef>
        <a:spcAft>
          <a:spcPct val="0"/>
        </a:spcAft>
        <a:defRPr kumimoji="1" sz="4000">
          <a:solidFill>
            <a:schemeClr val="tx2"/>
          </a:solidFill>
          <a:latin typeface="Helvetica" pitchFamily="-128" charset="0"/>
          <a:ea typeface="Osaka" pitchFamily="-12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pitchFamily="-65" charset="-128"/>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pitchFamily="-65" charset="-128"/>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pitchFamily="-65" charset="-128"/>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pitchFamily="-65" charset="-128"/>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pitchFamily="-65" charset="-128"/>
        </a:defRPr>
      </a:lvl5pPr>
      <a:lvl6pPr marL="2805113" indent="-295275" algn="l" rtl="0" fontAlgn="base">
        <a:spcBef>
          <a:spcPct val="20000"/>
        </a:spcBef>
        <a:spcAft>
          <a:spcPct val="0"/>
        </a:spcAft>
        <a:buFont typeface="Wingdings" pitchFamily="2" charset="2"/>
        <a:buChar char="ü"/>
        <a:defRPr kumimoji="1" sz="2000">
          <a:solidFill>
            <a:schemeClr val="tx1"/>
          </a:solidFill>
          <a:latin typeface="+mn-lt"/>
          <a:ea typeface="+mn-ea"/>
        </a:defRPr>
      </a:lvl6pPr>
      <a:lvl7pPr marL="3262313" indent="-295275" algn="l" rtl="0" fontAlgn="base">
        <a:spcBef>
          <a:spcPct val="20000"/>
        </a:spcBef>
        <a:spcAft>
          <a:spcPct val="0"/>
        </a:spcAft>
        <a:buFont typeface="Wingdings" pitchFamily="2" charset="2"/>
        <a:buChar char="ü"/>
        <a:defRPr kumimoji="1" sz="2000">
          <a:solidFill>
            <a:schemeClr val="tx1"/>
          </a:solidFill>
          <a:latin typeface="+mn-lt"/>
          <a:ea typeface="+mn-ea"/>
        </a:defRPr>
      </a:lvl7pPr>
      <a:lvl8pPr marL="3719513" indent="-295275" algn="l" rtl="0" fontAlgn="base">
        <a:spcBef>
          <a:spcPct val="20000"/>
        </a:spcBef>
        <a:spcAft>
          <a:spcPct val="0"/>
        </a:spcAft>
        <a:buFont typeface="Wingdings" pitchFamily="2" charset="2"/>
        <a:buChar char="ü"/>
        <a:defRPr kumimoji="1" sz="2000">
          <a:solidFill>
            <a:schemeClr val="tx1"/>
          </a:solidFill>
          <a:latin typeface="+mn-lt"/>
          <a:ea typeface="+mn-ea"/>
        </a:defRPr>
      </a:lvl8pPr>
      <a:lvl9pPr marL="4176713" indent="-295275" algn="l" rtl="0" fontAlgn="base">
        <a:spcBef>
          <a:spcPct val="20000"/>
        </a:spcBef>
        <a:spcAft>
          <a:spcPct val="0"/>
        </a:spcAft>
        <a:buFont typeface="Wingdings" pitchFamily="2" charset="2"/>
        <a:buChar char="ü"/>
        <a:defRPr kumimoji="1"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F07B7C-D7A7-4E8A-9DC8-2EBDB66AA4A0}" type="datetimeFigureOut">
              <a:rPr lang="en-US" altLang="en-US" baseline="0">
                <a:latin typeface="Calibri"/>
                <a:ea typeface="+mn-ea"/>
                <a:cs typeface="+mn-cs"/>
              </a:rPr>
              <a:pPr algn="l" defTabSz="457177" fontAlgn="auto">
                <a:spcBef>
                  <a:spcPts val="0"/>
                </a:spcBef>
                <a:spcAft>
                  <a:spcPts val="0"/>
                </a:spcAft>
              </a:pPr>
              <a:t>2/12/24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F8D14B5-11B9-4418-AEE3-9F92085C6F8D}"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060779354"/>
      </p:ext>
    </p:extLst>
  </p:cSld>
  <p:clrMap bg1="lt1" tx1="dk1" bg2="lt2" tx2="dk2" accent1="accent1" accent2="accent2" accent3="accent3" accent4="accent4" accent5="accent5" accent6="accent6" hlink="hlink" folHlink="folHlink"/>
  <p:sldLayoutIdLst>
    <p:sldLayoutId id="2147494944" r:id="rId1"/>
    <p:sldLayoutId id="2147494945" r:id="rId2"/>
    <p:sldLayoutId id="2147494946" r:id="rId3"/>
    <p:sldLayoutId id="2147494947" r:id="rId4"/>
    <p:sldLayoutId id="2147494948" r:id="rId5"/>
    <p:sldLayoutId id="2147494949" r:id="rId6"/>
    <p:sldLayoutId id="2147494950" r:id="rId7"/>
    <p:sldLayoutId id="2147494951" r:id="rId8"/>
    <p:sldLayoutId id="2147494952" r:id="rId9"/>
    <p:sldLayoutId id="2147494953" r:id="rId10"/>
    <p:sldLayoutId id="214749495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2A190C-C57D-49A3-AF5D-E83378044706}"/>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75FA9AC-2B95-4715-9700-DF3314BCE9B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04B6D1B-978B-4731-AA01-704169519E92}"/>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defTabSz="457177" eaLnBrk="1" hangingPunct="1">
              <a:defRPr/>
            </a:pPr>
            <a:fld id="{A83DDE71-AE20-407C-9A5B-C28277603AA6}" type="datetimeFigureOut">
              <a:rPr lang="en-US" baseline="0">
                <a:solidFill>
                  <a:prstClr val="black">
                    <a:tint val="75000"/>
                  </a:prstClr>
                </a:solidFill>
                <a:latin typeface="Calibri"/>
                <a:ea typeface="+mn-ea"/>
                <a:cs typeface="+mn-cs"/>
              </a:rPr>
              <a:pPr defTabSz="457177" eaLnBrk="1" hangingPunct="1">
                <a:defRPr/>
              </a:pPr>
              <a:t>2/12/24</a:t>
            </a:fld>
            <a:endParaRPr lang="en-US" baseline="0">
              <a:solidFill>
                <a:prstClr val="black">
                  <a:tint val="75000"/>
                </a:prstClr>
              </a:solidFill>
              <a:latin typeface="Calibri"/>
              <a:ea typeface="+mn-ea"/>
              <a:cs typeface="+mn-cs"/>
            </a:endParaRPr>
          </a:p>
        </p:txBody>
      </p:sp>
      <p:sp>
        <p:nvSpPr>
          <p:cNvPr id="5" name="Footer Placeholder 4">
            <a:extLst>
              <a:ext uri="{FF2B5EF4-FFF2-40B4-BE49-F238E27FC236}">
                <a16:creationId xmlns:a16="http://schemas.microsoft.com/office/drawing/2014/main" id="{1FA0E7D2-8819-450B-8490-37D371B6E87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defTabSz="457177" eaLnBrk="1" hangingPunct="1">
              <a:defRPr/>
            </a:pPr>
            <a:endParaRPr lang="en-US" baseline="0">
              <a:solidFill>
                <a:prstClr val="black">
                  <a:tint val="75000"/>
                </a:prstClr>
              </a:solidFill>
              <a:latin typeface="Calibri"/>
              <a:ea typeface="+mn-ea"/>
              <a:cs typeface="+mn-cs"/>
            </a:endParaRPr>
          </a:p>
        </p:txBody>
      </p:sp>
      <p:sp>
        <p:nvSpPr>
          <p:cNvPr id="6" name="Slide Number Placeholder 5">
            <a:extLst>
              <a:ext uri="{FF2B5EF4-FFF2-40B4-BE49-F238E27FC236}">
                <a16:creationId xmlns:a16="http://schemas.microsoft.com/office/drawing/2014/main" id="{FC255992-C46F-4F55-9F26-D6213C0628D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defTabSz="457177" eaLnBrk="1" fontAlgn="auto" hangingPunct="1">
              <a:spcBef>
                <a:spcPts val="0"/>
              </a:spcBef>
              <a:spcAft>
                <a:spcPts val="0"/>
              </a:spcAft>
            </a:pPr>
            <a:fld id="{FAB09407-52A0-4BAA-B908-748BEA258A8E}" type="slidenum">
              <a:rPr lang="en-US" altLang="en-US" baseline="0">
                <a:ea typeface="+mn-ea"/>
                <a:cs typeface="+mn-cs"/>
              </a:rPr>
              <a:pPr defTabSz="457177" eaLnBrk="1" fontAlgn="auto" hangingPunct="1">
                <a:spcBef>
                  <a:spcPts val="0"/>
                </a:spcBef>
                <a:spcAft>
                  <a:spcPts val="0"/>
                </a:spcAft>
              </a:pPr>
              <a:t>‹#›</a:t>
            </a:fld>
            <a:endParaRPr lang="en-US" altLang="en-US" baseline="0">
              <a:ea typeface="+mn-ea"/>
              <a:cs typeface="+mn-cs"/>
            </a:endParaRPr>
          </a:p>
        </p:txBody>
      </p:sp>
    </p:spTree>
    <p:extLst>
      <p:ext uri="{BB962C8B-B14F-4D97-AF65-F5344CB8AC3E}">
        <p14:creationId xmlns:p14="http://schemas.microsoft.com/office/powerpoint/2010/main" val="2133739400"/>
      </p:ext>
    </p:extLst>
  </p:cSld>
  <p:clrMap bg1="lt1" tx1="dk1" bg2="lt2" tx2="dk2" accent1="accent1" accent2="accent2" accent3="accent3" accent4="accent4" accent5="accent5" accent6="accent6" hlink="hlink" folHlink="folHlink"/>
  <p:sldLayoutIdLst>
    <p:sldLayoutId id="2147494956" r:id="rId1"/>
    <p:sldLayoutId id="2147494957" r:id="rId2"/>
    <p:sldLayoutId id="2147494958" r:id="rId3"/>
    <p:sldLayoutId id="2147494959" r:id="rId4"/>
    <p:sldLayoutId id="2147494960" r:id="rId5"/>
    <p:sldLayoutId id="2147494961" r:id="rId6"/>
    <p:sldLayoutId id="2147494962" r:id="rId7"/>
    <p:sldLayoutId id="2147494963" r:id="rId8"/>
    <p:sldLayoutId id="2147494964" r:id="rId9"/>
    <p:sldLayoutId id="2147494965" r:id="rId10"/>
    <p:sldLayoutId id="214749496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3218"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321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322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a:defRPr sz="1400" baseline="0">
                <a:solidFill>
                  <a:srgbClr val="FFFF66"/>
                </a:solidFill>
                <a:latin typeface="Trebuchet MS" charset="0"/>
                <a:ea typeface="Osaka" charset="0"/>
                <a:cs typeface="Osaka" charset="0"/>
              </a:defRPr>
            </a:lvl1pPr>
          </a:lstStyle>
          <a:p>
            <a:pPr>
              <a:defRPr/>
            </a:pPr>
            <a:fld id="{10831CCE-C8F1-7940-AAF6-384657049393}" type="datetime1">
              <a:rPr lang="en-US"/>
              <a:pPr>
                <a:defRPr/>
              </a:pPr>
              <a:t>2/12/24</a:t>
            </a:fld>
            <a:endParaRPr lang="en-US"/>
          </a:p>
        </p:txBody>
      </p:sp>
      <p:sp>
        <p:nvSpPr>
          <p:cNvPr id="39322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baseline="0">
                <a:solidFill>
                  <a:srgbClr val="FFFF66"/>
                </a:solidFill>
                <a:latin typeface="Trebuchet MS" charset="0"/>
                <a:ea typeface="Osaka"/>
                <a:cs typeface="Osaka"/>
              </a:defRPr>
            </a:lvl1pPr>
          </a:lstStyle>
          <a:p>
            <a:pPr>
              <a:defRPr/>
            </a:pPr>
            <a:endParaRPr lang="en-US"/>
          </a:p>
        </p:txBody>
      </p:sp>
      <p:sp>
        <p:nvSpPr>
          <p:cNvPr id="39322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baseline="0">
                <a:solidFill>
                  <a:srgbClr val="FFFF66"/>
                </a:solidFill>
                <a:latin typeface="Trebuchet MS" charset="0"/>
                <a:ea typeface="Osaka" charset="0"/>
                <a:cs typeface="Osaka" charset="0"/>
              </a:defRPr>
            </a:lvl1pPr>
          </a:lstStyle>
          <a:p>
            <a:pPr>
              <a:defRPr/>
            </a:pPr>
            <a:fld id="{79AB034E-660B-614B-A25F-59870FE3EC7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014" r:id="rId1"/>
    <p:sldLayoutId id="2147494015" r:id="rId2"/>
    <p:sldLayoutId id="2147494016" r:id="rId3"/>
    <p:sldLayoutId id="2147494017" r:id="rId4"/>
    <p:sldLayoutId id="2147494018" r:id="rId5"/>
    <p:sldLayoutId id="2147494019" r:id="rId6"/>
    <p:sldLayoutId id="2147494020" r:id="rId7"/>
    <p:sldLayoutId id="2147494021" r:id="rId8"/>
    <p:sldLayoutId id="2147494022" r:id="rId9"/>
    <p:sldLayoutId id="2147494023" r:id="rId10"/>
    <p:sldLayoutId id="2147494024" r:id="rId11"/>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2pPr>
      <a:lvl3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3pPr>
      <a:lvl4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4pPr>
      <a:lvl5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5pPr>
      <a:lvl6pPr marL="4572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6pPr>
      <a:lvl7pPr marL="9144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7pPr>
      <a:lvl8pPr marL="13716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8pPr>
      <a:lvl9pPr marL="182880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08"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049281C-B2B6-43A0-BE05-FC617EE99B6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583F044-5390-4B42-87F1-72958F7CBF6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FF9A0F9-456C-40C5-8B7E-DBB9B21BE62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259CB1EC-74ED-4C12-8CCB-FC086D548A12}" type="datetimeFigureOut">
              <a:rPr lang="en-US" altLang="en-US" baseline="0">
                <a:latin typeface="Calibri"/>
                <a:ea typeface="+mn-ea"/>
                <a:cs typeface="+mn-cs"/>
              </a:rPr>
              <a:pPr algn="l" defTabSz="457177" fontAlgn="auto">
                <a:spcBef>
                  <a:spcPts val="0"/>
                </a:spcBef>
                <a:spcAft>
                  <a:spcPts val="0"/>
                </a:spcAft>
              </a:pPr>
              <a:t>2/12/24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6380A59-FAD5-48D6-8134-47B6D134F11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C612398-A74B-4AD3-BF25-336F1D1D1AC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E147F57-4D0B-44F5-B4C5-0D8341A75BAC}"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679338106"/>
      </p:ext>
    </p:extLst>
  </p:cSld>
  <p:clrMap bg1="lt1" tx1="dk1" bg2="lt2" tx2="dk2" accent1="accent1" accent2="accent2" accent3="accent3" accent4="accent4" accent5="accent5" accent6="accent6" hlink="hlink" folHlink="folHlink"/>
  <p:sldLayoutIdLst>
    <p:sldLayoutId id="2147494968" r:id="rId1"/>
    <p:sldLayoutId id="2147494969" r:id="rId2"/>
    <p:sldLayoutId id="2147494970" r:id="rId3"/>
    <p:sldLayoutId id="2147494971" r:id="rId4"/>
    <p:sldLayoutId id="2147494972" r:id="rId5"/>
    <p:sldLayoutId id="2147494973" r:id="rId6"/>
    <p:sldLayoutId id="2147494974" r:id="rId7"/>
    <p:sldLayoutId id="2147494975" r:id="rId8"/>
    <p:sldLayoutId id="2147494976" r:id="rId9"/>
    <p:sldLayoutId id="2147494977" r:id="rId10"/>
    <p:sldLayoutId id="214749497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05A1EEA-A371-4016-A266-A74B486CC82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E450D9D-9DAF-4ED0-A209-ECAA9DB6E05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F6468A3-32CE-4399-A61D-721E26D0E1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E6E5F3C3-A72A-4E69-B5BE-55ECB39B9BBF}" type="datetimeFigureOut">
              <a:rPr lang="en-US" baseline="0">
                <a:solidFill>
                  <a:prstClr val="black">
                    <a:tint val="75000"/>
                  </a:prstClr>
                </a:solidFill>
                <a:latin typeface="Calibri"/>
                <a:ea typeface="+mn-ea"/>
              </a:rPr>
              <a:pPr defTabSz="457177" eaLnBrk="1" hangingPunct="1">
                <a:defRPr/>
              </a:pPr>
              <a:t>2/12/24</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941F89F1-1FD3-40B5-88A8-DEDA72DCBF2B}"/>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28E9B0CA-407C-4D51-B328-85C20022A59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50E684C9-6AA4-4B2D-BDB2-79D9BA572BCE}"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94454890"/>
      </p:ext>
    </p:extLst>
  </p:cSld>
  <p:clrMap bg1="lt1" tx1="dk1" bg2="lt2" tx2="dk2" accent1="accent1" accent2="accent2" accent3="accent3" accent4="accent4" accent5="accent5" accent6="accent6" hlink="hlink" folHlink="folHlink"/>
  <p:sldLayoutIdLst>
    <p:sldLayoutId id="2147494980" r:id="rId1"/>
    <p:sldLayoutId id="2147494981" r:id="rId2"/>
    <p:sldLayoutId id="2147494982" r:id="rId3"/>
    <p:sldLayoutId id="2147494983" r:id="rId4"/>
    <p:sldLayoutId id="2147494984" r:id="rId5"/>
    <p:sldLayoutId id="2147494985" r:id="rId6"/>
    <p:sldLayoutId id="2147494986" r:id="rId7"/>
    <p:sldLayoutId id="2147494987" r:id="rId8"/>
    <p:sldLayoutId id="2147494988" r:id="rId9"/>
    <p:sldLayoutId id="2147494989" r:id="rId10"/>
    <p:sldLayoutId id="2147494990"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95F6AEF-2C5E-4AFB-80F6-02DF4978A1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580BCDC-7D2C-48E7-B6AE-1D1DD5A7B77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5D8275-6C3B-4B4D-B1FE-38FF588493F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defRPr/>
            </a:pPr>
            <a:fld id="{B9618D8A-A32B-4FDE-AB5F-5A19057FD725}" type="datetimeFigureOut">
              <a:rPr lang="en-US" baseline="0">
                <a:latin typeface="Calibri"/>
                <a:ea typeface="+mn-ea"/>
                <a:cs typeface="+mn-cs"/>
              </a:rPr>
              <a:pPr algn="l" defTabSz="457177" eaLnBrk="1" fontAlgn="auto" hangingPunct="1">
                <a:spcBef>
                  <a:spcPts val="0"/>
                </a:spcBef>
                <a:spcAft>
                  <a:spcPts val="0"/>
                </a:spcAft>
                <a:defRPr/>
              </a:pPr>
              <a:t>2/12/24</a:t>
            </a:fld>
            <a:endParaRPr lang="en-US" baseline="0">
              <a:latin typeface="Calibri"/>
              <a:ea typeface="+mn-ea"/>
              <a:cs typeface="+mn-cs"/>
            </a:endParaRPr>
          </a:p>
        </p:txBody>
      </p:sp>
      <p:sp>
        <p:nvSpPr>
          <p:cNvPr id="5" name="Footer Placeholder 4">
            <a:extLst>
              <a:ext uri="{FF2B5EF4-FFF2-40B4-BE49-F238E27FC236}">
                <a16:creationId xmlns:a16="http://schemas.microsoft.com/office/drawing/2014/main" id="{FCB9D3C6-8DD4-4A7E-9BDC-B8C0AC50325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9EC0372B-6E7E-454B-8845-505956F29FA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6C07D4E-4C61-46A2-AD20-8CF45F088D43}"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984783843"/>
      </p:ext>
    </p:extLst>
  </p:cSld>
  <p:clrMap bg1="lt1" tx1="dk1" bg2="lt2" tx2="dk2" accent1="accent1" accent2="accent2" accent3="accent3" accent4="accent4" accent5="accent5" accent6="accent6" hlink="hlink" folHlink="folHlink"/>
  <p:sldLayoutIdLst>
    <p:sldLayoutId id="2147494992" r:id="rId1"/>
    <p:sldLayoutId id="2147494993" r:id="rId2"/>
    <p:sldLayoutId id="2147494994" r:id="rId3"/>
    <p:sldLayoutId id="2147494995" r:id="rId4"/>
    <p:sldLayoutId id="2147494996" r:id="rId5"/>
    <p:sldLayoutId id="2147494997" r:id="rId6"/>
    <p:sldLayoutId id="2147494998" r:id="rId7"/>
    <p:sldLayoutId id="2147494999" r:id="rId8"/>
    <p:sldLayoutId id="2147495000" r:id="rId9"/>
    <p:sldLayoutId id="2147495001" r:id="rId10"/>
    <p:sldLayoutId id="214749500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4FA94459-8479-4E94-9CD9-5BD2989023B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7241F7C-2BC1-42F4-BFD5-5936ED40060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B500928-2462-4FED-919C-B151AC06BDA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4A8A9D-4C32-4085-95A7-3E2B4854071C}" type="datetimeFigureOut">
              <a:rPr lang="en-US" altLang="en-US" baseline="0">
                <a:latin typeface="Calibri"/>
                <a:ea typeface="+mn-ea"/>
                <a:cs typeface="+mn-cs"/>
              </a:rPr>
              <a:pPr algn="l" defTabSz="457177" fontAlgn="auto">
                <a:spcBef>
                  <a:spcPts val="0"/>
                </a:spcBef>
                <a:spcAft>
                  <a:spcPts val="0"/>
                </a:spcAft>
              </a:pPr>
              <a:t>2/12/24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38EC98C-CCF9-4CD2-95FD-977BB5C4F749}"/>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baseline="0">
              <a:latin typeface="Calibri"/>
              <a:ea typeface="+mn-ea"/>
              <a:cs typeface="+mn-cs"/>
            </a:endParaRPr>
          </a:p>
        </p:txBody>
      </p:sp>
      <p:sp>
        <p:nvSpPr>
          <p:cNvPr id="6" name="Slide Number Placeholder 5">
            <a:extLst>
              <a:ext uri="{FF2B5EF4-FFF2-40B4-BE49-F238E27FC236}">
                <a16:creationId xmlns:a16="http://schemas.microsoft.com/office/drawing/2014/main" id="{BB7D6C4D-F741-4E5F-BC70-678EC9664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DA2D309A-8814-499A-B339-F16BB3AA1C0B}"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513518381"/>
      </p:ext>
    </p:extLst>
  </p:cSld>
  <p:clrMap bg1="lt1" tx1="dk1" bg2="lt2" tx2="dk2" accent1="accent1" accent2="accent2" accent3="accent3" accent4="accent4" accent5="accent5" accent6="accent6" hlink="hlink" folHlink="folHlink"/>
  <p:sldLayoutIdLst>
    <p:sldLayoutId id="2147495004" r:id="rId1"/>
    <p:sldLayoutId id="2147495005" r:id="rId2"/>
    <p:sldLayoutId id="2147495006" r:id="rId3"/>
    <p:sldLayoutId id="2147495007" r:id="rId4"/>
    <p:sldLayoutId id="2147495008" r:id="rId5"/>
    <p:sldLayoutId id="2147495009" r:id="rId6"/>
    <p:sldLayoutId id="2147495010" r:id="rId7"/>
    <p:sldLayoutId id="2147495011" r:id="rId8"/>
    <p:sldLayoutId id="2147495012" r:id="rId9"/>
    <p:sldLayoutId id="2147495013" r:id="rId10"/>
    <p:sldLayoutId id="214749501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24BB0D3-4E7E-419F-B666-34474C28D9D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595B2B7-AF05-4B0F-9CC2-A1F1403FC0B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8A01901-2A38-4E89-920E-A609D303A4A4}"/>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45E8D5AF-24A7-4A97-AD2E-E19F23F1A6FF}" type="datetimeFigureOut">
              <a:rPr lang="en-US" baseline="0">
                <a:solidFill>
                  <a:prstClr val="black">
                    <a:tint val="75000"/>
                  </a:prstClr>
                </a:solidFill>
                <a:latin typeface="Calibri"/>
                <a:ea typeface="+mn-ea"/>
              </a:rPr>
              <a:pPr defTabSz="457177" eaLnBrk="1" hangingPunct="1">
                <a:defRPr/>
              </a:pPr>
              <a:t>2/12/24</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0E52B189-BCA8-4A59-BCE9-1115B829EC7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AAA4DB99-5B66-4388-BD07-7535EB7CFD4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0501621-8B7F-46A5-BA5B-617C3E0304FC}"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414645012"/>
      </p:ext>
    </p:extLst>
  </p:cSld>
  <p:clrMap bg1="lt1" tx1="dk1" bg2="lt2" tx2="dk2" accent1="accent1" accent2="accent2" accent3="accent3" accent4="accent4" accent5="accent5" accent6="accent6" hlink="hlink" folHlink="folHlink"/>
  <p:sldLayoutIdLst>
    <p:sldLayoutId id="2147495016" r:id="rId1"/>
    <p:sldLayoutId id="2147495017" r:id="rId2"/>
    <p:sldLayoutId id="2147495018" r:id="rId3"/>
    <p:sldLayoutId id="2147495019" r:id="rId4"/>
    <p:sldLayoutId id="2147495020" r:id="rId5"/>
    <p:sldLayoutId id="2147495021" r:id="rId6"/>
    <p:sldLayoutId id="2147495022" r:id="rId7"/>
    <p:sldLayoutId id="2147495023" r:id="rId8"/>
    <p:sldLayoutId id="2147495024" r:id="rId9"/>
    <p:sldLayoutId id="2147495025" r:id="rId10"/>
    <p:sldLayoutId id="2147495026"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40681E2-2DB1-4AB4-85B4-A916EC3E0517}"/>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EB571228-F480-4E43-9EFA-69D5DC55B8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ABB1C5B-8155-4A0D-969A-E131FDD298A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pPr>
            <a:fld id="{2D821115-E5AE-40E4-ADCB-64BFEDE32458}" type="datetimeFigureOut">
              <a:rPr lang="en-US" altLang="en-US" baseline="0">
                <a:latin typeface="Calibri"/>
                <a:ea typeface="+mn-ea"/>
                <a:cs typeface="+mn-cs"/>
              </a:rPr>
              <a:pPr algn="l" defTabSz="457177" eaLnBrk="1" fontAlgn="auto" hangingPunct="1">
                <a:spcBef>
                  <a:spcPts val="0"/>
                </a:spcBef>
                <a:spcAft>
                  <a:spcPts val="0"/>
                </a:spcAft>
              </a:pPr>
              <a:t>2/12/24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263EA516-6EF7-4F20-B81C-F2573317E09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DC15E37-8C89-41F4-906C-E0E6D01784C0}"/>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122EFEB0-85F8-4A3B-AEFC-E716B659B9AD}"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809444441"/>
      </p:ext>
    </p:extLst>
  </p:cSld>
  <p:clrMap bg1="lt1" tx1="dk1" bg2="lt2" tx2="dk2" accent1="accent1" accent2="accent2" accent3="accent3" accent4="accent4" accent5="accent5" accent6="accent6" hlink="hlink" folHlink="folHlink"/>
  <p:sldLayoutIdLst>
    <p:sldLayoutId id="2147495028" r:id="rId1"/>
    <p:sldLayoutId id="2147495029" r:id="rId2"/>
    <p:sldLayoutId id="2147495030" r:id="rId3"/>
    <p:sldLayoutId id="2147495031" r:id="rId4"/>
    <p:sldLayoutId id="2147495032" r:id="rId5"/>
    <p:sldLayoutId id="2147495033" r:id="rId6"/>
    <p:sldLayoutId id="2147495034" r:id="rId7"/>
    <p:sldLayoutId id="2147495035" r:id="rId8"/>
    <p:sldLayoutId id="2147495036" r:id="rId9"/>
    <p:sldLayoutId id="2147495037" r:id="rId10"/>
    <p:sldLayoutId id="2147495038"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948B7E12-4297-194A-9112-B5085D27EB66}" type="slidenum">
              <a:rPr lang="en-US"/>
              <a:pPr>
                <a:defRPr/>
              </a:pPr>
              <a:t>‹#›</a:t>
            </a:fld>
            <a:endParaRPr lang="en-US"/>
          </a:p>
        </p:txBody>
      </p:sp>
    </p:spTree>
    <p:extLst>
      <p:ext uri="{BB962C8B-B14F-4D97-AF65-F5344CB8AC3E}">
        <p14:creationId xmlns:p14="http://schemas.microsoft.com/office/powerpoint/2010/main" val="450149091"/>
      </p:ext>
    </p:extLst>
  </p:cSld>
  <p:clrMap bg1="lt1" tx1="dk1" bg2="lt2" tx2="dk2" accent1="accent1" accent2="accent2" accent3="accent3" accent4="accent4" accent5="accent5" accent6="accent6" hlink="hlink" folHlink="folHlink"/>
  <p:sldLayoutIdLst>
    <p:sldLayoutId id="2147495040" r:id="rId1"/>
    <p:sldLayoutId id="2147495041" r:id="rId2"/>
    <p:sldLayoutId id="2147495042" r:id="rId3"/>
    <p:sldLayoutId id="2147495043" r:id="rId4"/>
    <p:sldLayoutId id="2147495044" r:id="rId5"/>
    <p:sldLayoutId id="2147495045" r:id="rId6"/>
    <p:sldLayoutId id="2147495046" r:id="rId7"/>
    <p:sldLayoutId id="2147495047" r:id="rId8"/>
    <p:sldLayoutId id="2147495048" r:id="rId9"/>
    <p:sldLayoutId id="2147495049" r:id="rId10"/>
    <p:sldLayoutId id="21474950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extLst>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lgn="l" defTabSz="914400" rtl="0">
              <a:defRPr/>
            </a:pPr>
            <a:endParaRPr lang="en-US" sz="1800" b="1" i="0" dirty="0">
              <a:solidFill>
                <a:srgbClr val="FFFFFF"/>
              </a:solidFill>
              <a:latin typeface="Arial" panose="020B0604020202020204" pitchFamily="34" charset="0"/>
              <a:ea typeface="ＭＳ Ｐゴシック" charset="0"/>
              <a:cs typeface="ＭＳ Ｐゴシック"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7" rIns="92075" bIns="4603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l" rtl="0" eaLnBrk="0" hangingPunct="0">
              <a:defRPr kumimoji="1" sz="1400" smtClean="0">
                <a:solidFill>
                  <a:srgbClr val="FFFFFF"/>
                </a:solidFill>
                <a:latin typeface="Times New Roman" pitchFamily="18" charset="0"/>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rtl="0" eaLnBrk="0" hangingPunct="0">
              <a:defRPr kumimoji="1" sz="1400" smtClean="0">
                <a:solidFill>
                  <a:srgbClr val="FFFFFF"/>
                </a:solidFill>
                <a:latin typeface="Times New Roman" pitchFamily="18" charset="0"/>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rtl="0" eaLnBrk="0" hangingPunct="0">
              <a:defRPr kumimoji="1" sz="1400" smtClean="0">
                <a:solidFill>
                  <a:srgbClr val="FFFFFF"/>
                </a:solidFill>
                <a:latin typeface="Times New Roman" pitchFamily="18" charset="0"/>
              </a:defRPr>
            </a:lvl1pPr>
          </a:lstStyle>
          <a:p>
            <a:pPr>
              <a:defRPr/>
            </a:pPr>
            <a:endParaRPr lang="en-US"/>
          </a:p>
        </p:txBody>
      </p:sp>
    </p:spTree>
    <p:extLst>
      <p:ext uri="{BB962C8B-B14F-4D97-AF65-F5344CB8AC3E}">
        <p14:creationId xmlns:p14="http://schemas.microsoft.com/office/powerpoint/2010/main" val="600358887"/>
      </p:ext>
    </p:extLst>
  </p:cSld>
  <p:clrMap bg1="dk2" tx1="lt1" bg2="dk1" tx2="lt2" accent1="accent1" accent2="accent2" accent3="accent3" accent4="accent4" accent5="accent5" accent6="accent6" hlink="hlink" folHlink="folHlink"/>
  <p:sldLayoutIdLst>
    <p:sldLayoutId id="2147495052" r:id="rId1"/>
    <p:sldLayoutId id="2147495053" r:id="rId2"/>
    <p:sldLayoutId id="2147495054" r:id="rId3"/>
    <p:sldLayoutId id="2147495055" r:id="rId4"/>
    <p:sldLayoutId id="2147495056" r:id="rId5"/>
    <p:sldLayoutId id="2147495057" r:id="rId6"/>
    <p:sldLayoutId id="2147495058" r:id="rId7"/>
    <p:sldLayoutId id="2147495059" r:id="rId8"/>
    <p:sldLayoutId id="2147495060" r:id="rId9"/>
    <p:sldLayoutId id="2147495061" r:id="rId10"/>
    <p:sldLayoutId id="214749506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S PGothic" pitchFamily="34"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MS PGothic" pitchFamily="34"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i="0">
          <a:solidFill>
            <a:schemeClr val="tx1"/>
          </a:solidFill>
          <a:latin typeface="Arial" panose="020B0604020202020204" pitchFamily="34" charset="0"/>
          <a:ea typeface="MS PGothic" pitchFamily="34"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MS PGothic" pitchFamily="34"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MS PGothic" pitchFamily="34"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3074"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28675"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en-US">
              <a:solidFill>
                <a:srgbClr val="FFFFFF"/>
              </a:solidFill>
              <a:latin typeface="Times" charset="0"/>
            </a:endParaRPr>
          </a:p>
        </p:txBody>
      </p:sp>
      <p:sp>
        <p:nvSpPr>
          <p:cNvPr id="3076"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7"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0" hangingPunct="0">
              <a:defRPr/>
            </a:pPr>
            <a:endParaRPr lang="en-US">
              <a:solidFill>
                <a:srgbClr val="FFFFFF"/>
              </a:solidFill>
              <a:latin typeface="Times" pitchFamily="-112" charset="0"/>
            </a:endParaRPr>
          </a:p>
        </p:txBody>
      </p:sp>
      <p:sp>
        <p:nvSpPr>
          <p:cNvPr id="3078"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8679"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80"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1"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kumimoji="1" sz="1400">
                <a:solidFill>
                  <a:srgbClr val="FFFFFF"/>
                </a:solidFill>
                <a:latin typeface="Times New Roman" pitchFamily="-112" charset="0"/>
                <a:ea typeface="+mn-ea"/>
                <a:cs typeface="+mn-cs"/>
              </a:defRPr>
            </a:lvl1pPr>
          </a:lstStyle>
          <a:p>
            <a:pPr>
              <a:defRPr/>
            </a:pPr>
            <a:endParaRPr lang="en-US"/>
          </a:p>
        </p:txBody>
      </p:sp>
      <p:sp>
        <p:nvSpPr>
          <p:cNvPr id="3082"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kumimoji="1" sz="1400">
                <a:solidFill>
                  <a:srgbClr val="FFFFFF"/>
                </a:solidFill>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207486750"/>
      </p:ext>
    </p:extLst>
  </p:cSld>
  <p:clrMap bg1="dk2" tx1="lt1" bg2="dk1" tx2="lt2" accent1="accent1" accent2="accent2" accent3="accent3" accent4="accent4" accent5="accent5" accent6="accent6" hlink="hlink" folHlink="folHlink"/>
  <p:sldLayoutIdLst>
    <p:sldLayoutId id="2147495064" r:id="rId1"/>
    <p:sldLayoutId id="2147495065" r:id="rId2"/>
    <p:sldLayoutId id="2147495066" r:id="rId3"/>
    <p:sldLayoutId id="2147495067" r:id="rId4"/>
    <p:sldLayoutId id="2147495068" r:id="rId5"/>
    <p:sldLayoutId id="2147495069" r:id="rId6"/>
    <p:sldLayoutId id="2147495070" r:id="rId7"/>
    <p:sldLayoutId id="2147495071" r:id="rId8"/>
    <p:sldLayoutId id="2147495072" r:id="rId9"/>
    <p:sldLayoutId id="2147495073" r:id="rId10"/>
    <p:sldLayoutId id="2147495074"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pPr>
                <a:defRPr/>
              </a:pPr>
              <a:t>‹#›</a:t>
            </a:fld>
            <a:endParaRPr lang="en-US"/>
          </a:p>
        </p:txBody>
      </p:sp>
    </p:spTree>
    <p:extLst>
      <p:ext uri="{BB962C8B-B14F-4D97-AF65-F5344CB8AC3E}">
        <p14:creationId xmlns:p14="http://schemas.microsoft.com/office/powerpoint/2010/main" val="1156506839"/>
      </p:ext>
    </p:extLst>
  </p:cSld>
  <p:clrMap bg1="lt1" tx1="dk1" bg2="lt2" tx2="dk2" accent1="accent1" accent2="accent2" accent3="accent3" accent4="accent4" accent5="accent5" accent6="accent6" hlink="hlink" folHlink="folHlink"/>
  <p:sldLayoutIdLst>
    <p:sldLayoutId id="2147495076" r:id="rId1"/>
    <p:sldLayoutId id="2147495077" r:id="rId2"/>
    <p:sldLayoutId id="2147495078" r:id="rId3"/>
    <p:sldLayoutId id="2147495079" r:id="rId4"/>
    <p:sldLayoutId id="2147495080" r:id="rId5"/>
    <p:sldLayoutId id="2147495081" r:id="rId6"/>
    <p:sldLayoutId id="2147495082" r:id="rId7"/>
    <p:sldLayoutId id="2147495083" r:id="rId8"/>
    <p:sldLayoutId id="2147495084" r:id="rId9"/>
    <p:sldLayoutId id="2147495085" r:id="rId10"/>
    <p:sldLayoutId id="214749508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468.xml"/><Relationship Id="rId1" Type="http://schemas.openxmlformats.org/officeDocument/2006/relationships/themeOverride" Target="../theme/themeOverride2.xml"/><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58.xml"/></Relationships>
</file>

<file path=ppt/slides/_rels/slide10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8.xml"/><Relationship Id="rId1" Type="http://schemas.openxmlformats.org/officeDocument/2006/relationships/slideLayout" Target="../slideLayouts/slideLayout40.xml"/></Relationships>
</file>

<file path=ppt/slides/_rels/slide10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9.xml"/><Relationship Id="rId1" Type="http://schemas.openxmlformats.org/officeDocument/2006/relationships/slideLayout" Target="../slideLayouts/slideLayout40.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0.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1.xml"/><Relationship Id="rId1" Type="http://schemas.openxmlformats.org/officeDocument/2006/relationships/slideLayout" Target="../slideLayouts/slideLayout40.xml"/></Relationships>
</file>

<file path=ppt/slides/_rels/slide10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2.xml"/><Relationship Id="rId1" Type="http://schemas.openxmlformats.org/officeDocument/2006/relationships/slideLayout" Target="../slideLayouts/slideLayout71.xml"/></Relationships>
</file>

<file path=ppt/slides/_rels/slide10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3.xml"/><Relationship Id="rId1" Type="http://schemas.openxmlformats.org/officeDocument/2006/relationships/slideLayout" Target="../slideLayouts/slideLayout7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9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92.xml"/></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6.xml"/><Relationship Id="rId1" Type="http://schemas.openxmlformats.org/officeDocument/2006/relationships/slideLayout" Target="../slideLayouts/slideLayout25.xml"/></Relationships>
</file>

<file path=ppt/slides/_rels/slide10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7.xml"/><Relationship Id="rId1" Type="http://schemas.openxmlformats.org/officeDocument/2006/relationships/slideLayout" Target="../slideLayouts/slideLayout40.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80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90.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0.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0.xml"/></Relationships>
</file>

<file path=ppt/slides/_rels/slide11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3.xml"/><Relationship Id="rId1" Type="http://schemas.openxmlformats.org/officeDocument/2006/relationships/slideLayout" Target="../slideLayouts/slideLayout40.xml"/><Relationship Id="rId5" Type="http://schemas.openxmlformats.org/officeDocument/2006/relationships/image" Target="../media/image109.png"/><Relationship Id="rId4" Type="http://schemas.openxmlformats.org/officeDocument/2006/relationships/image" Target="../media/image108.png"/></Relationships>
</file>

<file path=ppt/slides/_rels/slide11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4.xml"/><Relationship Id="rId1" Type="http://schemas.openxmlformats.org/officeDocument/2006/relationships/slideLayout" Target="../slideLayouts/slideLayout7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5.xml"/><Relationship Id="rId1" Type="http://schemas.openxmlformats.org/officeDocument/2006/relationships/slideLayout" Target="../slideLayouts/slideLayout71.xml"/></Relationships>
</file>

<file path=ppt/slides/_rels/slide11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6.xml"/><Relationship Id="rId1" Type="http://schemas.openxmlformats.org/officeDocument/2006/relationships/slideLayout" Target="../slideLayouts/slideLayout71.xml"/></Relationships>
</file>

<file path=ppt/slides/_rels/slide11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7.xml"/><Relationship Id="rId1" Type="http://schemas.openxmlformats.org/officeDocument/2006/relationships/slideLayout" Target="../slideLayouts/slideLayout40.xml"/><Relationship Id="rId5" Type="http://schemas.openxmlformats.org/officeDocument/2006/relationships/image" Target="../media/image113.jpeg"/><Relationship Id="rId4" Type="http://schemas.openxmlformats.org/officeDocument/2006/relationships/image" Target="../media/image112.jpeg"/></Relationships>
</file>

<file path=ppt/slides/_rels/slide1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2.xml"/><Relationship Id="rId1" Type="http://schemas.openxmlformats.org/officeDocument/2006/relationships/slideLayout" Target="../slideLayouts/slideLayout492.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771.xml"/><Relationship Id="rId1" Type="http://schemas.openxmlformats.org/officeDocument/2006/relationships/themeOverride" Target="../theme/themeOverride4.xml"/><Relationship Id="rId4" Type="http://schemas.openxmlformats.org/officeDocument/2006/relationships/image" Target="../media/image114.png"/></Relationships>
</file>

<file path=ppt/slides/_rels/slide12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9.xml"/><Relationship Id="rId1" Type="http://schemas.openxmlformats.org/officeDocument/2006/relationships/slideLayout" Target="../slideLayouts/slideLayout971.xml"/></Relationships>
</file>

<file path=ppt/slides/_rels/slide12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1.xml"/><Relationship Id="rId1" Type="http://schemas.openxmlformats.org/officeDocument/2006/relationships/slideLayout" Target="../slideLayouts/slideLayout95.xml"/></Relationships>
</file>

<file path=ppt/slides/_rels/slide12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2.xml"/><Relationship Id="rId1" Type="http://schemas.openxmlformats.org/officeDocument/2006/relationships/slideLayout" Target="../slideLayouts/slideLayout111.xml"/></Relationships>
</file>

<file path=ppt/slides/_rels/slide12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3.xml"/><Relationship Id="rId1" Type="http://schemas.openxmlformats.org/officeDocument/2006/relationships/slideLayout" Target="../slideLayouts/slideLayout40.xml"/></Relationships>
</file>

<file path=ppt/slides/_rels/slide12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4.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2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5.xml"/><Relationship Id="rId1" Type="http://schemas.openxmlformats.org/officeDocument/2006/relationships/slideLayout" Target="../slideLayouts/slideLayout40.xml"/></Relationships>
</file>

<file path=ppt/slides/_rels/slide12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6.xml"/><Relationship Id="rId1" Type="http://schemas.openxmlformats.org/officeDocument/2006/relationships/slideLayout" Target="../slideLayouts/slideLayout40.xml"/></Relationships>
</file>

<file path=ppt/slides/_rels/slide12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7.xml"/><Relationship Id="rId1" Type="http://schemas.openxmlformats.org/officeDocument/2006/relationships/slideLayout" Target="../slideLayouts/slideLayout40.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xml"/><Relationship Id="rId1" Type="http://schemas.openxmlformats.org/officeDocument/2006/relationships/slideLayout" Target="../slideLayouts/slideLayout492.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8.xml"/><Relationship Id="rId1" Type="http://schemas.openxmlformats.org/officeDocument/2006/relationships/slideLayout" Target="../slideLayouts/slideLayout40.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12.xml"/><Relationship Id="rId1" Type="http://schemas.openxmlformats.org/officeDocument/2006/relationships/slideLayout" Target="../slideLayouts/slideLayout121.xml"/></Relationships>
</file>

<file path=ppt/slides/_rels/slide13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13.xml"/><Relationship Id="rId1" Type="http://schemas.openxmlformats.org/officeDocument/2006/relationships/slideLayout" Target="../slideLayouts/slideLayout121.xml"/></Relationships>
</file>

<file path=ppt/slides/_rels/slide13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4.xml"/><Relationship Id="rId1" Type="http://schemas.openxmlformats.org/officeDocument/2006/relationships/slideLayout" Target="../slideLayouts/slideLayout121.xml"/></Relationships>
</file>

<file path=ppt/slides/_rels/slide13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15.xml"/><Relationship Id="rId1" Type="http://schemas.openxmlformats.org/officeDocument/2006/relationships/slideLayout" Target="../slideLayouts/slideLayout121.xml"/></Relationships>
</file>

<file path=ppt/slides/_rels/slide139.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6.xml"/><Relationship Id="rId1" Type="http://schemas.openxmlformats.org/officeDocument/2006/relationships/slideLayout" Target="../slideLayouts/slideLayout121.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4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17.xml"/><Relationship Id="rId1" Type="http://schemas.openxmlformats.org/officeDocument/2006/relationships/slideLayout" Target="../slideLayouts/slideLayout121.xml"/></Relationships>
</file>

<file path=ppt/slides/_rels/slide14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18.xml"/><Relationship Id="rId1" Type="http://schemas.openxmlformats.org/officeDocument/2006/relationships/slideLayout" Target="../slideLayouts/slideLayout121.xml"/></Relationships>
</file>

<file path=ppt/slides/_rels/slide14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19.xml"/><Relationship Id="rId1" Type="http://schemas.openxmlformats.org/officeDocument/2006/relationships/slideLayout" Target="../slideLayouts/slideLayout121.xml"/></Relationships>
</file>

<file path=ppt/slides/_rels/slide14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20.xml"/><Relationship Id="rId1" Type="http://schemas.openxmlformats.org/officeDocument/2006/relationships/slideLayout" Target="../slideLayouts/slideLayout121.xml"/></Relationships>
</file>

<file path=ppt/slides/_rels/slide144.xml.rels><?xml version="1.0" encoding="UTF-8" standalone="yes"?>
<Relationships xmlns="http://schemas.openxmlformats.org/package/2006/relationships"><Relationship Id="rId8" Type="http://schemas.openxmlformats.org/officeDocument/2006/relationships/image" Target="../media/image141.jpeg"/><Relationship Id="rId3" Type="http://schemas.openxmlformats.org/officeDocument/2006/relationships/image" Target="../media/image136.jpeg"/><Relationship Id="rId7" Type="http://schemas.openxmlformats.org/officeDocument/2006/relationships/image" Target="../media/image140.jpeg"/><Relationship Id="rId2" Type="http://schemas.openxmlformats.org/officeDocument/2006/relationships/notesSlide" Target="../notesSlides/notesSlide121.xml"/><Relationship Id="rId1" Type="http://schemas.openxmlformats.org/officeDocument/2006/relationships/slideLayout" Target="../slideLayouts/slideLayout134.xml"/><Relationship Id="rId6" Type="http://schemas.openxmlformats.org/officeDocument/2006/relationships/image" Target="../media/image139.jpeg"/><Relationship Id="rId5" Type="http://schemas.openxmlformats.org/officeDocument/2006/relationships/image" Target="../media/image138.png"/><Relationship Id="rId4" Type="http://schemas.openxmlformats.org/officeDocument/2006/relationships/image" Target="../media/image137.jpeg"/></Relationships>
</file>

<file path=ppt/slides/_rels/slide14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23.xml"/><Relationship Id="rId1" Type="http://schemas.openxmlformats.org/officeDocument/2006/relationships/slideLayout" Target="../slideLayouts/slideLayout134.xml"/><Relationship Id="rId4" Type="http://schemas.openxmlformats.org/officeDocument/2006/relationships/image" Target="../media/image143.png"/></Relationships>
</file>

<file path=ppt/slides/_rels/slide14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24.xml"/><Relationship Id="rId1" Type="http://schemas.openxmlformats.org/officeDocument/2006/relationships/slideLayout" Target="../slideLayouts/slideLayout146.xml"/><Relationship Id="rId4" Type="http://schemas.openxmlformats.org/officeDocument/2006/relationships/image" Target="../media/image59.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121.xml"/><Relationship Id="rId1" Type="http://schemas.openxmlformats.org/officeDocument/2006/relationships/themeOverride" Target="../theme/themeOverride5.xml"/><Relationship Id="rId4" Type="http://schemas.openxmlformats.org/officeDocument/2006/relationships/image" Target="../media/image60.jpeg"/></Relationships>
</file>

<file path=ppt/slides/_rels/slide14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5.xml"/><Relationship Id="rId1" Type="http://schemas.openxmlformats.org/officeDocument/2006/relationships/slideLayout" Target="../slideLayouts/slideLayout492.xml"/></Relationships>
</file>

<file path=ppt/slides/_rels/slide15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27.xml"/><Relationship Id="rId1" Type="http://schemas.openxmlformats.org/officeDocument/2006/relationships/slideLayout" Target="../slideLayouts/slideLayout121.xml"/></Relationships>
</file>

<file path=ppt/slides/_rels/slide15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8.xml"/><Relationship Id="rId1" Type="http://schemas.openxmlformats.org/officeDocument/2006/relationships/slideLayout" Target="../slideLayouts/slideLayout121.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511.xml"/><Relationship Id="rId1" Type="http://schemas.openxmlformats.org/officeDocument/2006/relationships/themeOverride" Target="../theme/themeOverride6.xml"/></Relationships>
</file>

<file path=ppt/slides/_rels/slide153.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30.xml"/><Relationship Id="rId1" Type="http://schemas.openxmlformats.org/officeDocument/2006/relationships/slideLayout" Target="../slideLayouts/slideLayout516.xm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31.xml"/><Relationship Id="rId1" Type="http://schemas.openxmlformats.org/officeDocument/2006/relationships/slideLayout" Target="../slideLayouts/slideLayout529.xml"/><Relationship Id="rId4" Type="http://schemas.openxmlformats.org/officeDocument/2006/relationships/image" Target="../media/image148.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32.xml"/><Relationship Id="rId1" Type="http://schemas.openxmlformats.org/officeDocument/2006/relationships/slideLayout" Target="../slideLayouts/slideLayout542.xml"/><Relationship Id="rId4" Type="http://schemas.openxmlformats.org/officeDocument/2006/relationships/image" Target="../media/image150.jpeg"/></Relationships>
</file>

<file path=ppt/slides/_rels/slide15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33.xml"/><Relationship Id="rId1" Type="http://schemas.openxmlformats.org/officeDocument/2006/relationships/slideLayout" Target="../slideLayouts/slideLayout72.xml"/><Relationship Id="rId4" Type="http://schemas.openxmlformats.org/officeDocument/2006/relationships/image" Target="../media/image93.jpeg"/></Relationships>
</file>

<file path=ppt/slides/_rels/slide15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4.xml"/><Relationship Id="rId1" Type="http://schemas.openxmlformats.org/officeDocument/2006/relationships/slideLayout" Target="../slideLayouts/slideLayout542.xml"/></Relationships>
</file>

<file path=ppt/slides/_rels/slide15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35.xml"/><Relationship Id="rId1" Type="http://schemas.openxmlformats.org/officeDocument/2006/relationships/slideLayout" Target="../slideLayouts/slideLayout542.xml"/></Relationships>
</file>

<file path=ppt/slides/_rels/slide15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36.xml"/><Relationship Id="rId1" Type="http://schemas.openxmlformats.org/officeDocument/2006/relationships/slideLayout" Target="../slideLayouts/slideLayout542.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6.xml"/><Relationship Id="rId1" Type="http://schemas.openxmlformats.org/officeDocument/2006/relationships/slideLayout" Target="../slideLayouts/slideLayout492.xml"/></Relationships>
</file>

<file path=ppt/slides/_rels/slide16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37.xml"/><Relationship Id="rId1" Type="http://schemas.openxmlformats.org/officeDocument/2006/relationships/slideLayout" Target="../slideLayouts/slideLayout556.xml"/></Relationships>
</file>

<file path=ppt/slides/_rels/slide16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8.xml"/><Relationship Id="rId1" Type="http://schemas.openxmlformats.org/officeDocument/2006/relationships/slideLayout" Target="../slideLayouts/slideLayout542.xml"/><Relationship Id="rId5" Type="http://schemas.openxmlformats.org/officeDocument/2006/relationships/image" Target="../media/image154.jpeg"/><Relationship Id="rId4" Type="http://schemas.openxmlformats.org/officeDocument/2006/relationships/image" Target="../media/image112.jpeg"/></Relationships>
</file>

<file path=ppt/slides/_rels/slide16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39.xml"/><Relationship Id="rId1" Type="http://schemas.openxmlformats.org/officeDocument/2006/relationships/slideLayout" Target="../slideLayouts/slideLayout71.xml"/><Relationship Id="rId5" Type="http://schemas.openxmlformats.org/officeDocument/2006/relationships/image" Target="../media/image120.jpeg"/><Relationship Id="rId4" Type="http://schemas.openxmlformats.org/officeDocument/2006/relationships/image" Target="../media/image119.jpeg"/></Relationships>
</file>

<file path=ppt/slides/_rels/slide16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40.xml"/><Relationship Id="rId1" Type="http://schemas.openxmlformats.org/officeDocument/2006/relationships/slideLayout" Target="../slideLayouts/slideLayout542.xml"/></Relationships>
</file>

<file path=ppt/slides/_rels/slide16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41.xml"/><Relationship Id="rId1" Type="http://schemas.openxmlformats.org/officeDocument/2006/relationships/slideLayout" Target="../slideLayouts/slideLayout542.xml"/></Relationships>
</file>

<file path=ppt/slides/_rels/slide165.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529.xml"/></Relationships>
</file>

<file path=ppt/slides/_rels/slide16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42.xml"/><Relationship Id="rId1" Type="http://schemas.openxmlformats.org/officeDocument/2006/relationships/slideLayout" Target="../slideLayouts/slideLayout531.xml"/></Relationships>
</file>

<file path=ppt/slides/_rels/slide167.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3.xml"/><Relationship Id="rId1" Type="http://schemas.openxmlformats.org/officeDocument/2006/relationships/slideLayout" Target="../slideLayouts/slideLayout542.xml"/></Relationships>
</file>

<file path=ppt/slides/_rels/slide16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44.xml"/><Relationship Id="rId1" Type="http://schemas.openxmlformats.org/officeDocument/2006/relationships/slideLayout" Target="../slideLayouts/slideLayout562.xml"/></Relationships>
</file>

<file path=ppt/slides/_rels/slide169.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528.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7.xml"/><Relationship Id="rId1" Type="http://schemas.openxmlformats.org/officeDocument/2006/relationships/slideLayout" Target="../slideLayouts/slideLayout668.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170.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528.xml"/></Relationships>
</file>

<file path=ppt/slides/_rels/slide171.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5.xml"/><Relationship Id="rId1" Type="http://schemas.openxmlformats.org/officeDocument/2006/relationships/slideLayout" Target="../slideLayouts/slideLayout134.xml"/></Relationships>
</file>

<file path=ppt/slides/_rels/slide17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528.xml"/></Relationships>
</file>

<file path=ppt/slides/_rels/slide173.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56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511.xml"/></Relationships>
</file>

<file path=ppt/slides/_rels/slide17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7.xml"/><Relationship Id="rId1" Type="http://schemas.openxmlformats.org/officeDocument/2006/relationships/slideLayout" Target="../slideLayouts/slideLayout156.xml"/><Relationship Id="rId4" Type="http://schemas.openxmlformats.org/officeDocument/2006/relationships/image" Target="../media/image166.jpeg"/></Relationships>
</file>

<file path=ppt/slides/_rels/slide176.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20.xml"/></Relationships>
</file>

<file path=ppt/slides/_rels/slide1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8.xml"/><Relationship Id="rId1" Type="http://schemas.openxmlformats.org/officeDocument/2006/relationships/slideLayout" Target="../slideLayouts/slideLayout121.xml"/></Relationships>
</file>

<file path=ppt/slides/_rels/slide1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9.xml"/><Relationship Id="rId1" Type="http://schemas.openxmlformats.org/officeDocument/2006/relationships/slideLayout" Target="../slideLayouts/slideLayout121.xml"/></Relationships>
</file>

<file path=ppt/slides/_rels/slide1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121.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8.xml"/><Relationship Id="rId1" Type="http://schemas.openxmlformats.org/officeDocument/2006/relationships/slideLayout" Target="../slideLayouts/slideLayout492.xml"/></Relationships>
</file>

<file path=ppt/slides/_rels/slide1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1.xml"/><Relationship Id="rId1" Type="http://schemas.openxmlformats.org/officeDocument/2006/relationships/slideLayout" Target="../slideLayouts/slideLayout121.xml"/></Relationships>
</file>

<file path=ppt/slides/_rels/slide18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2.xml"/><Relationship Id="rId1" Type="http://schemas.openxmlformats.org/officeDocument/2006/relationships/slideLayout" Target="../slideLayouts/slideLayout121.xml"/></Relationships>
</file>

<file path=ppt/slides/_rels/slide182.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3.xml"/><Relationship Id="rId1" Type="http://schemas.openxmlformats.org/officeDocument/2006/relationships/slideLayout" Target="../slideLayouts/slideLayout121.xml"/></Relationships>
</file>

<file path=ppt/slides/_rels/slide18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4.xml"/><Relationship Id="rId1" Type="http://schemas.openxmlformats.org/officeDocument/2006/relationships/slideLayout" Target="../slideLayouts/slideLayout121.xml"/></Relationships>
</file>

<file path=ppt/slides/_rels/slide18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5.xml"/><Relationship Id="rId1" Type="http://schemas.openxmlformats.org/officeDocument/2006/relationships/slideLayout" Target="../slideLayouts/slideLayout121.xml"/></Relationships>
</file>

<file path=ppt/slides/_rels/slide18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6.xml"/><Relationship Id="rId1" Type="http://schemas.openxmlformats.org/officeDocument/2006/relationships/slideLayout" Target="../slideLayouts/slideLayout121.xml"/></Relationships>
</file>

<file path=ppt/slides/_rels/slide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7.xml"/><Relationship Id="rId1" Type="http://schemas.openxmlformats.org/officeDocument/2006/relationships/slideLayout" Target="../slideLayouts/slideLayout121.xml"/></Relationships>
</file>

<file path=ppt/slides/_rels/slide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8.xml"/><Relationship Id="rId1" Type="http://schemas.openxmlformats.org/officeDocument/2006/relationships/slideLayout" Target="../slideLayouts/slideLayout121.xml"/></Relationships>
</file>

<file path=ppt/slides/_rels/slide1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9.xml"/><Relationship Id="rId1" Type="http://schemas.openxmlformats.org/officeDocument/2006/relationships/slideLayout" Target="../slideLayouts/slideLayout121.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0.xml"/><Relationship Id="rId1" Type="http://schemas.openxmlformats.org/officeDocument/2006/relationships/slideLayout" Target="../slideLayouts/slideLayout121.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492.xml"/></Relationships>
</file>

<file path=ppt/slides/_rels/slide1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1.xml"/><Relationship Id="rId1" Type="http://schemas.openxmlformats.org/officeDocument/2006/relationships/slideLayout" Target="../slideLayouts/slideLayout121.xml"/></Relationships>
</file>

<file path=ppt/slides/_rels/slide1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2.xml"/><Relationship Id="rId1" Type="http://schemas.openxmlformats.org/officeDocument/2006/relationships/slideLayout" Target="../slideLayouts/slideLayout121.xml"/></Relationships>
</file>

<file path=ppt/slides/_rels/slide1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3.xml"/><Relationship Id="rId1" Type="http://schemas.openxmlformats.org/officeDocument/2006/relationships/slideLayout" Target="../slideLayouts/slideLayout121.xml"/></Relationships>
</file>

<file path=ppt/slides/_rels/slide1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4.xml"/><Relationship Id="rId1" Type="http://schemas.openxmlformats.org/officeDocument/2006/relationships/slideLayout" Target="../slideLayouts/slideLayout121.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5.xml"/><Relationship Id="rId1" Type="http://schemas.openxmlformats.org/officeDocument/2006/relationships/slideLayout" Target="../slideLayouts/slideLayout121.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6.xml"/><Relationship Id="rId1" Type="http://schemas.openxmlformats.org/officeDocument/2006/relationships/slideLayout" Target="../slideLayouts/slideLayout121.xml"/></Relationships>
</file>

<file path=ppt/slides/_rels/slide196.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67.xml"/><Relationship Id="rId1" Type="http://schemas.openxmlformats.org/officeDocument/2006/relationships/slideLayout" Target="../slideLayouts/slideLayout121.xml"/></Relationships>
</file>

<file path=ppt/slides/_rels/slide19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68.xml"/><Relationship Id="rId1" Type="http://schemas.openxmlformats.org/officeDocument/2006/relationships/slideLayout" Target="../slideLayouts/slideLayout121.xml"/></Relationships>
</file>

<file path=ppt/slides/_rels/slide1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69.xml"/><Relationship Id="rId1" Type="http://schemas.openxmlformats.org/officeDocument/2006/relationships/slideLayout" Target="../slideLayouts/slideLayout121.xml"/></Relationships>
</file>

<file path=ppt/slides/_rels/slide19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0.xml"/><Relationship Id="rId1" Type="http://schemas.openxmlformats.org/officeDocument/2006/relationships/slideLayout" Target="../slideLayouts/slideLayout16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6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1.xml"/><Relationship Id="rId1" Type="http://schemas.openxmlformats.org/officeDocument/2006/relationships/slideLayout" Target="../slideLayouts/slideLayout121.xml"/></Relationships>
</file>

<file path=ppt/slides/_rels/slide20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72.xml"/><Relationship Id="rId1" Type="http://schemas.openxmlformats.org/officeDocument/2006/relationships/slideLayout" Target="../slideLayouts/slideLayout12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67.xml"/></Relationships>
</file>

<file path=ppt/slides/_rels/slide20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4.xml"/><Relationship Id="rId1" Type="http://schemas.openxmlformats.org/officeDocument/2006/relationships/slideLayout" Target="../slideLayouts/slideLayout121.xml"/></Relationships>
</file>

<file path=ppt/slides/_rels/slide204.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75.xml"/><Relationship Id="rId1" Type="http://schemas.openxmlformats.org/officeDocument/2006/relationships/slideLayout" Target="../slideLayouts/slideLayout121.xml"/></Relationships>
</file>

<file path=ppt/slides/_rels/slide20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6.xml"/><Relationship Id="rId1" Type="http://schemas.openxmlformats.org/officeDocument/2006/relationships/slideLayout" Target="../slideLayouts/slideLayout121.xml"/></Relationships>
</file>

<file path=ppt/slides/_rels/slide20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77.xml"/><Relationship Id="rId1" Type="http://schemas.openxmlformats.org/officeDocument/2006/relationships/slideLayout" Target="../slideLayouts/slideLayout121.xml"/><Relationship Id="rId4" Type="http://schemas.openxmlformats.org/officeDocument/2006/relationships/image" Target="../media/image175.png"/></Relationships>
</file>

<file path=ppt/slides/_rels/slide20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8.xml"/><Relationship Id="rId1" Type="http://schemas.openxmlformats.org/officeDocument/2006/relationships/slideLayout" Target="../slideLayouts/slideLayout121.xml"/></Relationships>
</file>

<file path=ppt/slides/_rels/slide20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79.xml"/><Relationship Id="rId1" Type="http://schemas.openxmlformats.org/officeDocument/2006/relationships/slideLayout" Target="../slideLayouts/slideLayout12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0.xml"/><Relationship Id="rId1" Type="http://schemas.openxmlformats.org/officeDocument/2006/relationships/slideLayout" Target="../slideLayouts/slideLayout126.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40.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21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81.xml"/><Relationship Id="rId1" Type="http://schemas.openxmlformats.org/officeDocument/2006/relationships/slideLayout" Target="../slideLayouts/slideLayout178.xml"/></Relationships>
</file>

<file path=ppt/slides/_rels/slide21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2.xml"/><Relationship Id="rId1" Type="http://schemas.openxmlformats.org/officeDocument/2006/relationships/slideLayout" Target="../slideLayouts/slideLayout183.xml"/></Relationships>
</file>

<file path=ppt/slides/_rels/slide21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3.xml"/><Relationship Id="rId1" Type="http://schemas.openxmlformats.org/officeDocument/2006/relationships/slideLayout" Target="../slideLayouts/slideLayout189.xml"/></Relationships>
</file>

<file path=ppt/slides/_rels/slide21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4.xml"/><Relationship Id="rId1" Type="http://schemas.openxmlformats.org/officeDocument/2006/relationships/slideLayout" Target="../slideLayouts/slideLayout194.xml"/><Relationship Id="rId4" Type="http://schemas.openxmlformats.org/officeDocument/2006/relationships/image" Target="../media/image181.png"/></Relationships>
</file>

<file path=ppt/slides/_rels/slide21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85.xml"/><Relationship Id="rId1" Type="http://schemas.openxmlformats.org/officeDocument/2006/relationships/slideLayout" Target="../slideLayouts/slideLayout211.xml"/></Relationships>
</file>

<file path=ppt/slides/_rels/slide21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6.xml"/><Relationship Id="rId1" Type="http://schemas.openxmlformats.org/officeDocument/2006/relationships/slideLayout" Target="../slideLayouts/slideLayout161.xml"/></Relationships>
</file>

<file path=ppt/slides/_rels/slide21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7.xml"/><Relationship Id="rId1" Type="http://schemas.openxmlformats.org/officeDocument/2006/relationships/slideLayout" Target="../slideLayouts/slideLayout161.xml"/></Relationships>
</file>

<file path=ppt/slides/_rels/slide217.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8.xml"/><Relationship Id="rId1" Type="http://schemas.openxmlformats.org/officeDocument/2006/relationships/slideLayout" Target="../slideLayouts/slideLayout127.xml"/></Relationships>
</file>

<file path=ppt/slides/_rels/slide21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9.xml"/><Relationship Id="rId1" Type="http://schemas.openxmlformats.org/officeDocument/2006/relationships/slideLayout" Target="../slideLayouts/slideLayout127.xml"/><Relationship Id="rId4" Type="http://schemas.openxmlformats.org/officeDocument/2006/relationships/image" Target="../media/image186.png"/></Relationships>
</file>

<file path=ppt/slides/_rels/slide21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90.xml"/><Relationship Id="rId1" Type="http://schemas.openxmlformats.org/officeDocument/2006/relationships/slideLayout" Target="../slideLayouts/slideLayout2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91.xml"/><Relationship Id="rId1" Type="http://schemas.openxmlformats.org/officeDocument/2006/relationships/slideLayout" Target="../slideLayouts/slideLayout221.xml"/></Relationships>
</file>

<file path=ppt/slides/_rels/slide221.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2.xml"/><Relationship Id="rId1" Type="http://schemas.openxmlformats.org/officeDocument/2006/relationships/slideLayout" Target="../slideLayouts/slideLayout121.xml"/></Relationships>
</file>

<file path=ppt/slides/_rels/slide22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3.xml"/><Relationship Id="rId1" Type="http://schemas.openxmlformats.org/officeDocument/2006/relationships/slideLayout" Target="../slideLayouts/slideLayout121.xml"/></Relationships>
</file>

<file path=ppt/slides/_rels/slide22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4.xml"/><Relationship Id="rId1" Type="http://schemas.openxmlformats.org/officeDocument/2006/relationships/slideLayout" Target="../slideLayouts/slideLayout121.xml"/></Relationships>
</file>

<file path=ppt/slides/_rels/slide22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5.xml"/><Relationship Id="rId1" Type="http://schemas.openxmlformats.org/officeDocument/2006/relationships/slideLayout" Target="../slideLayouts/slideLayout121.xml"/></Relationships>
</file>

<file path=ppt/slides/_rels/slide22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96.xml"/><Relationship Id="rId1" Type="http://schemas.openxmlformats.org/officeDocument/2006/relationships/slideLayout" Target="../slideLayouts/slideLayout716.xml"/></Relationships>
</file>

<file path=ppt/slides/_rels/slide226.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97.xml"/><Relationship Id="rId1" Type="http://schemas.openxmlformats.org/officeDocument/2006/relationships/slideLayout" Target="../slideLayouts/slideLayout723.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22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98.xml"/><Relationship Id="rId1" Type="http://schemas.openxmlformats.org/officeDocument/2006/relationships/slideLayout" Target="../slideLayouts/slideLayout729.xml"/></Relationships>
</file>

<file path=ppt/slides/_rels/slide22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99.xml"/><Relationship Id="rId1" Type="http://schemas.openxmlformats.org/officeDocument/2006/relationships/slideLayout" Target="../slideLayouts/slideLayout736.xml"/></Relationships>
</file>

<file path=ppt/slides/_rels/slide229.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0.xml"/><Relationship Id="rId1" Type="http://schemas.openxmlformats.org/officeDocument/2006/relationships/slideLayout" Target="../slideLayouts/slideLayout72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23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1.xml"/><Relationship Id="rId1" Type="http://schemas.openxmlformats.org/officeDocument/2006/relationships/slideLayout" Target="../slideLayouts/slideLayout729.xml"/></Relationships>
</file>

<file path=ppt/slides/_rels/slide23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2.xml"/><Relationship Id="rId1" Type="http://schemas.openxmlformats.org/officeDocument/2006/relationships/slideLayout" Target="../slideLayouts/slideLayout729.xml"/><Relationship Id="rId4" Type="http://schemas.openxmlformats.org/officeDocument/2006/relationships/image" Target="../media/image186.png"/></Relationships>
</file>

<file path=ppt/slides/_rels/slide23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03.xml"/><Relationship Id="rId1" Type="http://schemas.openxmlformats.org/officeDocument/2006/relationships/slideLayout" Target="../slideLayouts/slideLayout748.xml"/><Relationship Id="rId4" Type="http://schemas.openxmlformats.org/officeDocument/2006/relationships/image" Target="../media/image197.jpeg"/></Relationships>
</file>

<file path=ppt/slides/_rels/slide233.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4.xml"/><Relationship Id="rId1" Type="http://schemas.openxmlformats.org/officeDocument/2006/relationships/slideLayout" Target="../slideLayouts/slideLayout729.xml"/><Relationship Id="rId4" Type="http://schemas.openxmlformats.org/officeDocument/2006/relationships/image" Target="../media/image199.png"/></Relationships>
</file>

<file path=ppt/slides/_rels/slide23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5.xml"/><Relationship Id="rId1" Type="http://schemas.openxmlformats.org/officeDocument/2006/relationships/slideLayout" Target="../slideLayouts/slideLayout729.xml"/><Relationship Id="rId4" Type="http://schemas.openxmlformats.org/officeDocument/2006/relationships/image" Target="../media/image201.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511.xml"/></Relationships>
</file>

<file path=ppt/slides/_rels/slide236.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53.xml"/></Relationships>
</file>

<file path=ppt/slides/_rels/slide237.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253.xml"/></Relationships>
</file>

<file path=ppt/slides/_rels/slide238.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5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0.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07.xml"/><Relationship Id="rId1" Type="http://schemas.openxmlformats.org/officeDocument/2006/relationships/slideLayout" Target="../slideLayouts/slideLayout232.xml"/></Relationships>
</file>

<file path=ppt/slides/_rels/slide24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8.xml"/><Relationship Id="rId1" Type="http://schemas.openxmlformats.org/officeDocument/2006/relationships/slideLayout" Target="../slideLayouts/slideLayout239.xml"/><Relationship Id="rId6" Type="http://schemas.openxmlformats.org/officeDocument/2006/relationships/image" Target="../media/image209.jpeg"/><Relationship Id="rId5" Type="http://schemas.openxmlformats.org/officeDocument/2006/relationships/image" Target="../media/image208.png"/><Relationship Id="rId4" Type="http://schemas.openxmlformats.org/officeDocument/2006/relationships/image" Target="../media/image207.jpeg"/></Relationships>
</file>

<file path=ppt/slides/_rels/slide242.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09.xml"/><Relationship Id="rId1" Type="http://schemas.openxmlformats.org/officeDocument/2006/relationships/slideLayout" Target="../slideLayouts/slideLayout239.xml"/><Relationship Id="rId6" Type="http://schemas.openxmlformats.org/officeDocument/2006/relationships/image" Target="../media/image210.png"/><Relationship Id="rId5" Type="http://schemas.openxmlformats.org/officeDocument/2006/relationships/image" Target="../media/image209.jpeg"/><Relationship Id="rId4" Type="http://schemas.openxmlformats.org/officeDocument/2006/relationships/image" Target="../media/image207.jpeg"/></Relationships>
</file>

<file path=ppt/slides/_rels/slide2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51.xml"/></Relationships>
</file>

<file path=ppt/slides/_rels/slide244.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53.xml"/></Relationships>
</file>

<file path=ppt/slides/_rels/slide24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0.xml"/><Relationship Id="rId1" Type="http://schemas.openxmlformats.org/officeDocument/2006/relationships/slideLayout" Target="../slideLayouts/slideLayout156.xml"/><Relationship Id="rId4" Type="http://schemas.openxmlformats.org/officeDocument/2006/relationships/image" Target="../media/image166.jpeg"/></Relationships>
</file>

<file path=ppt/slides/_rels/slide246.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53.xml"/></Relationships>
</file>

<file path=ppt/slides/_rels/slide247.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253.xml"/></Relationships>
</file>

<file path=ppt/slides/_rels/slide24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11.xml"/><Relationship Id="rId1" Type="http://schemas.openxmlformats.org/officeDocument/2006/relationships/slideLayout" Target="../slideLayouts/slideLayout239.xml"/></Relationships>
</file>

<file path=ppt/slides/_rels/slide24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12.xml"/><Relationship Id="rId1" Type="http://schemas.openxmlformats.org/officeDocument/2006/relationships/slideLayout" Target="../slideLayouts/slideLayout239.xml"/><Relationship Id="rId4" Type="http://schemas.openxmlformats.org/officeDocument/2006/relationships/image" Target="../media/image205.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13.xml"/><Relationship Id="rId1" Type="http://schemas.openxmlformats.org/officeDocument/2006/relationships/slideLayout" Target="../slideLayouts/slideLayout239.xml"/></Relationships>
</file>

<file path=ppt/slides/_rels/slide25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14.xml"/><Relationship Id="rId1" Type="http://schemas.openxmlformats.org/officeDocument/2006/relationships/slideLayout" Target="../slideLayouts/slideLayout239.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39.xml"/></Relationships>
</file>

<file path=ppt/slides/_rels/slide253.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51.xml"/></Relationships>
</file>

<file path=ppt/slides/_rels/slide254.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16.xml"/><Relationship Id="rId1" Type="http://schemas.openxmlformats.org/officeDocument/2006/relationships/slideLayout" Target="../slideLayouts/slideLayout239.xml"/></Relationships>
</file>

<file path=ppt/slides/_rels/slide255.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17.xml"/><Relationship Id="rId1" Type="http://schemas.openxmlformats.org/officeDocument/2006/relationships/slideLayout" Target="../slideLayouts/slideLayout239.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39.xml"/></Relationships>
</file>

<file path=ppt/slides/_rels/slide257.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19.xml"/><Relationship Id="rId1" Type="http://schemas.openxmlformats.org/officeDocument/2006/relationships/slideLayout" Target="../slideLayouts/slideLayout238.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39.xml"/></Relationships>
</file>

<file path=ppt/slides/_rels/slide259.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21.xml"/><Relationship Id="rId1" Type="http://schemas.openxmlformats.org/officeDocument/2006/relationships/slideLayout" Target="../slideLayouts/slideLayout239.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5.xml"/><Relationship Id="rId1" Type="http://schemas.openxmlformats.org/officeDocument/2006/relationships/slideLayout" Target="../slideLayouts/slideLayout40.xml"/><Relationship Id="rId5" Type="http://schemas.openxmlformats.org/officeDocument/2006/relationships/image" Target="../media/image46.png"/><Relationship Id="rId4" Type="http://schemas.openxmlformats.org/officeDocument/2006/relationships/image" Target="../media/image45.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39.xml"/></Relationships>
</file>

<file path=ppt/slides/_rels/slide26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23.xml"/><Relationship Id="rId1" Type="http://schemas.openxmlformats.org/officeDocument/2006/relationships/slideLayout" Target="../slideLayouts/slideLayout239.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39.xml"/></Relationships>
</file>

<file path=ppt/slides/_rels/slide263.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5.xml"/><Relationship Id="rId1" Type="http://schemas.openxmlformats.org/officeDocument/2006/relationships/slideLayout" Target="../slideLayouts/slideLayout239.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39.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39.xml"/></Relationships>
</file>

<file path=ppt/slides/_rels/slide266.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28.xml"/><Relationship Id="rId1" Type="http://schemas.openxmlformats.org/officeDocument/2006/relationships/slideLayout" Target="../slideLayouts/slideLayout239.xml"/></Relationships>
</file>

<file path=ppt/slides/_rels/slide26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29.xml"/><Relationship Id="rId1" Type="http://schemas.openxmlformats.org/officeDocument/2006/relationships/slideLayout" Target="../slideLayouts/slideLayout239.xml"/></Relationships>
</file>

<file path=ppt/slides/_rels/slide26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30.xml"/><Relationship Id="rId1" Type="http://schemas.openxmlformats.org/officeDocument/2006/relationships/slideLayout" Target="../slideLayouts/slideLayout239.xml"/></Relationships>
</file>

<file path=ppt/slides/_rels/slide269.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1.xml"/><Relationship Id="rId1" Type="http://schemas.openxmlformats.org/officeDocument/2006/relationships/slideLayout" Target="../slideLayouts/slideLayout239.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6.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39.xml"/></Relationships>
</file>

<file path=ppt/slides/_rels/slide271.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png"/><Relationship Id="rId1" Type="http://schemas.openxmlformats.org/officeDocument/2006/relationships/slideLayout" Target="../slideLayouts/slideLayout263.xml"/></Relationships>
</file>

<file path=ppt/slides/_rels/slide272.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3.xml"/><Relationship Id="rId1" Type="http://schemas.openxmlformats.org/officeDocument/2006/relationships/slideLayout" Target="../slideLayouts/slideLayout274.xml"/><Relationship Id="rId4" Type="http://schemas.openxmlformats.org/officeDocument/2006/relationships/image" Target="../media/image231.jpeg"/></Relationships>
</file>

<file path=ppt/slides/_rels/slide27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34.xml"/><Relationship Id="rId1" Type="http://schemas.openxmlformats.org/officeDocument/2006/relationships/slideLayout" Target="../slideLayouts/slideLayout857.xml"/></Relationships>
</file>

<file path=ppt/slides/_rels/slide27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35.xml"/><Relationship Id="rId1" Type="http://schemas.openxmlformats.org/officeDocument/2006/relationships/slideLayout" Target="../slideLayouts/slideLayout844.xml"/><Relationship Id="rId4" Type="http://schemas.openxmlformats.org/officeDocument/2006/relationships/image" Target="../media/image233.png"/></Relationships>
</file>

<file path=ppt/slides/_rels/slide275.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36.xml"/><Relationship Id="rId1" Type="http://schemas.openxmlformats.org/officeDocument/2006/relationships/slideLayout" Target="../slideLayouts/slideLayout845.xml"/></Relationships>
</file>

<file path=ppt/slides/_rels/slide27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37.xml"/><Relationship Id="rId1" Type="http://schemas.openxmlformats.org/officeDocument/2006/relationships/slideLayout" Target="../slideLayouts/slideLayout296.xml"/></Relationships>
</file>

<file path=ppt/slides/_rels/slide277.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38.xml"/><Relationship Id="rId1" Type="http://schemas.openxmlformats.org/officeDocument/2006/relationships/slideLayout" Target="../slideLayouts/slideLayout298.xml"/></Relationships>
</file>

<file path=ppt/slides/_rels/slide27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39.xml"/><Relationship Id="rId1" Type="http://schemas.openxmlformats.org/officeDocument/2006/relationships/slideLayout" Target="../slideLayouts/slideLayout296.xml"/></Relationships>
</file>

<file path=ppt/slides/_rels/slide27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0.xml"/><Relationship Id="rId1" Type="http://schemas.openxmlformats.org/officeDocument/2006/relationships/slideLayout" Target="../slideLayouts/slideLayout286.xml"/></Relationships>
</file>

<file path=ppt/slides/_rels/slide2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7.xml"/><Relationship Id="rId1" Type="http://schemas.openxmlformats.org/officeDocument/2006/relationships/slideLayout" Target="../slideLayouts/slideLayout31.xml"/><Relationship Id="rId4" Type="http://schemas.openxmlformats.org/officeDocument/2006/relationships/image" Target="../media/image48.jpeg"/></Relationships>
</file>

<file path=ppt/slides/_rels/slide280.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41.xml"/><Relationship Id="rId1" Type="http://schemas.openxmlformats.org/officeDocument/2006/relationships/slideLayout" Target="../slideLayouts/slideLayout286.xml"/></Relationships>
</file>

<file path=ppt/slides/_rels/slide281.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2.xml"/><Relationship Id="rId1" Type="http://schemas.openxmlformats.org/officeDocument/2006/relationships/slideLayout" Target="../slideLayouts/slideLayout239.xml"/><Relationship Id="rId5" Type="http://schemas.openxmlformats.org/officeDocument/2006/relationships/image" Target="../media/image209.jpeg"/><Relationship Id="rId4" Type="http://schemas.openxmlformats.org/officeDocument/2006/relationships/image" Target="../media/image207.jpeg"/></Relationships>
</file>

<file path=ppt/slides/_rels/slide282.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43.xml"/><Relationship Id="rId1" Type="http://schemas.openxmlformats.org/officeDocument/2006/relationships/slideLayout" Target="../slideLayouts/slideLayout238.xml"/><Relationship Id="rId4" Type="http://schemas.openxmlformats.org/officeDocument/2006/relationships/image" Target="../media/image220.png"/></Relationships>
</file>

<file path=ppt/slides/_rels/slide28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44.xml"/><Relationship Id="rId1" Type="http://schemas.openxmlformats.org/officeDocument/2006/relationships/slideLayout" Target="../slideLayouts/slideLayout239.xml"/><Relationship Id="rId5" Type="http://schemas.openxmlformats.org/officeDocument/2006/relationships/image" Target="../media/image209.jpeg"/><Relationship Id="rId4" Type="http://schemas.openxmlformats.org/officeDocument/2006/relationships/image" Target="../media/image207.jpeg"/></Relationships>
</file>

<file path=ppt/slides/_rels/slide284.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5.xml"/><Relationship Id="rId1" Type="http://schemas.openxmlformats.org/officeDocument/2006/relationships/slideLayout" Target="../slideLayouts/slideLayout239.xml"/></Relationships>
</file>

<file path=ppt/slides/_rels/slide285.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46.xml"/><Relationship Id="rId1" Type="http://schemas.openxmlformats.org/officeDocument/2006/relationships/slideLayout" Target="../slideLayouts/slideLayout238.xml"/><Relationship Id="rId5" Type="http://schemas.openxmlformats.org/officeDocument/2006/relationships/image" Target="../media/image243.png"/><Relationship Id="rId4" Type="http://schemas.openxmlformats.org/officeDocument/2006/relationships/image" Target="../media/image242.png"/></Relationships>
</file>

<file path=ppt/slides/_rels/slide286.xml.rels><?xml version="1.0" encoding="UTF-8" standalone="yes"?>
<Relationships xmlns="http://schemas.openxmlformats.org/package/2006/relationships"><Relationship Id="rId3" Type="http://schemas.openxmlformats.org/officeDocument/2006/relationships/image" Target="../media/image244.emf"/><Relationship Id="rId2" Type="http://schemas.openxmlformats.org/officeDocument/2006/relationships/oleObject" Target="../embeddings/oleObject1.bin"/><Relationship Id="rId1" Type="http://schemas.openxmlformats.org/officeDocument/2006/relationships/slideLayout" Target="../slideLayouts/slideLayout305.xml"/><Relationship Id="rId6" Type="http://schemas.openxmlformats.org/officeDocument/2006/relationships/image" Target="../media/image247.jpeg"/><Relationship Id="rId5" Type="http://schemas.openxmlformats.org/officeDocument/2006/relationships/image" Target="../media/image246.jpeg"/><Relationship Id="rId4" Type="http://schemas.openxmlformats.org/officeDocument/2006/relationships/image" Target="../media/image245.jpeg"/></Relationships>
</file>

<file path=ppt/slides/_rels/slide287.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311.xml"/></Relationships>
</file>

<file path=ppt/slides/_rels/slide28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11.xml"/></Relationships>
</file>

<file path=ppt/slides/_rels/slide289.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image" Target="../media/image250.jpeg"/><Relationship Id="rId1" Type="http://schemas.openxmlformats.org/officeDocument/2006/relationships/slideLayout" Target="../slideLayouts/slideLayout316.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90.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311.xml"/></Relationships>
</file>

<file path=ppt/slides/_rels/slide291.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image" Target="../media/image253.jpeg"/><Relationship Id="rId1" Type="http://schemas.openxmlformats.org/officeDocument/2006/relationships/slideLayout" Target="../slideLayouts/slideLayout316.xml"/></Relationships>
</file>

<file path=ppt/slides/_rels/slide29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image" Target="../media/image255.png"/><Relationship Id="rId1" Type="http://schemas.openxmlformats.org/officeDocument/2006/relationships/slideLayout" Target="../slideLayouts/slideLayout305.xml"/></Relationships>
</file>

<file path=ppt/slides/_rels/slide293.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305.xml"/></Relationships>
</file>

<file path=ppt/slides/_rels/slide29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47.xml"/><Relationship Id="rId1" Type="http://schemas.openxmlformats.org/officeDocument/2006/relationships/slideLayout" Target="../slideLayouts/slideLayout239.xml"/><Relationship Id="rId5" Type="http://schemas.openxmlformats.org/officeDocument/2006/relationships/image" Target="../media/image260.png"/><Relationship Id="rId4" Type="http://schemas.openxmlformats.org/officeDocument/2006/relationships/image" Target="../media/image259.png"/></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511.xml"/></Relationships>
</file>

<file path=ppt/slides/_rels/slide296.xml.rels><?xml version="1.0" encoding="UTF-8" standalone="yes"?>
<Relationships xmlns="http://schemas.openxmlformats.org/package/2006/relationships"><Relationship Id="rId2" Type="http://schemas.openxmlformats.org/officeDocument/2006/relationships/image" Target="../media/image261.jpeg"/><Relationship Id="rId1" Type="http://schemas.openxmlformats.org/officeDocument/2006/relationships/slideLayout" Target="../slideLayouts/slideLayout32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298.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33.xml"/></Relationships>
</file>

<file path=ppt/slides/_rels/slide299.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333.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6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9.xml"/><Relationship Id="rId1" Type="http://schemas.openxmlformats.org/officeDocument/2006/relationships/slideLayout" Target="../slideLayouts/slideLayout487.xml"/></Relationships>
</file>

<file path=ppt/slides/_rels/slide30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49.xml"/><Relationship Id="rId1" Type="http://schemas.openxmlformats.org/officeDocument/2006/relationships/slideLayout" Target="../slideLayouts/slideLayout250.xml"/><Relationship Id="rId5" Type="http://schemas.openxmlformats.org/officeDocument/2006/relationships/image" Target="../media/image264.png"/><Relationship Id="rId4" Type="http://schemas.openxmlformats.org/officeDocument/2006/relationships/image" Target="../media/image166.jpeg"/></Relationships>
</file>

<file path=ppt/slides/_rels/slide301.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0.xml"/><Relationship Id="rId1" Type="http://schemas.openxmlformats.org/officeDocument/2006/relationships/slideLayout" Target="../slideLayouts/slideLayout239.xml"/></Relationships>
</file>

<file path=ppt/slides/_rels/slide302.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333.xml"/></Relationships>
</file>

<file path=ppt/slides/_rels/slide30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51.xml"/><Relationship Id="rId1" Type="http://schemas.openxmlformats.org/officeDocument/2006/relationships/slideLayout" Target="../slideLayouts/slideLayout239.xml"/></Relationships>
</file>

<file path=ppt/slides/_rels/slide30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2.xml"/><Relationship Id="rId1" Type="http://schemas.openxmlformats.org/officeDocument/2006/relationships/slideLayout" Target="../slideLayouts/slideLayout239.xml"/></Relationships>
</file>

<file path=ppt/slides/_rels/slide305.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53.xml"/><Relationship Id="rId1" Type="http://schemas.openxmlformats.org/officeDocument/2006/relationships/slideLayout" Target="../slideLayouts/slideLayout239.xml"/></Relationships>
</file>

<file path=ppt/slides/_rels/slide306.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305.xml"/></Relationships>
</file>

<file path=ppt/slides/_rels/slide307.xml.rels><?xml version="1.0" encoding="UTF-8" standalone="yes"?>
<Relationships xmlns="http://schemas.openxmlformats.org/package/2006/relationships"><Relationship Id="rId2" Type="http://schemas.openxmlformats.org/officeDocument/2006/relationships/image" Target="../media/image269.jpeg"/><Relationship Id="rId1" Type="http://schemas.openxmlformats.org/officeDocument/2006/relationships/slideLayout" Target="../slideLayouts/slideLayout305.xml"/></Relationships>
</file>

<file path=ppt/slides/_rels/slide308.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333.xml"/></Relationships>
</file>

<file path=ppt/slides/_rels/slide309.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0.xml"/><Relationship Id="rId1" Type="http://schemas.openxmlformats.org/officeDocument/2006/relationships/slideLayout" Target="../slideLayouts/slideLayout472.xml"/></Relationships>
</file>

<file path=ppt/slides/_rels/slide31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54.xml"/><Relationship Id="rId1" Type="http://schemas.openxmlformats.org/officeDocument/2006/relationships/slideLayout" Target="../slideLayouts/slideLayout349.xml"/></Relationships>
</file>

<file path=ppt/slides/_rels/slide311.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4.xml"/></Relationships>
</file>

<file path=ppt/slides/_rels/slide312.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344.xml"/></Relationships>
</file>

<file path=ppt/slides/_rels/slide31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4.xml"/></Relationships>
</file>

<file path=ppt/slides/_rels/slide314.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305.xml"/></Relationships>
</file>

<file path=ppt/slides/_rels/slide315.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305.xml"/></Relationships>
</file>

<file path=ppt/slides/_rels/slide316.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305.xml"/></Relationships>
</file>

<file path=ppt/slides/_rels/slide317.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305.xml"/></Relationships>
</file>

<file path=ppt/slides/_rels/slide318.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55.xml"/><Relationship Id="rId1" Type="http://schemas.openxmlformats.org/officeDocument/2006/relationships/slideLayout" Target="../slideLayouts/slideLayout305.xml"/></Relationships>
</file>

<file path=ppt/slides/_rels/slide319.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30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0.xml"/></Relationships>
</file>

<file path=ppt/slides/_rels/slide320.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305.xml"/></Relationships>
</file>

<file path=ppt/slides/_rels/slide321.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305.xml"/></Relationships>
</file>

<file path=ppt/slides/_rels/slide32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56.xml"/><Relationship Id="rId1" Type="http://schemas.openxmlformats.org/officeDocument/2006/relationships/slideLayout" Target="../slideLayouts/slideLayout354.xml"/></Relationships>
</file>

<file path=ppt/slides/_rels/slide32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257.xml"/><Relationship Id="rId1" Type="http://schemas.openxmlformats.org/officeDocument/2006/relationships/slideLayout" Target="../slideLayouts/slideLayout354.xml"/><Relationship Id="rId5" Type="http://schemas.openxmlformats.org/officeDocument/2006/relationships/image" Target="../media/image284.png"/><Relationship Id="rId4" Type="http://schemas.openxmlformats.org/officeDocument/2006/relationships/image" Target="../media/image283.jpeg"/></Relationships>
</file>

<file path=ppt/slides/_rels/slide324.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8.xml"/><Relationship Id="rId1" Type="http://schemas.openxmlformats.org/officeDocument/2006/relationships/slideLayout" Target="../slideLayouts/slideLayout305.xml"/></Relationships>
</file>

<file path=ppt/slides/_rels/slide32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9.xml"/><Relationship Id="rId1" Type="http://schemas.openxmlformats.org/officeDocument/2006/relationships/slideLayout" Target="../slideLayouts/slideLayout305.xml"/></Relationships>
</file>

<file path=ppt/slides/_rels/slide326.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305.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511.xml"/></Relationships>
</file>

<file path=ppt/slides/_rels/slide328.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305.xml"/></Relationships>
</file>

<file path=ppt/slides/_rels/slide329.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30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70.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1.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35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3.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35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336.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357.xml"/></Relationships>
</file>

<file path=ppt/slides/_rels/slide337.xml.rels><?xml version="1.0" encoding="UTF-8" standalone="yes"?>
<Relationships xmlns="http://schemas.openxmlformats.org/package/2006/relationships"><Relationship Id="rId2" Type="http://schemas.openxmlformats.org/officeDocument/2006/relationships/image" Target="../media/image292.png"/><Relationship Id="rId1" Type="http://schemas.openxmlformats.org/officeDocument/2006/relationships/slideLayout" Target="../slideLayouts/slideLayout372.xml"/></Relationships>
</file>

<file path=ppt/slides/_rels/slide338.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372.xml"/></Relationships>
</file>

<file path=ppt/slides/_rels/slide339.xml.rels><?xml version="1.0" encoding="UTF-8" standalone="yes"?>
<Relationships xmlns="http://schemas.openxmlformats.org/package/2006/relationships"><Relationship Id="rId2" Type="http://schemas.openxmlformats.org/officeDocument/2006/relationships/image" Target="../media/image294.jpeg"/><Relationship Id="rId1" Type="http://schemas.openxmlformats.org/officeDocument/2006/relationships/slideLayout" Target="../slideLayouts/slideLayout37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2.xml"/></Relationships>
</file>

<file path=ppt/slides/_rels/slide340.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394.xml"/></Relationships>
</file>

<file path=ppt/slides/_rels/slide34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1.xml"/><Relationship Id="rId1" Type="http://schemas.openxmlformats.org/officeDocument/2006/relationships/slideLayout" Target="../slideLayouts/slideLayout378.xml"/><Relationship Id="rId4" Type="http://schemas.openxmlformats.org/officeDocument/2006/relationships/image" Target="../media/image297.png"/></Relationships>
</file>

<file path=ppt/slides/_rels/slide34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62.xml"/><Relationship Id="rId1" Type="http://schemas.openxmlformats.org/officeDocument/2006/relationships/slideLayout" Target="../slideLayouts/slideLayout390.xml"/><Relationship Id="rId4" Type="http://schemas.openxmlformats.org/officeDocument/2006/relationships/image" Target="../media/image297.png"/></Relationships>
</file>

<file path=ppt/slides/_rels/slide343.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400.xml"/></Relationships>
</file>

<file path=ppt/slides/_rels/slide344.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412.xml"/></Relationships>
</file>

<file path=ppt/slides/_rels/slide345.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412.xml"/></Relationships>
</file>

<file path=ppt/slides/_rels/slide346.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423.xml"/><Relationship Id="rId4" Type="http://schemas.openxmlformats.org/officeDocument/2006/relationships/image" Target="../media/image303.png"/></Relationships>
</file>

<file path=ppt/slides/_rels/slide347.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423.xml"/></Relationships>
</file>

<file path=ppt/slides/_rels/slide34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305.xml"/></Relationships>
</file>

<file path=ppt/slides/_rels/slide349.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30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72.xml"/></Relationships>
</file>

<file path=ppt/slides/_rels/slide350.xml.rels><?xml version="1.0" encoding="UTF-8" standalone="yes"?>
<Relationships xmlns="http://schemas.openxmlformats.org/package/2006/relationships"><Relationship Id="rId2" Type="http://schemas.openxmlformats.org/officeDocument/2006/relationships/image" Target="../media/image306.jpeg"/><Relationship Id="rId1" Type="http://schemas.openxmlformats.org/officeDocument/2006/relationships/slideLayout" Target="../slideLayouts/slideLayout305.xml"/></Relationships>
</file>

<file path=ppt/slides/_rels/slide351.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322.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425.xml"/></Relationships>
</file>

<file path=ppt/slides/_rels/slide353.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264.xml"/><Relationship Id="rId1" Type="http://schemas.openxmlformats.org/officeDocument/2006/relationships/slideLayout" Target="../slideLayouts/slideLayout367.xml"/></Relationships>
</file>

<file path=ppt/slides/_rels/slide35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333.xml"/></Relationships>
</file>

<file path=ppt/slides/_rels/slide355.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305.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357.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322.xml"/></Relationships>
</file>

<file path=ppt/slides/_rels/slide358.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32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72.xml"/></Relationships>
</file>

<file path=ppt/slides/_rels/slide360.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65.xml"/><Relationship Id="rId1" Type="http://schemas.openxmlformats.org/officeDocument/2006/relationships/slideLayout" Target="../slideLayouts/slideLayout492.xml"/></Relationships>
</file>

<file path=ppt/slides/_rels/slide36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6.xml"/><Relationship Id="rId1" Type="http://schemas.openxmlformats.org/officeDocument/2006/relationships/slideLayout" Target="../slideLayouts/slideLayout765.xml"/></Relationships>
</file>

<file path=ppt/slides/_rels/slide36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67.xml"/><Relationship Id="rId1" Type="http://schemas.openxmlformats.org/officeDocument/2006/relationships/slideLayout" Target="../slideLayouts/slideLayout765.xml"/></Relationships>
</file>

<file path=ppt/slides/_rels/slide36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68.xml"/><Relationship Id="rId1" Type="http://schemas.openxmlformats.org/officeDocument/2006/relationships/slideLayout" Target="../slideLayouts/slideLayout765.xml"/></Relationships>
</file>

<file path=ppt/slides/_rels/slide364.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511.xml"/></Relationships>
</file>

<file path=ppt/slides/_rels/slide365.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70.xml"/><Relationship Id="rId1" Type="http://schemas.openxmlformats.org/officeDocument/2006/relationships/slideLayout" Target="../slideLayouts/slideLayout492.xml"/></Relationships>
</file>

<file path=ppt/slides/_rels/slide366.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44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511.xml"/></Relationships>
</file>

<file path=ppt/slides/_rels/slide368.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72.xml"/><Relationship Id="rId1" Type="http://schemas.openxmlformats.org/officeDocument/2006/relationships/slideLayout" Target="../slideLayouts/slideLayout24.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5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72.xml"/></Relationships>
</file>

<file path=ppt/slides/_rels/slide37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slideLayout" Target="../slideLayouts/slideLayout646.xml"/><Relationship Id="rId5" Type="http://schemas.openxmlformats.org/officeDocument/2006/relationships/image" Target="../media/image36.jpeg"/><Relationship Id="rId4" Type="http://schemas.openxmlformats.org/officeDocument/2006/relationships/image" Target="../media/image35.jpeg"/></Relationships>
</file>

<file path=ppt/slides/_rels/slide371.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74.xml"/><Relationship Id="rId1" Type="http://schemas.openxmlformats.org/officeDocument/2006/relationships/slideLayout" Target="../slideLayouts/slideLayout635.xml"/><Relationship Id="rId5" Type="http://schemas.openxmlformats.org/officeDocument/2006/relationships/image" Target="../media/image317.jpeg"/><Relationship Id="rId4" Type="http://schemas.openxmlformats.org/officeDocument/2006/relationships/image" Target="../media/image316.jpeg"/></Relationships>
</file>

<file path=ppt/slides/_rels/slide3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75.xml"/><Relationship Id="rId1" Type="http://schemas.openxmlformats.org/officeDocument/2006/relationships/slideLayout" Target="../slideLayouts/slideLayout657.xml"/><Relationship Id="rId4" Type="http://schemas.openxmlformats.org/officeDocument/2006/relationships/image" Target="../media/image59.jpeg"/></Relationships>
</file>

<file path=ppt/slides/_rels/slide373.xml.rels><?xml version="1.0" encoding="UTF-8" standalone="yes"?>
<Relationships xmlns="http://schemas.openxmlformats.org/package/2006/relationships"><Relationship Id="rId2" Type="http://schemas.openxmlformats.org/officeDocument/2006/relationships/image" Target="../media/image314.jpeg"/><Relationship Id="rId1" Type="http://schemas.openxmlformats.org/officeDocument/2006/relationships/slideLayout" Target="../slideLayouts/slideLayout635.xml"/></Relationships>
</file>

<file path=ppt/slides/_rels/slide374.xml.rels><?xml version="1.0" encoding="UTF-8" standalone="yes"?>
<Relationships xmlns="http://schemas.openxmlformats.org/package/2006/relationships"><Relationship Id="rId2" Type="http://schemas.openxmlformats.org/officeDocument/2006/relationships/image" Target="../media/image318.jpeg"/><Relationship Id="rId1" Type="http://schemas.openxmlformats.org/officeDocument/2006/relationships/slideLayout" Target="../slideLayouts/slideLayout635.xml"/></Relationships>
</file>

<file path=ppt/slides/_rels/slide37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2.jpeg"/><Relationship Id="rId1" Type="http://schemas.openxmlformats.org/officeDocument/2006/relationships/slideLayout" Target="../slideLayouts/slideLayout668.xml"/><Relationship Id="rId5" Type="http://schemas.openxmlformats.org/officeDocument/2006/relationships/image" Target="../media/image37.png"/><Relationship Id="rId4" Type="http://schemas.openxmlformats.org/officeDocument/2006/relationships/image" Target="../media/image36.jpeg"/></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511.xml"/></Relationships>
</file>

<file path=ppt/slides/_rels/slide377.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77.xml"/><Relationship Id="rId1" Type="http://schemas.openxmlformats.org/officeDocument/2006/relationships/slideLayout" Target="../slideLayouts/slideLayout580.xml"/><Relationship Id="rId5" Type="http://schemas.openxmlformats.org/officeDocument/2006/relationships/image" Target="../media/image320.emf"/><Relationship Id="rId4" Type="http://schemas.openxmlformats.org/officeDocument/2006/relationships/oleObject" Target="../embeddings/oleObject2.bin"/></Relationships>
</file>

<file path=ppt/slides/_rels/slide378.xml.rels><?xml version="1.0" encoding="UTF-8" standalone="yes"?>
<Relationships xmlns="http://schemas.openxmlformats.org/package/2006/relationships"><Relationship Id="rId2" Type="http://schemas.openxmlformats.org/officeDocument/2006/relationships/image" Target="../media/image321.png"/><Relationship Id="rId1" Type="http://schemas.openxmlformats.org/officeDocument/2006/relationships/slideLayout" Target="../slideLayouts/slideLayout586.xml"/></Relationships>
</file>

<file path=ppt/slides/_rels/slide379.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78.xml"/><Relationship Id="rId1" Type="http://schemas.openxmlformats.org/officeDocument/2006/relationships/slideLayout" Target="../slideLayouts/slideLayout60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72.xml"/></Relationships>
</file>

<file path=ppt/slides/_rels/slide380.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279.xml"/><Relationship Id="rId1" Type="http://schemas.openxmlformats.org/officeDocument/2006/relationships/slideLayout" Target="../slideLayouts/slideLayout613.xml"/><Relationship Id="rId4" Type="http://schemas.openxmlformats.org/officeDocument/2006/relationships/image" Target="../media/image324.png"/></Relationships>
</file>

<file path=ppt/slides/_rels/slide381.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80.xml"/><Relationship Id="rId1" Type="http://schemas.openxmlformats.org/officeDocument/2006/relationships/slideLayout" Target="../slideLayouts/slideLayout621.xml"/><Relationship Id="rId4" Type="http://schemas.openxmlformats.org/officeDocument/2006/relationships/image" Target="../media/image326.jpeg"/></Relationships>
</file>

<file path=ppt/slides/_rels/slide382.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81.xml"/><Relationship Id="rId1" Type="http://schemas.openxmlformats.org/officeDocument/2006/relationships/slideLayout" Target="../slideLayouts/slideLayout621.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511.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678.xml"/></Relationships>
</file>

<file path=ppt/slides/_rels/slide385.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4.xml"/><Relationship Id="rId1" Type="http://schemas.openxmlformats.org/officeDocument/2006/relationships/slideLayout" Target="../slideLayouts/slideLayout684.xml"/></Relationships>
</file>

<file path=ppt/slides/_rels/slide386.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85.xml"/><Relationship Id="rId1" Type="http://schemas.openxmlformats.org/officeDocument/2006/relationships/slideLayout" Target="../slideLayouts/slideLayout684.xml"/></Relationships>
</file>

<file path=ppt/slides/_rels/slide387.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86.xml"/><Relationship Id="rId1" Type="http://schemas.openxmlformats.org/officeDocument/2006/relationships/slideLayout" Target="../slideLayouts/slideLayout684.xml"/></Relationships>
</file>

<file path=ppt/slides/_rels/slide3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87.xml"/><Relationship Id="rId1" Type="http://schemas.openxmlformats.org/officeDocument/2006/relationships/slideLayout" Target="../slideLayouts/slideLayout872.xml"/></Relationships>
</file>

<file path=ppt/slides/_rels/slide389.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8.xml"/><Relationship Id="rId1" Type="http://schemas.openxmlformats.org/officeDocument/2006/relationships/slideLayout" Target="../slideLayouts/slideLayout68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7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511.xml"/></Relationships>
</file>

<file path=ppt/slides/_rels/slide391.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90.xml"/><Relationship Id="rId1" Type="http://schemas.openxmlformats.org/officeDocument/2006/relationships/slideLayout" Target="../slideLayouts/slideLayout696.xml"/></Relationships>
</file>

<file path=ppt/slides/_rels/slide392.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291.xml"/><Relationship Id="rId1" Type="http://schemas.openxmlformats.org/officeDocument/2006/relationships/slideLayout" Target="../slideLayouts/slideLayout448.xml"/></Relationships>
</file>

<file path=ppt/slides/_rels/slide393.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292.xml"/><Relationship Id="rId1" Type="http://schemas.openxmlformats.org/officeDocument/2006/relationships/slideLayout" Target="../slideLayouts/slideLayout448.xml"/></Relationships>
</file>

<file path=ppt/slides/_rels/slide394.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3.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94.xml"/><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95.xml"/><Relationship Id="rId1" Type="http://schemas.openxmlformats.org/officeDocument/2006/relationships/slideLayout" Target="../slideLayouts/slideLayout492.xml"/></Relationships>
</file>

<file path=ppt/slides/_rels/slide39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6.xml"/><Relationship Id="rId1" Type="http://schemas.openxmlformats.org/officeDocument/2006/relationships/slideLayout" Target="../slideLayouts/slideLayout765.xml"/></Relationships>
</file>

<file path=ppt/slides/_rels/slide39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97.xml"/><Relationship Id="rId1" Type="http://schemas.openxmlformats.org/officeDocument/2006/relationships/slideLayout" Target="../slideLayouts/slideLayout765.xml"/></Relationships>
</file>

<file path=ppt/slides/_rels/slide39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98.xml"/><Relationship Id="rId1" Type="http://schemas.openxmlformats.org/officeDocument/2006/relationships/slideLayout" Target="../slideLayouts/slideLayout76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6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70.xml"/></Relationships>
</file>

<file path=ppt/slides/_rels/slide40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99.xml"/><Relationship Id="rId1" Type="http://schemas.openxmlformats.org/officeDocument/2006/relationships/slideLayout" Target="../slideLayouts/slideLayout765.xml"/></Relationships>
</file>

<file path=ppt/slides/_rels/slide40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00.xml"/><Relationship Id="rId1" Type="http://schemas.openxmlformats.org/officeDocument/2006/relationships/slideLayout" Target="../slideLayouts/slideLayout765.xml"/></Relationships>
</file>

<file path=ppt/slides/_rels/slide40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01.xml"/><Relationship Id="rId1" Type="http://schemas.openxmlformats.org/officeDocument/2006/relationships/slideLayout" Target="../slideLayouts/slideLayout765.xml"/></Relationships>
</file>

<file path=ppt/slides/_rels/slide40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2.xml"/><Relationship Id="rId1" Type="http://schemas.openxmlformats.org/officeDocument/2006/relationships/slideLayout" Target="../slideLayouts/slideLayout765.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405.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03.xml"/><Relationship Id="rId1" Type="http://schemas.openxmlformats.org/officeDocument/2006/relationships/slideLayout" Target="../slideLayouts/slideLayout492.xml"/><Relationship Id="rId4" Type="http://schemas.openxmlformats.org/officeDocument/2006/relationships/image" Target="../media/image233.png"/></Relationships>
</file>

<file path=ppt/slides/_rels/slide406.xml.rels><?xml version="1.0" encoding="UTF-8" standalone="yes"?>
<Relationships xmlns="http://schemas.openxmlformats.org/package/2006/relationships"><Relationship Id="rId3" Type="http://schemas.openxmlformats.org/officeDocument/2006/relationships/image" Target="../media/image335.emf"/><Relationship Id="rId2" Type="http://schemas.openxmlformats.org/officeDocument/2006/relationships/notesSlide" Target="../notesSlides/notesSlide304.xml"/><Relationship Id="rId1" Type="http://schemas.openxmlformats.org/officeDocument/2006/relationships/slideLayout" Target="../slideLayouts/slideLayout1004.xml"/></Relationships>
</file>

<file path=ppt/slides/_rels/slide407.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05.xml"/><Relationship Id="rId1" Type="http://schemas.openxmlformats.org/officeDocument/2006/relationships/slideLayout" Target="../slideLayouts/slideLayout981.xml"/></Relationships>
</file>

<file path=ppt/slides/_rels/slide408.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6.xml"/><Relationship Id="rId1" Type="http://schemas.openxmlformats.org/officeDocument/2006/relationships/slideLayout" Target="../slideLayouts/slideLayout992.xml"/></Relationships>
</file>

<file path=ppt/slides/_rels/slide409.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07.xml"/><Relationship Id="rId1" Type="http://schemas.openxmlformats.org/officeDocument/2006/relationships/slideLayout" Target="../slideLayouts/slideLayout99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72.xml"/></Relationships>
</file>

<file path=ppt/slides/_rels/slide41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08.xml"/><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09.xml"/><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10.xml"/><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41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311.xml"/><Relationship Id="rId1" Type="http://schemas.openxmlformats.org/officeDocument/2006/relationships/slideLayout" Target="../slideLayouts/slideLayout468.xml"/><Relationship Id="rId4" Type="http://schemas.openxmlformats.org/officeDocument/2006/relationships/image" Target="../media/image233.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70.xml"/></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2.xml"/><Relationship Id="rId1" Type="http://schemas.openxmlformats.org/officeDocument/2006/relationships/slideLayout" Target="../slideLayouts/slideLayout472.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3.xml"/><Relationship Id="rId1" Type="http://schemas.openxmlformats.org/officeDocument/2006/relationships/slideLayout" Target="../slideLayouts/slideLayout472.xml"/></Relationships>
</file>

<file path=ppt/slides/_rels/slide4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4.xml"/><Relationship Id="rId1" Type="http://schemas.openxmlformats.org/officeDocument/2006/relationships/slideLayout" Target="../slideLayouts/slideLayout492.xml"/></Relationships>
</file>

<file path=ppt/slides/_rels/slide4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5.xml"/><Relationship Id="rId1" Type="http://schemas.openxmlformats.org/officeDocument/2006/relationships/slideLayout" Target="../slideLayouts/slideLayout765.xml"/></Relationships>
</file>

<file path=ppt/slides/_rels/slide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6.xml"/><Relationship Id="rId1" Type="http://schemas.openxmlformats.org/officeDocument/2006/relationships/slideLayout" Target="../slideLayouts/slideLayout765.xml"/></Relationships>
</file>

<file path=ppt/slides/_rels/slide4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7.xml"/><Relationship Id="rId1" Type="http://schemas.openxmlformats.org/officeDocument/2006/relationships/slideLayout" Target="../slideLayouts/slideLayout765.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8.xml"/><Relationship Id="rId1" Type="http://schemas.openxmlformats.org/officeDocument/2006/relationships/slideLayout" Target="../slideLayouts/slideLayout59.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77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2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00.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2.xml"/><Relationship Id="rId1" Type="http://schemas.openxmlformats.org/officeDocument/2006/relationships/slideLayout" Target="../slideLayouts/slideLayout146.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3.xml"/><Relationship Id="rId1" Type="http://schemas.openxmlformats.org/officeDocument/2006/relationships/slideLayout" Target="../slideLayouts/slideLayout146.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4.xml"/><Relationship Id="rId1" Type="http://schemas.openxmlformats.org/officeDocument/2006/relationships/slideLayout" Target="../slideLayouts/slideLayout121.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5.xml"/><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6.xml"/><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7.xml"/><Relationship Id="rId1" Type="http://schemas.openxmlformats.org/officeDocument/2006/relationships/slideLayout" Target="../slideLayouts/slideLayout51.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8.xml"/><Relationship Id="rId1" Type="http://schemas.openxmlformats.org/officeDocument/2006/relationships/slideLayout" Target="../slideLayouts/slideLayout31.xml"/><Relationship Id="rId4" Type="http://schemas.openxmlformats.org/officeDocument/2006/relationships/image" Target="../media/image63.jpe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795.xml"/></Relationships>
</file>

<file path=ppt/slides/_rels/slide6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9.xml"/><Relationship Id="rId1" Type="http://schemas.openxmlformats.org/officeDocument/2006/relationships/slideLayout" Target="../slideLayouts/slideLayout31.xml"/><Relationship Id="rId5" Type="http://schemas.openxmlformats.org/officeDocument/2006/relationships/image" Target="../media/image49.jpeg"/><Relationship Id="rId4" Type="http://schemas.openxmlformats.org/officeDocument/2006/relationships/image" Target="../media/image48.jpeg"/></Relationships>
</file>

<file path=ppt/slides/_rels/slide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0.xml"/><Relationship Id="rId1" Type="http://schemas.openxmlformats.org/officeDocument/2006/relationships/slideLayout" Target="../slideLayouts/slideLayout4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2.xml"/><Relationship Id="rId1" Type="http://schemas.openxmlformats.org/officeDocument/2006/relationships/slideLayout" Target="../slideLayouts/slideLayout76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65.xml"/></Relationships>
</file>

<file path=ppt/slides/_rels/slide6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64.xml"/><Relationship Id="rId1" Type="http://schemas.openxmlformats.org/officeDocument/2006/relationships/slideLayout" Target="../slideLayouts/slideLayout765.xml"/></Relationships>
</file>

<file path=ppt/slides/_rels/slide6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5.xml"/><Relationship Id="rId1" Type="http://schemas.openxmlformats.org/officeDocument/2006/relationships/slideLayout" Target="../slideLayouts/slideLayout765.xml"/></Relationships>
</file>

<file path=ppt/slides/_rels/slide67.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877.xml"/></Relationships>
</file>

<file path=ppt/slides/_rels/slide68.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888.xml"/></Relationships>
</file>

<file path=ppt/slides/_rels/slide69.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877.xml"/></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778.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877.xml"/></Relationships>
</file>

<file path=ppt/slides/_rels/slide7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899.xml"/></Relationships>
</file>

<file path=ppt/slides/_rels/slide7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77.xml"/></Relationships>
</file>

<file path=ppt/slides/_rels/slide7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77.xml"/></Relationships>
</file>

<file path=ppt/slides/_rels/slide7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910.xml"/></Relationships>
</file>

<file path=ppt/slides/_rels/slide75.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21.xml"/></Relationships>
</file>

<file path=ppt/slides/_rels/slide7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921.xml"/></Relationships>
</file>

<file path=ppt/slides/_rels/slide77.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877.xml"/></Relationships>
</file>

<file path=ppt/slides/_rels/slide78.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877.xml"/></Relationships>
</file>

<file path=ppt/slides/_rels/slide7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899.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778.xml"/><Relationship Id="rId4" Type="http://schemas.openxmlformats.org/officeDocument/2006/relationships/image" Target="../media/image24.jpeg"/></Relationships>
</file>

<file path=ppt/slides/_rels/slide8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877.xml"/></Relationships>
</file>

<file path=ppt/slides/_rels/slide81.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877.xml"/></Relationships>
</file>

<file path=ppt/slides/_rels/slide82.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899.xml"/></Relationships>
</file>

<file path=ppt/slides/_rels/slide8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899.xml"/></Relationships>
</file>

<file path=ppt/slides/_rels/slide84.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910.xml"/></Relationships>
</file>

<file path=ppt/slides/_rels/slide8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932.xml"/></Relationships>
</file>

<file path=ppt/slides/_rels/slide8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943.xml"/></Relationships>
</file>

<file path=ppt/slides/_rels/slide8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95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11.xml"/></Relationships>
</file>

<file path=ppt/slides/_rels/slide8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7.xml"/><Relationship Id="rId1" Type="http://schemas.openxmlformats.org/officeDocument/2006/relationships/slideLayout" Target="../slideLayouts/slideLayout40.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778.xml"/></Relationships>
</file>

<file path=ppt/slides/_rels/slide9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91.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9.xml"/><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0.xml"/><Relationship Id="rId1" Type="http://schemas.openxmlformats.org/officeDocument/2006/relationships/slideLayout" Target="../slideLayouts/slideLayout71.xml"/></Relationships>
</file>

<file path=ppt/slides/_rels/slide9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1.xml"/><Relationship Id="rId1" Type="http://schemas.openxmlformats.org/officeDocument/2006/relationships/slideLayout" Target="../slideLayouts/slideLayout815.xml"/><Relationship Id="rId4" Type="http://schemas.openxmlformats.org/officeDocument/2006/relationships/image" Target="../media/image91.jpeg"/></Relationships>
</file>

<file path=ppt/slides/_rels/slide9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2.xml"/><Relationship Id="rId1" Type="http://schemas.openxmlformats.org/officeDocument/2006/relationships/slideLayout" Target="../slideLayouts/slideLayout72.xml"/><Relationship Id="rId4" Type="http://schemas.openxmlformats.org/officeDocument/2006/relationships/image" Target="../media/image93.jpeg"/></Relationships>
</file>

<file path=ppt/slides/_rels/slide9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3.xml"/><Relationship Id="rId1" Type="http://schemas.openxmlformats.org/officeDocument/2006/relationships/slideLayout" Target="../slideLayouts/slideLayout54.xml"/></Relationships>
</file>

<file path=ppt/slides/_rels/slide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4.xml"/><Relationship Id="rId1" Type="http://schemas.openxmlformats.org/officeDocument/2006/relationships/slideLayout" Target="../slideLayouts/slideLayout40.xml"/></Relationships>
</file>

<file path=ppt/slides/_rels/slide9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5.xml"/><Relationship Id="rId1" Type="http://schemas.openxmlformats.org/officeDocument/2006/relationships/slideLayout" Target="../slideLayouts/slideLayout66.xml"/><Relationship Id="rId5" Type="http://schemas.openxmlformats.org/officeDocument/2006/relationships/image" Target="../media/image96.jpeg"/><Relationship Id="rId4" Type="http://schemas.openxmlformats.org/officeDocument/2006/relationships/hyperlink" Target="http://images.google.com.sg/imgres?imgurl=www.angelfire.com/il2/HebrewIsraelites/AncientEgyptianFamily.JPG&amp;imgrefurl=http://www.angelfire.com/il2/HebrewIsraelites/colorofHebrews2.html&amp;h=657&amp;w=590&amp;prev=/images?q=ancient+israel&amp;start=20&amp;svnum=10&amp;hl=en&amp;lr=&amp;ie=UTF-8&amp;oe=UTF-8&amp;sa=N" TargetMode="Externa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89.xml"/><Relationship Id="rId1" Type="http://schemas.openxmlformats.org/officeDocument/2006/relationships/tags" Target="../tags/tag1.xml"/><Relationship Id="rId4" Type="http://schemas.openxmlformats.org/officeDocument/2006/relationships/image" Target="../media/image97.jpeg"/></Relationships>
</file>

<file path=ppt/slides/_rels/slide9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77.xml"/><Relationship Id="rId1" Type="http://schemas.openxmlformats.org/officeDocument/2006/relationships/slideLayout" Target="../slideLayouts/slideLayout40.xml"/><Relationship Id="rId4" Type="http://schemas.openxmlformats.org/officeDocument/2006/relationships/image" Target="../media/image9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711" y="6812"/>
            <a:ext cx="9145711" cy="5942467"/>
          </a:xfrm>
          <a:prstGeom prst="rect">
            <a:avLst/>
          </a:prstGeom>
        </p:spPr>
      </p:pic>
      <p:sp>
        <p:nvSpPr>
          <p:cNvPr id="560129" name="Rectangle 2"/>
          <p:cNvSpPr>
            <a:spLocks noGrp="1" noChangeArrowheads="1"/>
          </p:cNvSpPr>
          <p:nvPr>
            <p:ph type="ctrTitle"/>
          </p:nvPr>
        </p:nvSpPr>
        <p:spPr>
          <a:xfrm>
            <a:off x="327025" y="381000"/>
            <a:ext cx="3886200" cy="1143000"/>
          </a:xfrm>
          <a:solidFill>
            <a:srgbClr val="000000"/>
          </a:solidFill>
        </p:spPr>
        <p:txBody>
          <a:bodyPr anchor="ctr" anchorCtr="1"/>
          <a:lstStyle/>
          <a:p>
            <a:pPr algn="ctr"/>
            <a:r>
              <a:rPr lang="ar-JO" dirty="0">
                <a:solidFill>
                  <a:srgbClr val="FFFFFF"/>
                </a:solidFill>
                <a:ea typeface="ＭＳ Ｐゴシック" charset="0"/>
                <a:cs typeface="Arial" panose="020B0604020202020204" pitchFamily="34" charset="0"/>
              </a:rPr>
              <a:t>نحميا</a:t>
            </a:r>
            <a:endParaRPr lang="en-US" dirty="0">
              <a:solidFill>
                <a:srgbClr val="FFFFFF"/>
              </a:solidFill>
              <a:ea typeface="ＭＳ Ｐゴシック" charset="0"/>
              <a:cs typeface="Arial" panose="020B0604020202020204" pitchFamily="34" charset="0"/>
            </a:endParaRPr>
          </a:p>
        </p:txBody>
      </p:sp>
      <p:sp>
        <p:nvSpPr>
          <p:cNvPr id="560130" name="Picture 11"/>
          <p:cNvSpPr>
            <a:spLocks noChangeAspect="1" noChangeArrowheads="1"/>
          </p:cNvSpPr>
          <p:nvPr/>
        </p:nvSpPr>
        <p:spPr bwMode="auto">
          <a:xfrm>
            <a:off x="4114800" y="0"/>
            <a:ext cx="4656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endParaRPr lang="en-US" b="1" dirty="0">
              <a:solidFill>
                <a:srgbClr val="333333"/>
              </a:solidFill>
              <a:latin typeface="Arial" panose="020B0604020202020204" pitchFamily="34" charset="0"/>
              <a:cs typeface="Arial" panose="020B0604020202020204" pitchFamily="34" charset="0"/>
            </a:endParaRPr>
          </a:p>
        </p:txBody>
      </p:sp>
      <p:sp>
        <p:nvSpPr>
          <p:cNvPr id="560131" name="Rectangle 12"/>
          <p:cNvSpPr>
            <a:spLocks noChangeArrowheads="1"/>
          </p:cNvSpPr>
          <p:nvPr/>
        </p:nvSpPr>
        <p:spPr bwMode="auto">
          <a:xfrm>
            <a:off x="179512" y="4077072"/>
            <a:ext cx="4825231" cy="1866528"/>
          </a:xfrm>
          <a:prstGeom prst="rect">
            <a:avLst/>
          </a:prstGeom>
          <a:noFill/>
          <a:ln w="9525">
            <a:noFill/>
            <a:miter lim="800000"/>
            <a:headEnd/>
            <a:tailEnd/>
          </a:ln>
        </p:spPr>
        <p:txBody>
          <a:bodyPr anchor="ctr" anchorCtr="1"/>
          <a:lstStyle/>
          <a:p>
            <a:pPr>
              <a:spcBef>
                <a:spcPct val="20000"/>
              </a:spcBef>
              <a:buClr>
                <a:srgbClr val="578963"/>
              </a:buClr>
              <a:buFont typeface="Monotype Sorts" charset="0"/>
              <a:buNone/>
            </a:pPr>
            <a:r>
              <a:rPr kumimoji="1" lang="ar-JO" altLang="zh-CN" sz="4400" b="1" baseline="0" dirty="0">
                <a:effectLst>
                  <a:glow rad="228600">
                    <a:schemeClr val="bg2"/>
                  </a:glow>
                </a:effectLst>
                <a:latin typeface="Arial" panose="020B0604020202020204" pitchFamily="34" charset="0"/>
                <a:cs typeface="Arial" panose="020B0604020202020204" pitchFamily="34" charset="0"/>
              </a:rPr>
              <a:t>استرداد             الأسوار والشعب</a:t>
            </a:r>
            <a:endParaRPr kumimoji="1" lang="en-US" sz="4400" b="1" baseline="0" dirty="0">
              <a:effectLst>
                <a:glow rad="228600">
                  <a:schemeClr val="bg2"/>
                </a:glow>
              </a:effectLst>
              <a:latin typeface="Arial" panose="020B0604020202020204" pitchFamily="34" charset="0"/>
              <a:cs typeface="Arial" panose="020B0604020202020204" pitchFamily="34" charset="0"/>
            </a:endParaRPr>
          </a:p>
        </p:txBody>
      </p:sp>
      <p:sp>
        <p:nvSpPr>
          <p:cNvPr id="6" name="Text Box 5"/>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18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7880269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0129"/>
                                        </p:tgtEl>
                                        <p:attrNameLst>
                                          <p:attrName>style.visibility</p:attrName>
                                        </p:attrNameLst>
                                      </p:cBhvr>
                                      <p:to>
                                        <p:strVal val="visible"/>
                                      </p:to>
                                    </p:set>
                                    <p:anim calcmode="lin" valueType="num">
                                      <p:cBhvr additive="base">
                                        <p:cTn id="7" dur="500" fill="hold"/>
                                        <p:tgtEl>
                                          <p:spTgt spid="560129"/>
                                        </p:tgtEl>
                                        <p:attrNameLst>
                                          <p:attrName>ppt_x</p:attrName>
                                        </p:attrNameLst>
                                      </p:cBhvr>
                                      <p:tavLst>
                                        <p:tav tm="0">
                                          <p:val>
                                            <p:strVal val="#ppt_x"/>
                                          </p:val>
                                        </p:tav>
                                        <p:tav tm="100000">
                                          <p:val>
                                            <p:strVal val="#ppt_x"/>
                                          </p:val>
                                        </p:tav>
                                      </p:tavLst>
                                    </p:anim>
                                    <p:anim calcmode="lin" valueType="num">
                                      <p:cBhvr additive="base">
                                        <p:cTn id="8" dur="500" fill="hold"/>
                                        <p:tgtEl>
                                          <p:spTgt spid="560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b="1" dirty="0">
              <a:solidFill>
                <a:srgbClr val="333333"/>
              </a:solidFill>
              <a:latin typeface="Arial" panose="020B0604020202020204" pitchFamily="34" charset="0"/>
              <a:cs typeface="Arial" panose="020B0604020202020204" pitchFamily="34" charset="0"/>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ar-JO" sz="4000" dirty="0">
                <a:solidFill>
                  <a:srgbClr val="000000"/>
                </a:solidFill>
                <a:ea typeface="ＭＳ Ｐゴシック" charset="0"/>
              </a:rPr>
              <a:t>نحميا</a:t>
            </a:r>
            <a:endParaRPr lang="en-US" sz="4000" dirty="0">
              <a:solidFill>
                <a:srgbClr val="000000"/>
              </a:solidFill>
              <a:ea typeface="ＭＳ Ｐゴシック" charset="0"/>
            </a:endParaRP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3200" b="1" baseline="0" dirty="0">
                  <a:solidFill>
                    <a:srgbClr val="FFFFFF"/>
                  </a:solidFill>
                  <a:latin typeface="Arial" panose="020B0604020202020204" pitchFamily="34" charset="0"/>
                  <a:cs typeface="Arial" panose="020B0604020202020204" pitchFamily="34" charset="0"/>
                </a:rPr>
                <a:t>استرداد الأسوار والشعب</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الأسوار</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الشعب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الإصحاحات 1-7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الإصحاحات 8-13</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أعمال البناء</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تعليمات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سياسي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روحي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             1-2</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إعادة البناء        3-7</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                    8-10</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11-13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صلاة فارس    </a:t>
              </a:r>
              <a:r>
                <a:rPr lang="ar-JO" sz="1800" b="1" baseline="0" dirty="0">
                  <a:solidFill>
                    <a:srgbClr val="FFFFFF"/>
                  </a:solidFill>
                  <a:latin typeface="Arial" panose="020B0604020202020204" pitchFamily="34" charset="0"/>
                  <a:cs typeface="Arial" panose="020B0604020202020204" pitchFamily="34" charset="0"/>
                </a:rPr>
                <a:t>1</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3" name="Group 224"/>
          <p:cNvGrpSpPr>
            <a:grpSpLocks/>
          </p:cNvGrpSpPr>
          <p:nvPr/>
        </p:nvGrpSpPr>
        <p:grpSpPr bwMode="auto">
          <a:xfrm>
            <a:off x="917575" y="4979988"/>
            <a:ext cx="917575" cy="1063625"/>
            <a:chOff x="739" y="3951"/>
            <a:chExt cx="742" cy="979"/>
          </a:xfrm>
        </p:grpSpPr>
        <p:sp>
          <p:nvSpPr>
            <p:cNvPr id="594992" name="Rectangle 182"/>
            <p:cNvSpPr>
              <a:spLocks noChangeArrowheads="1"/>
            </p:cNvSpPr>
            <p:nvPr/>
          </p:nvSpPr>
          <p:spPr bwMode="auto">
            <a:xfrm>
              <a:off x="771" y="3951"/>
              <a:ext cx="710"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تفتيش أورشليم</a:t>
              </a:r>
              <a:endParaRPr lang="en-US" sz="16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2</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a:t>
              </a:r>
              <a:br>
                <a:rPr lang="en-US" sz="1800" b="1" baseline="0" dirty="0">
                  <a:solidFill>
                    <a:srgbClr val="FFFFFF"/>
                  </a:solidFill>
                  <a:latin typeface="Arial" panose="020B0604020202020204" pitchFamily="34" charset="0"/>
                  <a:cs typeface="Arial" panose="020B0604020202020204" pitchFamily="34" charset="0"/>
                </a:rPr>
              </a:br>
              <a:r>
                <a:rPr lang="ar-JO" sz="1800" b="1" baseline="0" dirty="0">
                  <a:solidFill>
                    <a:srgbClr val="FFFFFF"/>
                  </a:solidFill>
                  <a:latin typeface="Arial" panose="020B0604020202020204" pitchFamily="34" charset="0"/>
                  <a:cs typeface="Arial" panose="020B0604020202020204" pitchFamily="34" charset="0"/>
                </a:rPr>
                <a:t>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5" name="Group 228"/>
          <p:cNvGrpSpPr>
            <a:grpSpLocks/>
          </p:cNvGrpSpPr>
          <p:nvPr/>
        </p:nvGrpSpPr>
        <p:grpSpPr bwMode="auto">
          <a:xfrm>
            <a:off x="2698408" y="4979988"/>
            <a:ext cx="979005" cy="1063625"/>
            <a:chOff x="1988" y="3951"/>
            <a:chExt cx="591" cy="979"/>
          </a:xfrm>
        </p:grpSpPr>
        <p:sp>
          <p:nvSpPr>
            <p:cNvPr id="594988" name="Rectangle 184"/>
            <p:cNvSpPr>
              <a:spLocks noChangeArrowheads="1"/>
            </p:cNvSpPr>
            <p:nvPr/>
          </p:nvSpPr>
          <p:spPr bwMode="auto">
            <a:xfrm>
              <a:off x="1988" y="3951"/>
              <a:ext cx="591"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مقاومة</a:t>
              </a:r>
              <a:r>
                <a:rPr lang="en-US" sz="1600" b="1" baseline="0" dirty="0">
                  <a:solidFill>
                    <a:srgbClr val="FFFFFF"/>
                  </a:solidFill>
                  <a:latin typeface="Arial" panose="020B0604020202020204" pitchFamily="34" charset="0"/>
                  <a:cs typeface="Arial" panose="020B0604020202020204" pitchFamily="34" charset="0"/>
                </a:rPr>
                <a:t> / </a:t>
              </a:r>
              <a:r>
                <a:rPr lang="ar-JO" sz="1600" b="1" baseline="0" dirty="0">
                  <a:solidFill>
                    <a:srgbClr val="FFFFFF"/>
                  </a:solidFill>
                  <a:latin typeface="Arial" panose="020B0604020202020204" pitchFamily="34" charset="0"/>
                  <a:cs typeface="Arial" panose="020B0604020202020204" pitchFamily="34" charset="0"/>
                </a:rPr>
                <a:t>انتهاء</a:t>
              </a:r>
              <a:endParaRPr lang="en-US" sz="16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4-6</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تنظيم</a:t>
              </a:r>
              <a:endParaRPr lang="en-US" sz="1600" b="1" baseline="0" dirty="0">
                <a:solidFill>
                  <a:srgbClr val="FFFFFF"/>
                </a:solidFill>
                <a:latin typeface="Arial" panose="020B0604020202020204" pitchFamily="34" charset="0"/>
                <a:cs typeface="Arial" panose="020B0604020202020204" pitchFamily="34" charset="0"/>
              </a:endParaRPr>
            </a:p>
            <a:p>
              <a:r>
                <a:rPr lang="ar-JO" sz="1800" b="1" baseline="0" dirty="0">
                  <a:solidFill>
                    <a:srgbClr val="FFFFFF"/>
                  </a:solidFill>
                  <a:latin typeface="Arial" panose="020B0604020202020204" pitchFamily="34" charset="0"/>
                  <a:cs typeface="Arial" panose="020B0604020202020204" pitchFamily="34" charset="0"/>
                </a:rPr>
                <a:t>7</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7" name="Group 232"/>
          <p:cNvGrpSpPr>
            <a:grpSpLocks/>
          </p:cNvGrpSpPr>
          <p:nvPr/>
        </p:nvGrpSpPr>
        <p:grpSpPr bwMode="auto">
          <a:xfrm>
            <a:off x="4573588" y="4979988"/>
            <a:ext cx="935037" cy="1063625"/>
            <a:chOff x="3120" y="3951"/>
            <a:chExt cx="564" cy="979"/>
          </a:xfrm>
        </p:grpSpPr>
        <p:sp>
          <p:nvSpPr>
            <p:cNvPr id="594984" name="Rectangle 186"/>
            <p:cNvSpPr>
              <a:spLocks noChangeArrowheads="1"/>
            </p:cNvSpPr>
            <p:nvPr/>
          </p:nvSpPr>
          <p:spPr bwMode="auto">
            <a:xfrm>
              <a:off x="3152" y="3951"/>
              <a:ext cx="532"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الإقناع    8</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الإعتراف  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العهد    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ar-JO" sz="1050" b="1" baseline="0" dirty="0">
                  <a:solidFill>
                    <a:srgbClr val="FFFFFF"/>
                  </a:solidFill>
                  <a:latin typeface="Arial" panose="020B0604020202020204" pitchFamily="34" charset="0"/>
                  <a:cs typeface="Arial" panose="020B0604020202020204" pitchFamily="34" charset="0"/>
                </a:rPr>
                <a:t>إعادة السكن و التكريس</a:t>
              </a:r>
              <a:endParaRPr lang="en-US" sz="1050" b="1" baseline="0" dirty="0">
                <a:solidFill>
                  <a:srgbClr val="FFFFFF"/>
                </a:solidFill>
                <a:latin typeface="Arial" panose="020B0604020202020204" pitchFamily="34" charset="0"/>
                <a:cs typeface="Arial" panose="020B0604020202020204" pitchFamily="34" charset="0"/>
              </a:endParaRPr>
            </a:p>
            <a:p>
              <a:pPr>
                <a:defRPr/>
              </a:pPr>
              <a:r>
                <a:rPr lang="ar-JO" sz="1600" b="1" baseline="0" dirty="0">
                  <a:solidFill>
                    <a:srgbClr val="FFFFFF"/>
                  </a:solidFill>
                  <a:latin typeface="Arial" panose="020B0604020202020204" pitchFamily="34" charset="0"/>
                  <a:cs typeface="Arial" panose="020B0604020202020204" pitchFamily="34" charset="0"/>
                </a:rPr>
                <a:t>11-12</a:t>
              </a:r>
              <a:endParaRPr lang="en-US" sz="2000" b="1" baseline="0" dirty="0">
                <a:solidFill>
                  <a:srgbClr val="FFFFFF"/>
                </a:solidFill>
                <a:latin typeface="Arial" panose="020B0604020202020204" pitchFamily="34" charset="0"/>
                <a:ea typeface="Times New Roman" charset="0"/>
                <a:cs typeface="Arial" panose="020B0604020202020204" pitchFamily="34" charset="0"/>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100" b="1" baseline="0" dirty="0">
                  <a:solidFill>
                    <a:srgbClr val="FFFFFF"/>
                  </a:solidFill>
                  <a:latin typeface="Arial" panose="020B0604020202020204" pitchFamily="34" charset="0"/>
                  <a:cs typeface="Arial" panose="020B0604020202020204" pitchFamily="34" charset="0"/>
                </a:rPr>
                <a:t>السبت و إصلاحات الزواج المتبادل</a:t>
              </a:r>
              <a:endParaRPr lang="en-US" sz="1100" b="1" baseline="0" dirty="0">
                <a:solidFill>
                  <a:srgbClr val="FFFFFF"/>
                </a:solidFill>
                <a:latin typeface="Arial" panose="020B0604020202020204" pitchFamily="34" charset="0"/>
                <a:cs typeface="Arial" panose="020B0604020202020204" pitchFamily="34" charset="0"/>
              </a:endParaRPr>
            </a:p>
            <a:p>
              <a:r>
                <a:rPr lang="ar-JO" sz="2000" b="1" baseline="0" dirty="0">
                  <a:solidFill>
                    <a:srgbClr val="FFFFFF"/>
                  </a:solidFill>
                  <a:latin typeface="Arial" panose="020B0604020202020204" pitchFamily="34" charset="0"/>
                  <a:cs typeface="Arial" panose="020B0604020202020204" pitchFamily="34" charset="0"/>
                </a:rPr>
                <a:t>13</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 52 يوم (6: 15) </a:t>
              </a:r>
              <a:r>
                <a:rPr lang="en-US" sz="2000"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sz="2000" b="1" baseline="0" dirty="0">
                  <a:solidFill>
                    <a:srgbClr val="FFFFFF"/>
                  </a:solidFill>
                  <a:latin typeface="Arial" panose="020B0604020202020204" pitchFamily="34" charset="0"/>
                  <a:cs typeface="Arial" panose="020B0604020202020204" pitchFamily="34" charset="0"/>
                </a:rPr>
                <a:t>445-433 ق.م</a:t>
              </a:r>
              <a:endParaRPr lang="en-US" sz="2000"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13: 6أ</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200" b="1" baseline="0" dirty="0">
                  <a:solidFill>
                    <a:srgbClr val="FFFFFF"/>
                  </a:solidFill>
                  <a:latin typeface="Arial" panose="020B0604020202020204" pitchFamily="34" charset="0"/>
                  <a:cs typeface="Arial" panose="020B0604020202020204" pitchFamily="34" charset="0"/>
                </a:rPr>
                <a:t>425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200" b="1" baseline="0" dirty="0">
                  <a:solidFill>
                    <a:srgbClr val="FFFFFF"/>
                  </a:solidFill>
                  <a:latin typeface="Arial" panose="020B0604020202020204" pitchFamily="34" charset="0"/>
                  <a:cs typeface="Arial" panose="020B0604020202020204" pitchFamily="34" charset="0"/>
                </a:rPr>
                <a:t>420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2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200" b="1" baseline="0" dirty="0">
                  <a:solidFill>
                    <a:srgbClr val="FFFFFF"/>
                  </a:solidFill>
                  <a:latin typeface="Arial" panose="020B0604020202020204" pitchFamily="34" charset="0"/>
                  <a:cs typeface="Arial" panose="020B0604020202020204" pitchFamily="34" charset="0"/>
                </a:rPr>
                <a:t>13: 6ب</a:t>
              </a:r>
              <a:endParaRPr lang="en-US" sz="1200" b="1" baseline="0" dirty="0">
                <a:solidFill>
                  <a:srgbClr val="FFFFFF"/>
                </a:solidFill>
                <a:latin typeface="Arial" panose="020B0604020202020204" pitchFamily="34" charset="0"/>
                <a:cs typeface="Arial" panose="020B0604020202020204" pitchFamily="34"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342032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594947"/>
                                        </p:tgtEl>
                                        <p:attrNameLst>
                                          <p:attrName>style.visibility</p:attrName>
                                        </p:attrNameLst>
                                      </p:cBhvr>
                                      <p:to>
                                        <p:strVal val="visible"/>
                                      </p:to>
                                    </p:set>
                                    <p:animEffect transition="in" filter="fade">
                                      <p:cBhvr>
                                        <p:cTn id="7" dur="100"/>
                                        <p:tgtEl>
                                          <p:spTgt spid="594947"/>
                                        </p:tgtEl>
                                      </p:cBhvr>
                                    </p:animEffect>
                                    <p:anim calcmode="lin" valueType="num">
                                      <p:cBhvr>
                                        <p:cTn id="8" dur="400" fill="hold"/>
                                        <p:tgtEl>
                                          <p:spTgt spid="594947"/>
                                        </p:tgtEl>
                                        <p:attrNameLst>
                                          <p:attrName>ppt_x</p:attrName>
                                        </p:attrNameLst>
                                      </p:cBhvr>
                                      <p:tavLst>
                                        <p:tav tm="0">
                                          <p:val>
                                            <p:strVal val="#ppt_x"/>
                                          </p:val>
                                        </p:tav>
                                        <p:tav tm="100000">
                                          <p:val>
                                            <p:strVal val="#ppt_x"/>
                                          </p:val>
                                        </p:tav>
                                      </p:tavLst>
                                    </p:anim>
                                    <p:anim calcmode="lin" valueType="num">
                                      <p:cBhvr>
                                        <p:cTn id="9" dur="400" fill="hold"/>
                                        <p:tgtEl>
                                          <p:spTgt spid="594947"/>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949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949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947"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C07BF48-3583-024B-B1FB-54902F56323F}"/>
              </a:ext>
            </a:extLst>
          </p:cNvPr>
          <p:cNvGrpSpPr/>
          <p:nvPr/>
        </p:nvGrpSpPr>
        <p:grpSpPr>
          <a:xfrm>
            <a:off x="0" y="66675"/>
            <a:ext cx="9144000" cy="6715125"/>
            <a:chOff x="0" y="66675"/>
            <a:chExt cx="9144000" cy="6715125"/>
          </a:xfrm>
        </p:grpSpPr>
        <p:pic>
          <p:nvPicPr>
            <p:cNvPr id="647171" name="Picture 1027" descr="infocarto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6675"/>
              <a:ext cx="9144000" cy="671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ounded Rectangle 1">
              <a:extLst>
                <a:ext uri="{FF2B5EF4-FFF2-40B4-BE49-F238E27FC236}">
                  <a16:creationId xmlns:a16="http://schemas.microsoft.com/office/drawing/2014/main" id="{FD055CA3-A87E-8D47-935E-564B38DD5E81}"/>
                </a:ext>
              </a:extLst>
            </p:cNvPr>
            <p:cNvSpPr/>
            <p:nvPr/>
          </p:nvSpPr>
          <p:spPr>
            <a:xfrm>
              <a:off x="4211960" y="700100"/>
              <a:ext cx="4320480" cy="180020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08578" name="Rectangle 1026"/>
          <p:cNvSpPr>
            <a:spLocks noGrp="1" noChangeArrowheads="1"/>
          </p:cNvSpPr>
          <p:nvPr>
            <p:ph type="title"/>
          </p:nvPr>
        </p:nvSpPr>
        <p:spPr>
          <a:xfrm>
            <a:off x="3995936" y="815370"/>
            <a:ext cx="4660578" cy="1569660"/>
          </a:xfrm>
          <a:noFill/>
          <a:ln>
            <a:noFill/>
          </a:ln>
          <a:effectLst/>
        </p:spPr>
        <p:txBody>
          <a:bodyPr wrap="square">
            <a:spAutoFit/>
          </a:bodyPr>
          <a:lstStyle/>
          <a:p>
            <a:pPr algn="ctr" eaLnBrk="1" hangingPunct="1">
              <a:spcBef>
                <a:spcPct val="50000"/>
              </a:spcBef>
            </a:pPr>
            <a:r>
              <a:rPr lang="ar-JO" sz="3200" b="1" dirty="0">
                <a:solidFill>
                  <a:srgbClr val="000000"/>
                </a:solidFill>
                <a:latin typeface="Arial" panose="020B0604020202020204" pitchFamily="34" charset="0"/>
                <a:cs typeface="Arial" panose="020B0604020202020204" pitchFamily="34" charset="0"/>
              </a:rPr>
              <a:t>أحصل على أكبر كمية من المعلومات، سوف نفكر في كيفية استخدامها لاحقاً</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C85CE3-2E54-DE4D-B8B9-D432457EF062}"/>
              </a:ext>
            </a:extLst>
          </p:cNvPr>
          <p:cNvGrpSpPr/>
          <p:nvPr/>
        </p:nvGrpSpPr>
        <p:grpSpPr>
          <a:xfrm>
            <a:off x="0" y="0"/>
            <a:ext cx="9144000" cy="6834188"/>
            <a:chOff x="0" y="0"/>
            <a:chExt cx="9144000" cy="6834188"/>
          </a:xfrm>
        </p:grpSpPr>
        <p:pic>
          <p:nvPicPr>
            <p:cNvPr id="649218" name="Picture 1026" descr="infocgon381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ounded Rectangle 3">
              <a:extLst>
                <a:ext uri="{FF2B5EF4-FFF2-40B4-BE49-F238E27FC236}">
                  <a16:creationId xmlns:a16="http://schemas.microsoft.com/office/drawing/2014/main" id="{389058B2-1891-F643-8494-820F9B130149}"/>
                </a:ext>
              </a:extLst>
            </p:cNvPr>
            <p:cNvSpPr/>
            <p:nvPr/>
          </p:nvSpPr>
          <p:spPr>
            <a:xfrm>
              <a:off x="2183160" y="1628800"/>
              <a:ext cx="3612976" cy="1093430"/>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23434D47-4671-B94B-9BE6-0BCC443C9E70}"/>
                </a:ext>
              </a:extLst>
            </p:cNvPr>
            <p:cNvSpPr/>
            <p:nvPr/>
          </p:nvSpPr>
          <p:spPr>
            <a:xfrm>
              <a:off x="2156079" y="2924944"/>
              <a:ext cx="2296875" cy="1336215"/>
            </a:xfrm>
            <a:prstGeom prst="round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10627" name="Rectangle 1027"/>
          <p:cNvSpPr>
            <a:spLocks noGrp="1" noChangeArrowheads="1"/>
          </p:cNvSpPr>
          <p:nvPr>
            <p:ph type="title"/>
          </p:nvPr>
        </p:nvSpPr>
        <p:spPr>
          <a:xfrm>
            <a:off x="4343400" y="5257800"/>
            <a:ext cx="4800600" cy="1600200"/>
          </a:xfrm>
          <a:solidFill>
            <a:srgbClr val="000000"/>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تكون على علم</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4EBA0C25-1870-C547-AFE2-FA4EE905C71B}"/>
              </a:ext>
            </a:extLst>
          </p:cNvPr>
          <p:cNvSpPr txBox="1">
            <a:spLocks noChangeArrowheads="1"/>
          </p:cNvSpPr>
          <p:nvPr/>
        </p:nvSpPr>
        <p:spPr bwMode="auto">
          <a:xfrm>
            <a:off x="2183160" y="1602412"/>
            <a:ext cx="3612976" cy="120032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قانون                       حرية المعلومات</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9511FD2B-7FDC-BC47-9067-85EFA9F7BA9B}"/>
              </a:ext>
            </a:extLst>
          </p:cNvPr>
          <p:cNvSpPr txBox="1">
            <a:spLocks noChangeArrowheads="1"/>
          </p:cNvSpPr>
          <p:nvPr/>
        </p:nvSpPr>
        <p:spPr bwMode="auto">
          <a:xfrm>
            <a:off x="2156078" y="2888926"/>
            <a:ext cx="2296876" cy="1077218"/>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أسئلة كثيرة يتم التملص منها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51266"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12674"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4000" b="1" dirty="0">
                <a:solidFill>
                  <a:srgbClr val="FFFF00"/>
                </a:solidFill>
                <a:latin typeface="Arial" panose="020B0604020202020204" pitchFamily="34" charset="0"/>
                <a:ea typeface="ＭＳ Ｐゴシック" charset="0"/>
                <a:cs typeface="Arial" panose="020B0604020202020204" pitchFamily="34" charset="0"/>
              </a:rPr>
              <a:t>التحدث بالمعلومات</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651268" name="Rectangle 1"/>
          <p:cNvSpPr>
            <a:spLocks noChangeArrowheads="1"/>
          </p:cNvSpPr>
          <p:nvPr/>
        </p:nvSpPr>
        <p:spPr bwMode="auto">
          <a:xfrm>
            <a:off x="107950" y="1196975"/>
            <a:ext cx="8785225" cy="3108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r" rtl="1"/>
            <a:r>
              <a:rPr lang="ar-JO" sz="2800" b="1" baseline="0" dirty="0">
                <a:solidFill>
                  <a:srgbClr val="EAE8E2"/>
                </a:solidFill>
                <a:latin typeface="Arial" panose="020B0604020202020204" pitchFamily="34" charset="0"/>
                <a:cs typeface="Arial" panose="020B0604020202020204" pitchFamily="34" charset="0"/>
              </a:rPr>
              <a:t>تظهر الإحصاءات عن زوار الكنيسة أن :</a:t>
            </a:r>
            <a:br>
              <a:rPr lang="en-US" sz="2800" b="1" baseline="0" dirty="0">
                <a:solidFill>
                  <a:srgbClr val="EAE8E2"/>
                </a:solidFill>
                <a:latin typeface="Arial" panose="020B0604020202020204" pitchFamily="34" charset="0"/>
                <a:cs typeface="Arial" panose="020B0604020202020204" pitchFamily="34" charset="0"/>
              </a:rPr>
            </a:br>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85% من الزوار يعودون إذا تمت زيارتهم خلال 36 ساعة</a:t>
            </a:r>
            <a:endParaRPr lang="en-US" sz="2800" b="1" baseline="0" dirty="0">
              <a:solidFill>
                <a:srgbClr val="EAE8E2"/>
              </a:solidFill>
              <a:latin typeface="Arial" panose="020B0604020202020204" pitchFamily="34" charset="0"/>
              <a:cs typeface="Arial" panose="020B0604020202020204" pitchFamily="34" charset="0"/>
            </a:endParaRPr>
          </a:p>
          <a:p>
            <a:pPr algn="r" rtl="1"/>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60% من الزوار يعودون إذا تمت زيارتهم خلال 72 ساعة و</a:t>
            </a:r>
            <a:br>
              <a:rPr lang="en-US" sz="2800" b="1" baseline="0" dirty="0">
                <a:solidFill>
                  <a:srgbClr val="EAE8E2"/>
                </a:solidFill>
                <a:latin typeface="Arial" panose="020B0604020202020204" pitchFamily="34" charset="0"/>
                <a:cs typeface="Arial" panose="020B0604020202020204" pitchFamily="34" charset="0"/>
              </a:rPr>
            </a:br>
            <a:r>
              <a:rPr lang="en-US" sz="2800" b="1" baseline="0" dirty="0">
                <a:solidFill>
                  <a:srgbClr val="EAE8E2"/>
                </a:solidFill>
                <a:latin typeface="Arial" panose="020B0604020202020204" pitchFamily="34" charset="0"/>
                <a:cs typeface="Arial" panose="020B0604020202020204" pitchFamily="34" charset="0"/>
              </a:rPr>
              <a:t>• </a:t>
            </a:r>
            <a:r>
              <a:rPr lang="ar-JO" sz="2800" b="1" baseline="0" dirty="0">
                <a:solidFill>
                  <a:srgbClr val="EAE8E2"/>
                </a:solidFill>
                <a:latin typeface="Arial" panose="020B0604020202020204" pitchFamily="34" charset="0"/>
                <a:cs typeface="Arial" panose="020B0604020202020204" pitchFamily="34" charset="0"/>
              </a:rPr>
              <a:t>15% من الزوار يعودون إذا تمت زيارتهم خلال 7 أيام</a:t>
            </a:r>
            <a:endParaRPr lang="en-US" sz="2800" b="1" baseline="0" dirty="0">
              <a:solidFill>
                <a:srgbClr val="EAE8E2"/>
              </a:solidFill>
              <a:latin typeface="Arial" panose="020B0604020202020204" pitchFamily="34" charset="0"/>
              <a:cs typeface="Arial" panose="020B0604020202020204" pitchFamily="34" charset="0"/>
            </a:endParaRPr>
          </a:p>
          <a:p>
            <a:pPr algn="l"/>
            <a:endParaRPr lang="en-US" sz="2800" b="1" baseline="0" dirty="0">
              <a:solidFill>
                <a:srgbClr val="EAE8E2"/>
              </a:solidFill>
              <a:latin typeface="Arial" panose="020B0604020202020204" pitchFamily="34" charset="0"/>
              <a:cs typeface="Arial" panose="020B0604020202020204" pitchFamily="34" charset="0"/>
            </a:endParaRPr>
          </a:p>
          <a:p>
            <a:pPr algn="r"/>
            <a:r>
              <a:rPr lang="ar-JO" sz="2800" b="1" baseline="0" dirty="0">
                <a:solidFill>
                  <a:srgbClr val="EAE8E2"/>
                </a:solidFill>
                <a:latin typeface="Arial" panose="020B0604020202020204" pitchFamily="34" charset="0"/>
                <a:cs typeface="Arial" panose="020B0604020202020204" pitchFamily="34" charset="0"/>
              </a:rPr>
              <a:t>لذا عليك متابعتهم بعد الزيارة بهدية أو أي شيء لتشكرهم على زيارة كنيستك</a:t>
            </a:r>
            <a:endParaRPr lang="en-US" sz="2800" b="1" baseline="0" dirty="0">
              <a:solidFill>
                <a:srgbClr val="EAE8E2"/>
              </a:solidFill>
              <a:latin typeface="Arial" panose="020B0604020202020204" pitchFamily="34" charset="0"/>
              <a:cs typeface="Arial" panose="020B0604020202020204" pitchFamily="34" charset="0"/>
            </a:endParaRPr>
          </a:p>
        </p:txBody>
      </p:sp>
      <p:sp>
        <p:nvSpPr>
          <p:cNvPr id="651269" name="Rectangle 5"/>
          <p:cNvSpPr>
            <a:spLocks noChangeArrowheads="1"/>
          </p:cNvSpPr>
          <p:nvPr/>
        </p:nvSpPr>
        <p:spPr bwMode="auto">
          <a:xfrm>
            <a:off x="-71438" y="5930900"/>
            <a:ext cx="9251951" cy="111825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p>
            <a:r>
              <a:rPr lang="ar-JO" sz="4000" b="1" dirty="0">
                <a:latin typeface="Arial" panose="020B0604020202020204" pitchFamily="34" charset="0"/>
                <a:cs typeface="Arial" panose="020B0604020202020204" pitchFamily="34" charset="0"/>
              </a:rPr>
              <a:t>معرض النماذج ، العدد # 063 "كيفية الحصول على معلومات الاتصال بزائر الكنيسة" 9 يوليو 2013</a:t>
            </a:r>
            <a:endParaRPr lang="en-US" sz="4000" b="1" baseline="0" dirty="0">
              <a:solidFill>
                <a:srgbClr val="EAE8E2"/>
              </a:solidFill>
              <a:latin typeface="Arial" panose="020B060402020202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6C591761-1126-CF40-8F6B-0221A4F25DB6}"/>
              </a:ext>
            </a:extLst>
          </p:cNvPr>
          <p:cNvGrpSpPr/>
          <p:nvPr/>
        </p:nvGrpSpPr>
        <p:grpSpPr>
          <a:xfrm>
            <a:off x="1129344" y="1879906"/>
            <a:ext cx="5742492" cy="4445000"/>
            <a:chOff x="1129344" y="1879906"/>
            <a:chExt cx="5742492" cy="4445000"/>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1054754">
              <a:off x="1129344" y="1879906"/>
              <a:ext cx="5517583" cy="444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5">
              <a:extLst>
                <a:ext uri="{FF2B5EF4-FFF2-40B4-BE49-F238E27FC236}">
                  <a16:creationId xmlns:a16="http://schemas.microsoft.com/office/drawing/2014/main" id="{7167C86F-79E0-7240-9DFB-A99485AA7857}"/>
                </a:ext>
              </a:extLst>
            </p:cNvPr>
            <p:cNvSpPr txBox="1">
              <a:spLocks noChangeArrowheads="1"/>
            </p:cNvSpPr>
            <p:nvPr/>
          </p:nvSpPr>
          <p:spPr bwMode="auto">
            <a:xfrm rot="20496885">
              <a:off x="1414931" y="4266455"/>
              <a:ext cx="5456905" cy="1200329"/>
            </a:xfrm>
            <a:prstGeom prst="rect">
              <a:avLst/>
            </a:prstGeom>
            <a:solidFill>
              <a:srgbClr val="68737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رعاية النفس</a:t>
              </a:r>
              <a:endParaRPr kumimoji="0" lang="en-US" sz="7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5331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ثاني 1996</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9B6133-08B3-3B45-96FC-DF584754865E}"/>
              </a:ext>
            </a:extLst>
          </p:cNvPr>
          <p:cNvGrpSpPr/>
          <p:nvPr/>
        </p:nvGrpSpPr>
        <p:grpSpPr>
          <a:xfrm>
            <a:off x="2057400" y="1600200"/>
            <a:ext cx="4873625" cy="5257800"/>
            <a:chOff x="2057400" y="1600200"/>
            <a:chExt cx="4873625" cy="5257800"/>
          </a:xfrm>
        </p:grpSpPr>
        <p:pic>
          <p:nvPicPr>
            <p:cNvPr id="6" name="Picture 1027" descr="infocgon319l">
              <a:extLst>
                <a:ext uri="{FF2B5EF4-FFF2-40B4-BE49-F238E27FC236}">
                  <a16:creationId xmlns:a16="http://schemas.microsoft.com/office/drawing/2014/main" id="{698D6C6E-3B9D-864B-8154-2109D3351A2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34BC9ED2-57D9-D545-88E1-FF89AAF3780D}"/>
                </a:ext>
              </a:extLst>
            </p:cNvPr>
            <p:cNvSpPr/>
            <p:nvPr/>
          </p:nvSpPr>
          <p:spPr>
            <a:xfrm>
              <a:off x="3275856" y="1700808"/>
              <a:ext cx="2376264" cy="1152128"/>
            </a:xfrm>
            <a:prstGeom prst="roundRect">
              <a:avLst/>
            </a:prstGeom>
            <a:solidFill>
              <a:srgbClr val="FFFFFF"/>
            </a:solidFill>
            <a:ln>
              <a:noFill/>
            </a:ln>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30788" name="Text Box 5"/>
          <p:cNvSpPr txBox="1">
            <a:spLocks noChangeArrowheads="1"/>
          </p:cNvSpPr>
          <p:nvPr/>
        </p:nvSpPr>
        <p:spPr bwMode="auto">
          <a:xfrm>
            <a:off x="3059832" y="1895515"/>
            <a:ext cx="2880320" cy="111825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تقول الكلمة أننا في بقعة خطيرة من المطر</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348211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الرؤية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لعمل مشيئته</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4-11أ)</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2212526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6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72008" y="476672"/>
            <a:ext cx="8964488" cy="6481281"/>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فلما سمعت هذا الكلام جلست وبكيت ونحت أياماً وصمت وصليت أمام إله السماء وقلت أيها الرب إله السماء الإله العظيم المخوف الحافظ العهد والرحمة لمحبيه وحافظي وصاياه لتكن أذنك مصغية وعيناك مفتوحتين لتسمع صلاة عبدك الذي يصلي إليك نهاراً وليلاً لأجل بني إسرائيل عبيدك ويعترف بخطايا بني إسرائيل التي أخطأنا بها إليك فإني أنا وبيت ابي قد أخطأنا لقد أفسدنا أمامك ولم نحفظ الوصايا والفرائض والأحكام التي أمرت بها موسى عبدك</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(1: 4-7)</a:t>
            </a:r>
            <a:endParaRPr lang="en-US" sz="4000" dirty="0">
              <a:effectLst>
                <a:glow rad="127000">
                  <a:schemeClr val="tx1"/>
                </a:glow>
              </a:effectLst>
              <a:ea typeface="ＭＳ Ｐゴシック"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1520" y="188640"/>
            <a:ext cx="8640960" cy="6669359"/>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أذكر الكلام الذي أمرت به موسى عبدك قائلاً إن خنتم فإني أفرقكم في الشعوب وإن رجعتم إلي وحفظتم وصاياي وعملتموها إن كان المنفيون منكم في أقصاء السماوات فمن هناك أجمعهم وآتي بهم إلى المكان الذي اخترت لإسكان اسمي فيه فهم عبيدك وشعبك الذي افتديت بقوتك العظيمة ويدك الشديدة يا سيد لتكن أذنك مصغية إلى صلاة عبدك وصلاة عبيدك الذين يريدون مخافة اسمك وأعط النجاح اليوم لعبدك وامنحه رحمة أمام هذا الرجل</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(1: 8-11)</a:t>
            </a:r>
            <a:endParaRPr lang="en-US" sz="4000" dirty="0">
              <a:effectLst>
                <a:glow rad="127000">
                  <a:schemeClr val="tx1"/>
                </a:glow>
              </a:effectLst>
              <a:ea typeface="ＭＳ Ｐゴシック"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6594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54247">
            <a:off x="4038600" y="228600"/>
            <a:ext cx="4813300" cy="6400800"/>
          </a:xfrm>
          <a:prstGeom prst="rect">
            <a:avLst/>
          </a:prstGeom>
          <a:solidFill>
            <a:srgbClr val="FFFFFF"/>
          </a:solidFill>
          <a:ln w="127000">
            <a:solidFill>
              <a:schemeClr val="tx1"/>
            </a:solidFill>
            <a:miter lim="800000"/>
            <a:headEnd type="none" w="sm" len="sm"/>
            <a:tailEnd type="none" w="sm" len="sm"/>
          </a:ln>
        </p:spPr>
      </p:pic>
      <p:sp>
        <p:nvSpPr>
          <p:cNvPr id="659459" name="Rectangle 1027"/>
          <p:cNvSpPr>
            <a:spLocks noGrp="1" noChangeArrowheads="1"/>
          </p:cNvSpPr>
          <p:nvPr>
            <p:ph type="ctrTitle"/>
          </p:nvPr>
        </p:nvSpPr>
        <p:spPr>
          <a:xfrm>
            <a:off x="152400" y="533400"/>
            <a:ext cx="3657600" cy="1905000"/>
          </a:xfrm>
        </p:spPr>
        <p:txBody>
          <a:bodyPr/>
          <a:lstStyle/>
          <a:p>
            <a:r>
              <a:rPr kumimoji="0" lang="ar-JO" sz="4600" b="1" dirty="0">
                <a:solidFill>
                  <a:schemeClr val="tx1"/>
                </a:solidFill>
                <a:latin typeface="Arial" panose="020B0604020202020204" pitchFamily="34" charset="0"/>
                <a:ea typeface="ＭＳ Ｐゴシック" charset="0"/>
                <a:cs typeface="Arial" panose="020B0604020202020204" pitchFamily="34" charset="0"/>
              </a:rPr>
              <a:t>مشروع     مستحيل</a:t>
            </a:r>
            <a:endParaRPr kumimoji="0" lang="en-US" sz="4600" b="1" baseline="300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592138"/>
            <a:ext cx="3876675" cy="157638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a:t>
            </a:r>
          </a:p>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43244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14467" r="15746"/>
          <a:stretch/>
        </p:blipFill>
        <p:spPr>
          <a:xfrm rot="16200000">
            <a:off x="3047073" y="-40145"/>
            <a:ext cx="6381327" cy="646161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a:t>
            </a:r>
            <a:r>
              <a:rPr lang="ar-JO" sz="1800" b="1" dirty="0">
                <a:solidFill>
                  <a:schemeClr val="bg1"/>
                </a:solidFill>
                <a:latin typeface="Arial" panose="020B0604020202020204" pitchFamily="34" charset="0"/>
                <a:cs typeface="Arial" panose="020B0604020202020204" pitchFamily="34" charset="0"/>
              </a:rPr>
              <a:t>الكتاب المقدس التلخيصي</a:t>
            </a:r>
            <a:r>
              <a:rPr lang="en-US" sz="1800" b="1" dirty="0">
                <a:solidFill>
                  <a:schemeClr val="bg1"/>
                </a:solidFill>
                <a:latin typeface="Arial" panose="020B0604020202020204" pitchFamily="34" charset="0"/>
                <a:cs typeface="Arial" panose="020B0604020202020204" pitchFamily="34" charset="0"/>
              </a:rPr>
              <a:t> (Grand Rapids: Baker, 1992)</a:t>
            </a:r>
          </a:p>
        </p:txBody>
      </p:sp>
      <p:sp>
        <p:nvSpPr>
          <p:cNvPr id="11" name="Rectangle 10"/>
          <p:cNvSpPr/>
          <p:nvPr/>
        </p:nvSpPr>
        <p:spPr>
          <a:xfrm>
            <a:off x="1314192" y="2263388"/>
            <a:ext cx="227948" cy="276999"/>
          </a:xfrm>
          <a:prstGeom prst="rect">
            <a:avLst/>
          </a:prstGeom>
        </p:spPr>
        <p:txBody>
          <a:bodyPr wrap="none">
            <a:spAutoFit/>
          </a:bodyPr>
          <a:lstStyle/>
          <a:p>
            <a:pPr algn="l" defTabSz="457200" eaLnBrk="1" fontAlgn="auto" hangingPunct="1">
              <a:spcBef>
                <a:spcPts val="0"/>
              </a:spcBef>
              <a:spcAft>
                <a:spcPts val="0"/>
              </a:spcAft>
            </a:pPr>
            <a:r>
              <a:rPr lang="en-US" sz="1200" b="1" baseline="0" dirty="0">
                <a:solidFill>
                  <a:prstClr val="black"/>
                </a:solidFill>
                <a:latin typeface="Arial" panose="020B0604020202020204" pitchFamily="34" charset="0"/>
                <a:ea typeface="+mn-ea"/>
                <a:cs typeface="Arial" panose="020B0604020202020204" pitchFamily="34" charset="0"/>
              </a:rPr>
              <a:t> </a:t>
            </a:r>
            <a:endParaRPr lang="en-US" sz="1800" b="1" baseline="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279400" y="643988"/>
            <a:ext cx="36957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ar-JO" sz="4800" b="1" baseline="0" dirty="0">
                <a:solidFill>
                  <a:prstClr val="white"/>
                </a:solidFill>
                <a:latin typeface="Arial" panose="020B0604020202020204" pitchFamily="34" charset="0"/>
                <a:cs typeface="Arial" panose="020B0604020202020204" pitchFamily="34" charset="0"/>
              </a:rPr>
              <a:t>نحميا</a:t>
            </a:r>
            <a:endParaRPr lang="en-US" sz="4800" b="1" baseline="0" dirty="0">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3494756" y="3656778"/>
            <a:ext cx="3741540" cy="258053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l" defTabSz="457200" eaLnBrk="1" fontAlgn="auto" hangingPunct="1">
              <a:spcBef>
                <a:spcPts val="0"/>
              </a:spcBef>
              <a:spcAft>
                <a:spcPts val="0"/>
              </a:spcAft>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79513" y="1916832"/>
            <a:ext cx="4106736" cy="397031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 حزن على محنة أورشليم المأساوية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2. حشد دعم الملك</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3. سجل كل العاملين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4. تقويض هجمات السامريين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5. التخلي عن بيع الأطفال اليهود</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6. إكمال السور رغم المعارضة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7. حسابات اليهود العائدين</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8. توضيح ناموس الله</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9. الإعتراف بالخطية</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10. شهود على توقيع العهد</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11. قصة قادة أورشليم</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12. اللاويون يقودون تكريس الهيكل</a:t>
            </a:r>
            <a:endParaRPr lang="en-US" sz="1800" b="1" baseline="0" dirty="0">
              <a:solidFill>
                <a:prstClr val="black"/>
              </a:solidFill>
              <a:latin typeface="Arial" panose="020B0604020202020204" pitchFamily="34" charset="0"/>
              <a:cs typeface="Arial" panose="020B0604020202020204" pitchFamily="34" charset="0"/>
            </a:endParaRPr>
          </a:p>
          <a:p>
            <a:pPr algn="r" defTabSz="457200" eaLnBrk="1" fontAlgn="auto" hangingPunct="1">
              <a:spcBef>
                <a:spcPts val="0"/>
              </a:spcBef>
              <a:spcAft>
                <a:spcPts val="0"/>
              </a:spcAft>
            </a:pPr>
            <a:r>
              <a:rPr lang="ar-JO" sz="1800" b="1" baseline="0" dirty="0">
                <a:solidFill>
                  <a:prstClr val="black"/>
                </a:solidFill>
                <a:latin typeface="Arial" panose="020B0604020202020204" pitchFamily="34" charset="0"/>
                <a:cs typeface="Arial" panose="020B0604020202020204" pitchFamily="34" charset="0"/>
              </a:rPr>
              <a:t>13. استرداد اللاويين للهيكل</a:t>
            </a:r>
            <a:endParaRPr lang="en-US" sz="1800" b="1" baseline="0" dirty="0">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9933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20688"/>
            <a:ext cx="8857109" cy="828675"/>
          </a:xfrm>
        </p:spPr>
        <p:txBody>
          <a:bodyPr anchor="t"/>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نهاية صلاته</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Rectangle 1026">
            <a:extLst>
              <a:ext uri="{FF2B5EF4-FFF2-40B4-BE49-F238E27FC236}">
                <a16:creationId xmlns:a16="http://schemas.microsoft.com/office/drawing/2014/main" id="{82269C9E-B185-2A40-83F6-66D3D14687E3}"/>
              </a:ext>
            </a:extLst>
          </p:cNvPr>
          <p:cNvSpPr txBox="1">
            <a:spLocks noChangeArrowheads="1"/>
          </p:cNvSpPr>
          <p:nvPr/>
        </p:nvSpPr>
        <p:spPr bwMode="auto">
          <a:xfrm>
            <a:off x="132556" y="1141956"/>
            <a:ext cx="8857109" cy="523937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5400" b="1" kern="0" baseline="0" dirty="0">
                <a:solidFill>
                  <a:schemeClr val="tx1"/>
                </a:solidFill>
                <a:latin typeface="Arial" panose="020B0604020202020204" pitchFamily="34" charset="0"/>
                <a:ea typeface="ＭＳ Ｐゴシック" charset="0"/>
                <a:cs typeface="Arial" panose="020B0604020202020204" pitchFamily="34" charset="0"/>
              </a:rPr>
              <a:t>يا سيد لتكن أذنك مصغية إلى صلاة عبدك وصلاة عبيدك الذين يريدون مخافة اسمك</a:t>
            </a:r>
            <a:endParaRPr lang="en-US" sz="5400" b="1" kern="0" baseline="0" dirty="0">
              <a:solidFill>
                <a:schemeClr val="tx1"/>
              </a:solidFill>
              <a:latin typeface="Arial" panose="020B0604020202020204" pitchFamily="34" charset="0"/>
              <a:ea typeface="ＭＳ Ｐゴシック" charset="0"/>
              <a:cs typeface="Arial" panose="020B0604020202020204" pitchFamily="34" charset="0"/>
            </a:endParaRPr>
          </a:p>
          <a:p>
            <a:pPr algn="ctr" eaLnBrk="1" hangingPunct="1">
              <a:defRPr/>
            </a:pPr>
            <a:endParaRPr lang="en-US" sz="3600" b="1" kern="0" baseline="0" dirty="0">
              <a:solidFill>
                <a:schemeClr val="tx1"/>
              </a:solidFill>
              <a:latin typeface="Arial" panose="020B0604020202020204" pitchFamily="34" charset="0"/>
              <a:ea typeface="ＭＳ Ｐゴシック" charset="0"/>
              <a:cs typeface="Arial" panose="020B0604020202020204" pitchFamily="34" charset="0"/>
            </a:endParaRPr>
          </a:p>
          <a:p>
            <a:pPr algn="ctr" eaLnBrk="1" hangingPunct="1">
              <a:defRPr/>
            </a:pPr>
            <a:r>
              <a:rPr lang="ar-JO" sz="3600" b="1" kern="0" baseline="0" dirty="0">
                <a:solidFill>
                  <a:schemeClr val="tx1"/>
                </a:solidFill>
                <a:latin typeface="Arial" panose="020B0604020202020204" pitchFamily="34" charset="0"/>
                <a:ea typeface="ＭＳ Ｐゴシック" charset="0"/>
                <a:cs typeface="Arial" panose="020B0604020202020204" pitchFamily="34" charset="0"/>
              </a:rPr>
              <a:t>نحميا 1: 11</a:t>
            </a:r>
            <a:endParaRPr lang="en-US" b="1" kern="0" baseline="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0" y="-603250"/>
            <a:ext cx="9094787" cy="755650"/>
          </a:xfrm>
        </p:spPr>
        <p:txBody>
          <a:bodyPr anchor="ctr"/>
          <a:lstStyle/>
          <a:p>
            <a:pPr algn="ctr" eaLnBrk="1" hangingPunct="1">
              <a:defRPr/>
            </a:pPr>
            <a:r>
              <a:rPr lang="ar-JO" sz="3200" b="1" dirty="0">
                <a:solidFill>
                  <a:schemeClr val="tx1"/>
                </a:solidFill>
                <a:latin typeface="Arial" panose="020B0604020202020204" pitchFamily="34" charset="0"/>
                <a:ea typeface="ＭＳ Ｐゴシック" charset="0"/>
                <a:cs typeface="Arial" panose="020B0604020202020204" pitchFamily="34" charset="0"/>
              </a:rPr>
              <a:t>يوم عادي</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6350"/>
            <a:ext cx="6119812"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01906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49213" y="0"/>
            <a:ext cx="9094787" cy="908050"/>
          </a:xfrm>
        </p:spPr>
        <p:txBody>
          <a:bodyPr anchor="ctr"/>
          <a:lstStyle/>
          <a:p>
            <a:pPr algn="ctr" eaLnBrk="1" hangingPunct="1">
              <a:defRPr/>
            </a:pPr>
            <a:r>
              <a:rPr lang="ar-JO" sz="3200" b="1" dirty="0">
                <a:solidFill>
                  <a:schemeClr val="tx1"/>
                </a:solidFill>
                <a:latin typeface="Arial" panose="020B0604020202020204" pitchFamily="34" charset="0"/>
                <a:ea typeface="ＭＳ Ｐゴシック" charset="0"/>
                <a:cs typeface="Arial" panose="020B0604020202020204" pitchFamily="34" charset="0"/>
              </a:rPr>
              <a:t>يعطينا الله أيضاً رؤية لنخدمه </a:t>
            </a:r>
            <a:br>
              <a:rPr lang="ar-JO" sz="3200" b="1" dirty="0">
                <a:solidFill>
                  <a:schemeClr val="tx1"/>
                </a:solidFill>
                <a:latin typeface="Arial" panose="020B0604020202020204" pitchFamily="34" charset="0"/>
                <a:ea typeface="ＭＳ Ｐゴシック" charset="0"/>
                <a:cs typeface="Arial" panose="020B0604020202020204" pitchFamily="34" charset="0"/>
              </a:rPr>
            </a:br>
            <a:r>
              <a:rPr lang="ar-JO" sz="3200" b="1" dirty="0">
                <a:solidFill>
                  <a:schemeClr val="tx1"/>
                </a:solidFill>
                <a:latin typeface="Arial" panose="020B0604020202020204" pitchFamily="34" charset="0"/>
                <a:ea typeface="ＭＳ Ｐゴシック" charset="0"/>
                <a:cs typeface="Arial" panose="020B0604020202020204" pitchFamily="34" charset="0"/>
              </a:rPr>
              <a:t>ما الذي على قلبك اليوم؟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67651" name="Picture 1027" descr="visioninsa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0113" y="1196975"/>
            <a:ext cx="7272337" cy="5454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975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7"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3600" b="1" dirty="0">
                <a:latin typeface="Arial" panose="020B0604020202020204" pitchFamily="34" charset="0"/>
                <a:cs typeface="Arial" panose="020B0604020202020204" pitchFamily="34" charset="0"/>
              </a:rPr>
              <a:t>كلام ويرزبي عن قيادة الله</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69699" name="Rectangle 2"/>
          <p:cNvSpPr>
            <a:spLocks noChangeArrowheads="1"/>
          </p:cNvSpPr>
          <p:nvPr/>
        </p:nvSpPr>
        <p:spPr bwMode="auto">
          <a:xfrm>
            <a:off x="287338" y="1057275"/>
            <a:ext cx="8677275" cy="59093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ar-JO" sz="5400" b="1" dirty="0">
                <a:latin typeface="Arial" panose="020B0604020202020204" pitchFamily="34" charset="0"/>
                <a:cs typeface="Arial" panose="020B0604020202020204" pitchFamily="34" charset="0"/>
              </a:rPr>
              <a:t>مثل الأبواب الكبيرة يمكن للأحداث العظيمة التي تغير الحياة أن تتأرجح على مفصلات صغيرة جدًا . </a:t>
            </a:r>
          </a:p>
          <a:p>
            <a:r>
              <a:rPr lang="ar-JO" sz="5400" b="1" dirty="0">
                <a:latin typeface="Arial" panose="020B0604020202020204" pitchFamily="34" charset="0"/>
                <a:cs typeface="Arial" panose="020B0604020202020204" pitchFamily="34" charset="0"/>
              </a:rPr>
              <a:t>لقد كان يومًا آخر فقط عندما خرج موسى لرعاية خرافه لكنه في ذلك اليوم سمع دعوة الرب وأصبح نبيًا (خر 3) . كان يومًا عاديًا عندما دُعي داود إلى المنزل بعد أن كان يرعى قطيعه لكنه يومها صار ملكًا مُمسوحًا (1 صم 16). كان يومًا عاديًا عندما كان بطرس وأندراوس ويعقوب ويوحنا يصلحون شباكهم بعد ليلة من الفشل ولكن كان هذا هو اليوم الذي دعاهم فيه يسوع ليصبحوا صيادي بشر (لو 5: 1-11)</a:t>
            </a:r>
            <a:endParaRPr lang="en-US" sz="5400" b="1" baseline="0" dirty="0">
              <a:solidFill>
                <a:srgbClr val="EAE8E2"/>
              </a:solidFill>
              <a:latin typeface="Arial" panose="020B0604020202020204" pitchFamily="34" charset="0"/>
              <a:cs typeface="Arial" panose="020B0604020202020204" pitchFamily="34" charset="0"/>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5"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ar-JO" sz="3600" b="1" dirty="0">
                <a:latin typeface="Arial" panose="020B0604020202020204" pitchFamily="34" charset="0"/>
                <a:cs typeface="Arial" panose="020B0604020202020204" pitchFamily="34" charset="0"/>
              </a:rPr>
              <a:t>كلام ويرزبي عن قيادة الله</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71747" name="Rectangle 2"/>
          <p:cNvSpPr>
            <a:spLocks noChangeArrowheads="1"/>
          </p:cNvSpPr>
          <p:nvPr/>
        </p:nvSpPr>
        <p:spPr bwMode="auto">
          <a:xfrm>
            <a:off x="287338" y="1057275"/>
            <a:ext cx="8677275" cy="5252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r"/>
            <a:r>
              <a:rPr lang="ar-JO" sz="5400" b="1" dirty="0">
                <a:latin typeface="Arial" panose="020B0604020202020204" pitchFamily="34" charset="0"/>
                <a:cs typeface="Arial" panose="020B0604020202020204" pitchFamily="34" charset="0"/>
              </a:rPr>
              <a:t>أنت لا تعرف أبدًا ما يخبئه الله حتى في محادثة مألوفة مع صديق أو قريب؛ لذا احتفظ بقلبك مفتوحًا لقيادة الله . حضرت حفلة عيد ميلاد ذات مساء عندما كنت في التاسعة عشرة من عمري، وسمعت تصريحاً مهماً ولقد ساعدني صديق لي هناك في توجيه حياتي نحو الخطط التي وضعها الله لي؛ وسأكون ممتنًا إلى الأبد .</a:t>
            </a:r>
            <a:endParaRPr lang="en-US" sz="5400" b="1" baseline="0" dirty="0">
              <a:solidFill>
                <a:srgbClr val="EAE8E2"/>
              </a:solidFill>
              <a:latin typeface="Arial" panose="020B0604020202020204" pitchFamily="34" charset="0"/>
              <a:cs typeface="Arial" panose="020B0604020202020204" pitchFamily="34" charset="0"/>
            </a:endParaRPr>
          </a:p>
          <a:p>
            <a:pPr algn="l"/>
            <a:endParaRPr lang="en-US" sz="2800" b="1" baseline="0" dirty="0">
              <a:solidFill>
                <a:srgbClr val="EAE8E2"/>
              </a:solidFill>
              <a:latin typeface="Arial" panose="020B0604020202020204" pitchFamily="34" charset="0"/>
              <a:cs typeface="Arial" panose="020B0604020202020204" pitchFamily="34" charset="0"/>
            </a:endParaRPr>
          </a:p>
          <a:p>
            <a:pPr algn="r"/>
            <a:r>
              <a:rPr lang="ar-JO" sz="4400" b="1" dirty="0">
                <a:latin typeface="Arial" panose="020B0604020202020204" pitchFamily="34" charset="0"/>
                <a:cs typeface="Arial" panose="020B0604020202020204" pitchFamily="34" charset="0"/>
              </a:rPr>
              <a:t>وارن دبليو ويرسبي ، كن مصممًا (ويتون ، إلينوي: فيكتور بوكس ​​، 1996 ، 1992) ، نح. 1: 1.</a:t>
            </a:r>
            <a:endParaRPr lang="en-US" sz="4400" b="1" baseline="0" dirty="0">
              <a:solidFill>
                <a:srgbClr val="EAE8E2"/>
              </a:solidFill>
              <a:latin typeface="Arial" panose="020B0604020202020204" pitchFamily="34" charset="0"/>
              <a:cs typeface="Arial" panose="020B0604020202020204" pitchFamily="34" charset="0"/>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4962" name="Rectangle 1026"/>
          <p:cNvSpPr>
            <a:spLocks noGrp="1" noChangeArrowheads="1"/>
          </p:cNvSpPr>
          <p:nvPr>
            <p:ph type="title"/>
          </p:nvPr>
        </p:nvSpPr>
        <p:spPr>
          <a:xfrm>
            <a:off x="755650" y="260350"/>
            <a:ext cx="3168650" cy="1917700"/>
          </a:xfrm>
        </p:spPr>
        <p:txBody>
          <a:bodyPr/>
          <a:lstStyle/>
          <a:p>
            <a:pPr eaLnBrk="1" hangingPunct="1">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مجرد</a:t>
            </a:r>
            <a:br>
              <a:rPr lang="ar-JO" sz="4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كلمة</a:t>
            </a:r>
            <a:br>
              <a:rPr lang="ar-JO" sz="4000" b="1" dirty="0">
                <a:solidFill>
                  <a:srgbClr val="FFFFFF"/>
                </a:solidFill>
                <a:latin typeface="Arial" panose="020B0604020202020204" pitchFamily="34" charset="0"/>
                <a:ea typeface="ＭＳ Ｐゴシック" charset="0"/>
                <a:cs typeface="Arial" panose="020B0604020202020204" pitchFamily="34" charset="0"/>
              </a:rPr>
            </a:br>
            <a:r>
              <a:rPr lang="ar-JO" sz="4000" b="1" dirty="0">
                <a:solidFill>
                  <a:srgbClr val="FFFFFF"/>
                </a:solidFill>
                <a:latin typeface="Arial" panose="020B0604020202020204" pitchFamily="34" charset="0"/>
                <a:ea typeface="ＭＳ Ｐゴシック" charset="0"/>
                <a:cs typeface="Arial" panose="020B0604020202020204" pitchFamily="34" charset="0"/>
              </a:rPr>
              <a:t>بسيطة</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67379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5900" y="2565400"/>
            <a:ext cx="34925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6"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06850" y="44450"/>
            <a:ext cx="5029200" cy="355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73797"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63988" y="3792538"/>
            <a:ext cx="5154612" cy="3065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49B6133-08B3-3B45-96FC-DF584754865E}"/>
              </a:ext>
            </a:extLst>
          </p:cNvPr>
          <p:cNvGrpSpPr/>
          <p:nvPr/>
        </p:nvGrpSpPr>
        <p:grpSpPr>
          <a:xfrm>
            <a:off x="2057400" y="1600200"/>
            <a:ext cx="4873625" cy="5257800"/>
            <a:chOff x="2057400" y="1600200"/>
            <a:chExt cx="4873625" cy="5257800"/>
          </a:xfrm>
        </p:grpSpPr>
        <p:pic>
          <p:nvPicPr>
            <p:cNvPr id="6" name="Picture 1027" descr="infocgon319l">
              <a:extLst>
                <a:ext uri="{FF2B5EF4-FFF2-40B4-BE49-F238E27FC236}">
                  <a16:creationId xmlns:a16="http://schemas.microsoft.com/office/drawing/2014/main" id="{698D6C6E-3B9D-864B-8154-2109D3351A2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34BC9ED2-57D9-D545-88E1-FF89AAF3780D}"/>
                </a:ext>
              </a:extLst>
            </p:cNvPr>
            <p:cNvSpPr/>
            <p:nvPr/>
          </p:nvSpPr>
          <p:spPr>
            <a:xfrm>
              <a:off x="3275856" y="1700808"/>
              <a:ext cx="2376264" cy="1152128"/>
            </a:xfrm>
            <a:prstGeom prst="roundRect">
              <a:avLst/>
            </a:prstGeom>
            <a:solidFill>
              <a:srgbClr val="FFFFFF"/>
            </a:solidFill>
            <a:ln>
              <a:noFill/>
            </a:ln>
          </p:spPr>
          <p:style>
            <a:lnRef idx="2">
              <a:schemeClr val="accent5"/>
            </a:lnRef>
            <a:fillRef idx="1">
              <a:schemeClr val="lt1"/>
            </a:fillRef>
            <a:effectRef idx="0">
              <a:schemeClr val="accent5"/>
            </a:effectRef>
            <a:fontRef idx="minor">
              <a:schemeClr val="dk1"/>
            </a:fontRef>
          </p:style>
          <p:txBody>
            <a:bodyPr rtlCol="0" anchor="ctr"/>
            <a:lstStyle/>
            <a:p>
              <a:pPr algn="ctr"/>
              <a:endParaRPr lang="en-US" b="1" dirty="0">
                <a:latin typeface="Arial" panose="020B0604020202020204" pitchFamily="34" charset="0"/>
                <a:cs typeface="Arial" panose="020B0604020202020204" pitchFamily="34" charset="0"/>
              </a:endParaRPr>
            </a:p>
          </p:txBody>
        </p:sp>
      </p:grpSp>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30788" name="Text Box 5"/>
          <p:cNvSpPr txBox="1">
            <a:spLocks noChangeArrowheads="1"/>
          </p:cNvSpPr>
          <p:nvPr/>
        </p:nvSpPr>
        <p:spPr bwMode="auto">
          <a:xfrm>
            <a:off x="3059832" y="1895515"/>
            <a:ext cx="2880320" cy="111825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b">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4000" b="1" dirty="0">
                <a:solidFill>
                  <a:schemeClr val="bg2"/>
                </a:solidFill>
                <a:latin typeface="Arial" panose="020B0604020202020204" pitchFamily="34" charset="0"/>
                <a:cs typeface="Arial" panose="020B0604020202020204" pitchFamily="34" charset="0"/>
              </a:rPr>
              <a:t>تقول الكلمة أننا في بقعة خطيرة من المطر</a:t>
            </a:r>
            <a:endParaRPr lang="en-US" sz="4000" b="1" baseline="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2780836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الرؤية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4-11أ)</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85300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7010" name="Rectangle 1026"/>
          <p:cNvSpPr>
            <a:spLocks noGrp="1" noChangeArrowheads="1"/>
          </p:cNvSpPr>
          <p:nvPr>
            <p:ph type="title"/>
          </p:nvPr>
        </p:nvSpPr>
        <p:spPr>
          <a:xfrm>
            <a:off x="0" y="0"/>
            <a:ext cx="9144000" cy="1600200"/>
          </a:xfrm>
          <a:solidFill>
            <a:srgbClr val="000000"/>
          </a:solidFill>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يعطينا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المكانة</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لنعمل مشيئته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(1: 11ب)</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79939" name="Picture 1027" descr="positionChessBoard-people-red-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752600"/>
            <a:ext cx="6019800" cy="458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34164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819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0386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4191000" y="304800"/>
            <a:ext cx="4724400" cy="1981200"/>
          </a:xfrm>
        </p:spPr>
        <p:txBody>
          <a:bodyPr/>
          <a:lstStyle/>
          <a:p>
            <a:pPr algn="ctr" eaLnBrk="1" hangingPunct="1">
              <a:defRPr/>
            </a:pPr>
            <a:r>
              <a:rPr lang="ar-JO" sz="6000" b="1" dirty="0">
                <a:solidFill>
                  <a:schemeClr val="tx1"/>
                </a:solidFill>
                <a:latin typeface="Arial" panose="020B0604020202020204" pitchFamily="34" charset="0"/>
                <a:ea typeface="ＭＳ Ｐゴシック" charset="0"/>
                <a:cs typeface="Arial" panose="020B0604020202020204" pitchFamily="34" charset="0"/>
              </a:rPr>
              <a:t>الساقي</a:t>
            </a:r>
            <a:endParaRPr lang="en-US" b="1" dirty="0">
              <a:latin typeface="Arial" panose="020B0604020202020204" pitchFamily="34" charset="0"/>
              <a:ea typeface="ＭＳ Ｐゴシック" charset="0"/>
              <a:cs typeface="Arial" panose="020B0604020202020204" pitchFamily="34"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590800"/>
            <a:ext cx="34607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1" name="Picture 1029" descr="cupbeareratthron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09800" y="3048000"/>
            <a:ext cx="2882900" cy="287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179388" y="5949950"/>
            <a:ext cx="4724400" cy="7921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defRPr/>
            </a:pPr>
            <a:r>
              <a:rPr lang="ar-JO" sz="3200" b="1" baseline="0" dirty="0">
                <a:solidFill>
                  <a:srgbClr val="EAE8E2"/>
                </a:solidFill>
                <a:latin typeface="Arial" panose="020B0604020202020204" pitchFamily="34" charset="0"/>
                <a:ea typeface="ＭＳ Ｐゴシック" charset="0"/>
                <a:cs typeface="Arial" panose="020B0604020202020204" pitchFamily="34" charset="0"/>
              </a:rPr>
              <a:t>وارين ويرزبي</a:t>
            </a:r>
            <a:endParaRPr lang="en-US" sz="2000" b="1" baseline="0" dirty="0">
              <a:solidFill>
                <a:srgbClr val="FDBC03"/>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994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9061"/>
                                        </p:tgtEl>
                                        <p:attrNameLst>
                                          <p:attrName>style.visibility</p:attrName>
                                        </p:attrNameLst>
                                      </p:cBhvr>
                                      <p:to>
                                        <p:strVal val="visible"/>
                                      </p:to>
                                    </p:set>
                                    <p:animEffect transition="in" filter="dissolve">
                                      <p:cBhvr>
                                        <p:cTn id="7" dur="500"/>
                                        <p:tgtEl>
                                          <p:spTgt spid="42906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29060"/>
                                        </p:tgtEl>
                                        <p:attrNameLst>
                                          <p:attrName>style.visibility</p:attrName>
                                        </p:attrNameLst>
                                      </p:cBhvr>
                                      <p:to>
                                        <p:strVal val="visible"/>
                                      </p:to>
                                    </p:set>
                                    <p:animEffect transition="in" filter="dissolve">
                                      <p:cBhvr>
                                        <p:cTn id="11" dur="500"/>
                                        <p:tgtEl>
                                          <p:spTgt spid="429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ＭＳ Ｐゴシック" charset="0"/>
              </a:rPr>
              <a:t>كن      مجتهداً</a:t>
            </a:r>
            <a:endParaRPr lang="en-US" sz="96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1678525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idx="4294967295"/>
          </p:nvPr>
        </p:nvSpPr>
        <p:spPr>
          <a:xfrm>
            <a:off x="4835525" y="39688"/>
            <a:ext cx="4308475" cy="1609725"/>
          </a:xfrm>
          <a:effectLst/>
        </p:spPr>
        <p:txBody>
          <a:bodyPr/>
          <a:lstStyle/>
          <a:p>
            <a:pPr algn="ctr">
              <a:defRPr/>
            </a:pPr>
            <a:r>
              <a:rPr lang="ar-JO" sz="6000" dirty="0">
                <a:ea typeface="Osaka" charset="0"/>
              </a:rPr>
              <a:t>عمل        علماني؟</a:t>
            </a:r>
            <a:endParaRPr lang="en-US" sz="3600" dirty="0">
              <a:ea typeface="Osaka" charset="0"/>
            </a:endParaRPr>
          </a:p>
        </p:txBody>
      </p:sp>
      <p:sp>
        <p:nvSpPr>
          <p:cNvPr id="141315" name="Rectangle 3"/>
          <p:cNvSpPr>
            <a:spLocks noChangeArrowheads="1"/>
          </p:cNvSpPr>
          <p:nvPr/>
        </p:nvSpPr>
        <p:spPr bwMode="auto">
          <a:xfrm>
            <a:off x="182249" y="111399"/>
            <a:ext cx="4652958" cy="6594201"/>
          </a:xfrm>
          <a:prstGeom prst="rect">
            <a:avLst/>
          </a:prstGeom>
          <a:noFill/>
          <a:ln w="9525">
            <a:noFill/>
            <a:miter lim="800000"/>
            <a:headEnd/>
            <a:tailEnd/>
          </a:ln>
          <a:effectLst/>
        </p:spPr>
        <p:txBody>
          <a:bodyPr anchor="ctr"/>
          <a:lstStyle/>
          <a:p>
            <a:pPr>
              <a:defRPr/>
            </a:pPr>
            <a:r>
              <a:rPr lang="ar-JO" sz="4400" b="1" dirty="0">
                <a:solidFill>
                  <a:schemeClr val="bg1"/>
                </a:solidFill>
                <a:latin typeface="Arial" panose="020B0604020202020204" pitchFamily="34" charset="0"/>
                <a:cs typeface="Arial" panose="020B0604020202020204" pitchFamily="34" charset="0"/>
              </a:rPr>
              <a:t>نحن جميعًا كهنة أمام الله ولا يوجد تمييز مثل</a:t>
            </a:r>
            <a:r>
              <a:rPr lang="ar-JO" sz="4400" b="1" baseline="0" dirty="0">
                <a:solidFill>
                  <a:schemeClr val="bg1"/>
                </a:solidFill>
                <a:latin typeface="Arial" panose="020B0604020202020204" pitchFamily="34" charset="0"/>
                <a:cs typeface="Arial" panose="020B0604020202020204" pitchFamily="34" charset="0"/>
              </a:rPr>
              <a:t> </a:t>
            </a:r>
            <a:r>
              <a:rPr lang="ar-JO" sz="4400" b="1" dirty="0">
                <a:solidFill>
                  <a:schemeClr val="bg1"/>
                </a:solidFill>
                <a:latin typeface="Arial" panose="020B0604020202020204" pitchFamily="34" charset="0"/>
                <a:cs typeface="Arial" panose="020B0604020202020204" pitchFamily="34" charset="0"/>
              </a:rPr>
              <a:t>علماني أو مقدس .      في الواقع عكس </a:t>
            </a:r>
            <a:r>
              <a:rPr lang="ar-JO" sz="4400" b="1" dirty="0">
                <a:solidFill>
                  <a:srgbClr val="FFFF00"/>
                </a:solidFill>
                <a:latin typeface="Arial" panose="020B0604020202020204" pitchFamily="34" charset="0"/>
                <a:cs typeface="Arial" panose="020B0604020202020204" pitchFamily="34" charset="0"/>
              </a:rPr>
              <a:t>المقدّس</a:t>
            </a:r>
            <a:r>
              <a:rPr lang="ar-JO" sz="4400" b="1" dirty="0">
                <a:solidFill>
                  <a:schemeClr val="bg1"/>
                </a:solidFill>
                <a:latin typeface="Arial" panose="020B0604020202020204" pitchFamily="34" charset="0"/>
                <a:cs typeface="Arial" panose="020B0604020202020204" pitchFamily="34" charset="0"/>
              </a:rPr>
              <a:t> ليس علمانيًا؛ عكس المقدّس هو </a:t>
            </a:r>
            <a:r>
              <a:rPr lang="ar-JO" sz="4400" b="1" dirty="0">
                <a:solidFill>
                  <a:srgbClr val="FFFF00"/>
                </a:solidFill>
                <a:latin typeface="Arial" panose="020B0604020202020204" pitchFamily="34" charset="0"/>
                <a:cs typeface="Arial" panose="020B0604020202020204" pitchFamily="34" charset="0"/>
              </a:rPr>
              <a:t>دنس</a:t>
            </a:r>
            <a:r>
              <a:rPr lang="ar-JO" sz="4400" b="1" dirty="0">
                <a:solidFill>
                  <a:schemeClr val="bg1"/>
                </a:solidFill>
                <a:latin typeface="Arial" panose="020B0604020202020204" pitchFamily="34" charset="0"/>
                <a:cs typeface="Arial" panose="020B0604020202020204" pitchFamily="34" charset="0"/>
              </a:rPr>
              <a:t>. باختصار لا يوجد أتباع للمسيح يقومون بعمل دنيوي . لدينا جميعًا دعوة مقدسة . </a:t>
            </a:r>
            <a:br>
              <a:rPr kumimoji="1" lang="en-US" sz="3200" b="1" baseline="0" dirty="0">
                <a:solidFill>
                  <a:schemeClr val="bg1"/>
                </a:solidFill>
                <a:latin typeface="Arial" panose="020B0604020202020204" pitchFamily="34" charset="0"/>
                <a:ea typeface="Osaka" charset="0"/>
                <a:cs typeface="Arial" panose="020B0604020202020204" pitchFamily="34" charset="0"/>
              </a:rPr>
            </a:br>
            <a:br>
              <a:rPr kumimoji="1" lang="en-US" sz="3200" b="1" baseline="0" dirty="0">
                <a:solidFill>
                  <a:schemeClr val="bg1"/>
                </a:solidFill>
                <a:latin typeface="Arial" panose="020B0604020202020204" pitchFamily="34" charset="0"/>
                <a:ea typeface="Osaka" charset="0"/>
                <a:cs typeface="Arial" panose="020B0604020202020204" pitchFamily="34" charset="0"/>
              </a:rPr>
            </a:br>
            <a:r>
              <a:rPr kumimoji="1" lang="en-US" sz="2800" b="1" baseline="0" dirty="0">
                <a:solidFill>
                  <a:schemeClr val="bg1"/>
                </a:solidFill>
                <a:latin typeface="Arial" panose="020B0604020202020204" pitchFamily="34" charset="0"/>
                <a:ea typeface="Osaka" charset="0"/>
                <a:cs typeface="Arial" panose="020B0604020202020204" pitchFamily="34" charset="0"/>
              </a:rPr>
              <a:t>–– </a:t>
            </a:r>
            <a:r>
              <a:rPr kumimoji="1" lang="ar-JO" sz="2800" b="1" baseline="0" dirty="0">
                <a:solidFill>
                  <a:schemeClr val="bg1"/>
                </a:solidFill>
                <a:latin typeface="Arial" panose="020B0604020202020204" pitchFamily="34" charset="0"/>
                <a:ea typeface="Osaka" charset="0"/>
                <a:cs typeface="Arial" panose="020B0604020202020204" pitchFamily="34" charset="0"/>
              </a:rPr>
              <a:t>رافي زكراياس</a:t>
            </a:r>
            <a:r>
              <a:rPr kumimoji="1" lang="en-US" sz="2800" b="1" baseline="0" dirty="0">
                <a:solidFill>
                  <a:schemeClr val="bg1"/>
                </a:solidFill>
                <a:latin typeface="Arial" panose="020B0604020202020204" pitchFamily="34" charset="0"/>
                <a:ea typeface="Osaka" charset="0"/>
                <a:cs typeface="Arial" panose="020B0604020202020204" pitchFamily="34" charset="0"/>
              </a:rPr>
              <a:t> –– </a:t>
            </a:r>
            <a:r>
              <a:rPr kumimoji="1" lang="en-US" b="1" baseline="0" dirty="0">
                <a:solidFill>
                  <a:schemeClr val="bg1"/>
                </a:solidFill>
                <a:latin typeface="Arial" panose="020B0604020202020204" pitchFamily="34" charset="0"/>
                <a:ea typeface="Osaka" charset="0"/>
                <a:cs typeface="Arial" panose="020B0604020202020204" pitchFamily="34" charset="0"/>
              </a:rPr>
              <a:t> </a:t>
            </a:r>
            <a:endParaRPr kumimoji="1" lang="en-US" sz="3200" b="1" baseline="0" dirty="0">
              <a:solidFill>
                <a:schemeClr val="bg1"/>
              </a:solidFill>
              <a:latin typeface="Arial" panose="020B0604020202020204" pitchFamily="34" charset="0"/>
              <a:ea typeface="Osaka" charset="0"/>
              <a:cs typeface="Arial" panose="020B0604020202020204" pitchFamily="34" charset="0"/>
            </a:endParaRPr>
          </a:p>
        </p:txBody>
      </p:sp>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8414" y="1760813"/>
            <a:ext cx="3701589" cy="4934219"/>
          </a:xfrm>
          <a:prstGeom prst="rect">
            <a:avLst/>
          </a:prstGeom>
        </p:spPr>
      </p:pic>
    </p:spTree>
    <p:extLst>
      <p:ext uri="{BB962C8B-B14F-4D97-AF65-F5344CB8AC3E}">
        <p14:creationId xmlns:p14="http://schemas.microsoft.com/office/powerpoint/2010/main" val="41480548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13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ar-JO" dirty="0">
                <a:solidFill>
                  <a:schemeClr val="bg1"/>
                </a:solidFill>
                <a:cs typeface="Arial" panose="020B0604020202020204" pitchFamily="34" charset="0"/>
              </a:rPr>
              <a:t>الدافع هو كل شيء</a:t>
            </a:r>
            <a:endParaRPr lang="en-US" sz="1800" dirty="0">
              <a:solidFill>
                <a:schemeClr val="bg1"/>
              </a:solidFill>
              <a:cs typeface="Arial" panose="020B0604020202020204" pitchFamily="34" charset="0"/>
            </a:endParaRPr>
          </a:p>
        </p:txBody>
      </p:sp>
      <p:sp>
        <p:nvSpPr>
          <p:cNvPr id="421891" name="Rectangle 3"/>
          <p:cNvSpPr>
            <a:spLocks noChangeArrowheads="1"/>
          </p:cNvSpPr>
          <p:nvPr/>
        </p:nvSpPr>
        <p:spPr bwMode="auto">
          <a:xfrm>
            <a:off x="304800" y="2385392"/>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lvl="0" eaLnBrk="1" hangingPunct="1">
              <a:defRPr/>
            </a:pPr>
            <a:r>
              <a:rPr lang="ar-JO" sz="7200" b="1" dirty="0">
                <a:solidFill>
                  <a:schemeClr val="bg1"/>
                </a:solidFill>
                <a:latin typeface="Arial" panose="020B0604020202020204" pitchFamily="34" charset="0"/>
                <a:cs typeface="Arial" panose="020B0604020202020204" pitchFamily="34" charset="0"/>
              </a:rPr>
              <a:t>"لا تسأل </a:t>
            </a:r>
            <a:r>
              <a:rPr lang="ar-JO" sz="7200" b="1" dirty="0">
                <a:solidFill>
                  <a:srgbClr val="FFFF00"/>
                </a:solidFill>
                <a:latin typeface="Arial" panose="020B0604020202020204" pitchFamily="34" charset="0"/>
                <a:cs typeface="Arial" panose="020B0604020202020204" pitchFamily="34" charset="0"/>
              </a:rPr>
              <a:t>عما </a:t>
            </a:r>
            <a:r>
              <a:rPr lang="ar-JO" sz="7200" b="1" dirty="0">
                <a:solidFill>
                  <a:schemeClr val="bg1"/>
                </a:solidFill>
                <a:latin typeface="Arial" panose="020B0604020202020204" pitchFamily="34" charset="0"/>
                <a:cs typeface="Arial" panose="020B0604020202020204" pitchFamily="34" charset="0"/>
              </a:rPr>
              <a:t>يفعله الرجل لتحديد ما إذا كان عمله مقدسًا أم علمانيًا . اسأل </a:t>
            </a:r>
            <a:r>
              <a:rPr lang="ar-JO" sz="7200" b="1" dirty="0">
                <a:solidFill>
                  <a:srgbClr val="FFFF00"/>
                </a:solidFill>
                <a:latin typeface="Arial" panose="020B0604020202020204" pitchFamily="34" charset="0"/>
                <a:cs typeface="Arial" panose="020B0604020202020204" pitchFamily="34" charset="0"/>
              </a:rPr>
              <a:t>لماذا</a:t>
            </a:r>
            <a:r>
              <a:rPr lang="ar-JO" sz="7200" b="1" dirty="0">
                <a:solidFill>
                  <a:schemeClr val="bg1"/>
                </a:solidFill>
                <a:latin typeface="Arial" panose="020B0604020202020204" pitchFamily="34" charset="0"/>
                <a:cs typeface="Arial" panose="020B0604020202020204" pitchFamily="34" charset="0"/>
              </a:rPr>
              <a:t> يقوم بذلك. الدافع هو كل شيء دع الرجل يقدس الرب الإله في قلبه ولن يتمكن بعد ذلك من القيام بأي عمل دنيوي" - أ. توزر</a:t>
            </a:r>
            <a:endParaRPr kumimoji="0" lang="en-US" sz="72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pic>
        <p:nvPicPr>
          <p:cNvPr id="194564"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78281914"/>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403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8403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ar-JO"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تموز 2013</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1"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خدمة التعليم 1997-2021</a:t>
            </a:r>
            <a:endParaRPr lang="en-US" dirty="0">
              <a:cs typeface="Arial" panose="020B0604020202020204" pitchFamily="34" charset="0"/>
            </a:endParaRPr>
          </a:p>
        </p:txBody>
      </p:sp>
      <p:grpSp>
        <p:nvGrpSpPr>
          <p:cNvPr id="2" name="Group 1"/>
          <p:cNvGrpSpPr>
            <a:grpSpLocks/>
          </p:cNvGrpSpPr>
          <p:nvPr/>
        </p:nvGrpSpPr>
        <p:grpSpPr bwMode="auto">
          <a:xfrm>
            <a:off x="3209925" y="1620838"/>
            <a:ext cx="3716338" cy="4424362"/>
            <a:chOff x="3209900" y="1620838"/>
            <a:chExt cx="3715576" cy="4424362"/>
          </a:xfrm>
        </p:grpSpPr>
        <p:sp>
          <p:nvSpPr>
            <p:cNvPr id="361476" name="AutoShape 4"/>
            <p:cNvSpPr>
              <a:spLocks noChangeArrowheads="1"/>
            </p:cNvSpPr>
            <p:nvPr/>
          </p:nvSpPr>
          <p:spPr bwMode="auto">
            <a:xfrm rot="18984757">
              <a:off x="3771760" y="2466975"/>
              <a:ext cx="380922"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79" name="AutoShape 7"/>
            <p:cNvSpPr>
              <a:spLocks noChangeArrowheads="1"/>
            </p:cNvSpPr>
            <p:nvPr/>
          </p:nvSpPr>
          <p:spPr bwMode="auto">
            <a:xfrm rot="-2225631">
              <a:off x="4346317" y="2987675"/>
              <a:ext cx="380922"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0" name="AutoShape 8"/>
            <p:cNvSpPr>
              <a:spLocks noChangeArrowheads="1"/>
            </p:cNvSpPr>
            <p:nvPr/>
          </p:nvSpPr>
          <p:spPr bwMode="auto">
            <a:xfrm rot="2496691">
              <a:off x="6544554" y="3249613"/>
              <a:ext cx="380922"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a:off x="5181171" y="1620838"/>
              <a:ext cx="380922"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 name="AutoShape 4"/>
            <p:cNvSpPr>
              <a:spLocks noChangeArrowheads="1"/>
            </p:cNvSpPr>
            <p:nvPr/>
          </p:nvSpPr>
          <p:spPr bwMode="auto">
            <a:xfrm rot="16563811">
              <a:off x="4124867" y="4118996"/>
              <a:ext cx="381000" cy="221093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686088" name="Text Box 28"/>
          <p:cNvSpPr txBox="1">
            <a:spLocks noChangeArrowheads="1"/>
          </p:cNvSpPr>
          <p:nvPr/>
        </p:nvSpPr>
        <p:spPr bwMode="auto">
          <a:xfrm>
            <a:off x="4575175" y="5410200"/>
            <a:ext cx="1676400" cy="646331"/>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1800" b="1" baseline="0" dirty="0">
                <a:solidFill>
                  <a:srgbClr val="FFFFFF"/>
                </a:solidFill>
                <a:latin typeface="Arial" panose="020B0604020202020204" pitchFamily="34" charset="0"/>
                <a:cs typeface="Arial" panose="020B0604020202020204" pitchFamily="34" charset="0"/>
              </a:rPr>
              <a:t>كلية سنغافورة للكتاب المقدس</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الصين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فيتنام</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ماليزيا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كوريا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3" name="Text Box 19"/>
          <p:cNvSpPr txBox="1">
            <a:spLocks noChangeArrowheads="1"/>
          </p:cNvSpPr>
          <p:nvPr/>
        </p:nvSpPr>
        <p:spPr bwMode="auto">
          <a:xfrm>
            <a:off x="114300" y="15240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الأردن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4" name="Text Box 21"/>
          <p:cNvSpPr txBox="1">
            <a:spLocks noChangeArrowheads="1"/>
          </p:cNvSpPr>
          <p:nvPr/>
        </p:nvSpPr>
        <p:spPr bwMode="auto">
          <a:xfrm>
            <a:off x="2300288" y="27162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5" name="Text Box 19"/>
          <p:cNvSpPr txBox="1">
            <a:spLocks noChangeArrowheads="1"/>
          </p:cNvSpPr>
          <p:nvPr/>
        </p:nvSpPr>
        <p:spPr bwMode="auto">
          <a:xfrm>
            <a:off x="1314450" y="5189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سريلانكا</a:t>
            </a:r>
            <a:endParaRPr lang="en-US" sz="1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8131" name="Rectangle 3"/>
          <p:cNvSpPr>
            <a:spLocks noGrp="1" noChangeArrowheads="1"/>
          </p:cNvSpPr>
          <p:nvPr>
            <p:ph type="ctrTitle" idx="4294967295"/>
          </p:nvPr>
        </p:nvSpPr>
        <p:spPr>
          <a:xfrm>
            <a:off x="0" y="5562600"/>
            <a:ext cx="9144000" cy="1143000"/>
          </a:xfrm>
        </p:spPr>
        <p:txBody>
          <a:bodyPr/>
          <a:lstStyle/>
          <a:p>
            <a:pPr eaLnBrk="1" hangingPunct="1"/>
            <a:r>
              <a:rPr lang="ar-JO" sz="4000" dirty="0">
                <a:solidFill>
                  <a:schemeClr val="bg1"/>
                </a:solidFill>
                <a:ea typeface="ＭＳ Ｐゴシック" charset="0"/>
                <a:cs typeface="Arial" panose="020B0604020202020204" pitchFamily="34" charset="0"/>
              </a:rPr>
              <a:t>17 مؤمناً من 6 بلاد في اجتماعنا الأول </a:t>
            </a:r>
            <a:br>
              <a:rPr lang="ar-JO" sz="4000" dirty="0">
                <a:solidFill>
                  <a:schemeClr val="bg1"/>
                </a:solidFill>
                <a:ea typeface="ＭＳ Ｐゴシック" charset="0"/>
                <a:cs typeface="Arial" panose="020B0604020202020204" pitchFamily="34" charset="0"/>
              </a:rPr>
            </a:br>
            <a:r>
              <a:rPr lang="ar-JO" sz="4000" dirty="0">
                <a:solidFill>
                  <a:schemeClr val="bg1"/>
                </a:solidFill>
                <a:ea typeface="ＭＳ Ｐゴシック" charset="0"/>
                <a:cs typeface="Arial" panose="020B0604020202020204" pitchFamily="34" charset="0"/>
              </a:rPr>
              <a:t>يوم الجمعة 6 تشرين أول 2006</a:t>
            </a:r>
            <a:endParaRPr lang="en-US" sz="4000" dirty="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1714500" y="4191000"/>
            <a:ext cx="5715000" cy="1309702"/>
          </a:xfrm>
          <a:solidFill>
            <a:srgbClr val="000000"/>
          </a:solidFill>
        </p:spPr>
        <p:txBody>
          <a:bodyPr/>
          <a:lstStyle/>
          <a:p>
            <a:pPr algn="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كيف تعرف إن كان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تقوم بمهمة محددة؟</a:t>
            </a:r>
            <a:endParaRPr lang="en-US" b="1" dirty="0">
              <a:latin typeface="Arial" panose="020B0604020202020204" pitchFamily="34" charset="0"/>
              <a:ea typeface="ＭＳ Ｐゴシック" charset="0"/>
              <a:cs typeface="Arial" panose="020B0604020202020204" pitchFamily="34" charset="0"/>
            </a:endParaRPr>
          </a:p>
        </p:txBody>
      </p:sp>
      <p:pic>
        <p:nvPicPr>
          <p:cNvPr id="69017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الفكرة الرئيسية في نحميا 1</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EAE8E2"/>
                </a:solidFill>
                <a:latin typeface="Arial" panose="020B0604020202020204" pitchFamily="34" charset="0"/>
                <a:cs typeface="Arial" panose="020B0604020202020204" pitchFamily="34" charset="0"/>
              </a:rPr>
              <a:t>يعطيك الله</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المعلومات </a:t>
            </a:r>
            <a:r>
              <a:rPr lang="en-US" sz="3600" b="1" baseline="0" dirty="0">
                <a:solidFill>
                  <a:srgbClr val="FFFF00"/>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الرؤية</a:t>
            </a:r>
            <a:r>
              <a:rPr lang="en-US" sz="3600" b="1" baseline="0" dirty="0">
                <a:solidFill>
                  <a:srgbClr val="FFFF00"/>
                </a:solidFill>
                <a:latin typeface="Arial" panose="020B0604020202020204" pitchFamily="34" charset="0"/>
                <a:cs typeface="Arial" panose="020B0604020202020204" pitchFamily="34" charset="0"/>
              </a:rPr>
              <a:t> </a:t>
            </a:r>
            <a:r>
              <a:rPr lang="en-US" sz="3600" b="1" baseline="0" dirty="0">
                <a:solidFill>
                  <a:srgbClr val="EAE8E2"/>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المكانة</a:t>
            </a:r>
            <a:r>
              <a:rPr lang="ar-JO" sz="3600" b="1" baseline="0" dirty="0">
                <a:solidFill>
                  <a:srgbClr val="EAE8E2"/>
                </a:solidFill>
                <a:latin typeface="Arial" panose="020B0604020202020204" pitchFamily="34" charset="0"/>
                <a:cs typeface="Arial" panose="020B0604020202020204" pitchFamily="34" charset="0"/>
              </a:rPr>
              <a:t> </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latin typeface="Arial" panose="020B0604020202020204" pitchFamily="34" charset="0"/>
                <a:cs typeface="Arial" panose="020B0604020202020204" pitchFamily="34" charset="0"/>
              </a:rPr>
              <a:t>التي تحتاجها لعمل مشيئته</a:t>
            </a:r>
            <a:endParaRPr lang="en-US" sz="3600" b="1" baseline="0" dirty="0">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3270250" y="2758949"/>
            <a:ext cx="2868623" cy="2624142"/>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الرؤية</a:t>
              </a:r>
              <a:endParaRPr lang="en-US" sz="3600" b="1" baseline="0" dirty="0">
                <a:solidFill>
                  <a:srgbClr val="FFFF00"/>
                </a:solidFill>
                <a:latin typeface="Arial" panose="020B0604020202020204" pitchFamily="34" charset="0"/>
                <a:cs typeface="Arial" panose="020B0604020202020204" pitchFamily="34"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eaLnBrk="1" hangingPunct="1">
                <a:defRPr/>
              </a:pPr>
              <a:r>
                <a:rPr lang="ar-JO" sz="2000" b="1" baseline="0" dirty="0">
                  <a:solidFill>
                    <a:srgbClr val="EAE8E2"/>
                  </a:solidFill>
                  <a:latin typeface="Arial" panose="020B0604020202020204" pitchFamily="34" charset="0"/>
                  <a:cs typeface="Arial" panose="020B0604020202020204" pitchFamily="34" charset="0"/>
                </a:rPr>
                <a:t>معرفة الحقائق</a:t>
              </a:r>
              <a:endParaRPr lang="en-US" sz="2000" b="1" baseline="0" dirty="0">
                <a:solidFill>
                  <a:srgbClr val="EAE8E2"/>
                </a:solidFill>
                <a:latin typeface="Arial" panose="020B0604020202020204" pitchFamily="34" charset="0"/>
                <a:cs typeface="Arial" panose="020B0604020202020204" pitchFamily="34"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9427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19" y="332656"/>
            <a:ext cx="9177338" cy="610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6" name="Rectangle 1026"/>
          <p:cNvSpPr>
            <a:spLocks noGrp="1" noChangeArrowheads="1"/>
          </p:cNvSpPr>
          <p:nvPr>
            <p:ph type="title"/>
          </p:nvPr>
        </p:nvSpPr>
        <p:spPr>
          <a:xfrm>
            <a:off x="1187624" y="2461605"/>
            <a:ext cx="7128793" cy="1850802"/>
          </a:xfrm>
          <a:solidFill>
            <a:srgbClr val="B8B4A9"/>
          </a:solidFill>
          <a:effectLst/>
        </p:spPr>
        <p:txBody>
          <a:bodyPr anchor="ctr"/>
          <a:lstStyle/>
          <a:p>
            <a:pPr algn="ctr" eaLnBrk="1" hangingPunct="1">
              <a:defRPr/>
            </a:pPr>
            <a:r>
              <a:rPr lang="ar-JO" sz="4800" b="1" dirty="0">
                <a:solidFill>
                  <a:schemeClr val="bg2"/>
                </a:solidFill>
                <a:latin typeface="Arial" panose="020B0604020202020204" pitchFamily="34" charset="0"/>
                <a:ea typeface="ＭＳ Ｐゴシック" charset="0"/>
                <a:cs typeface="Arial" panose="020B0604020202020204" pitchFamily="34" charset="0"/>
              </a:rPr>
              <a:t>عندما يقود الله</a:t>
            </a:r>
            <a:br>
              <a:rPr lang="ar-JO" sz="4800" b="1" dirty="0">
                <a:solidFill>
                  <a:schemeClr val="bg2"/>
                </a:solidFill>
                <a:latin typeface="Arial" panose="020B0604020202020204" pitchFamily="34" charset="0"/>
                <a:ea typeface="ＭＳ Ｐゴシック" charset="0"/>
                <a:cs typeface="Arial" panose="020B0604020202020204" pitchFamily="34" charset="0"/>
              </a:rPr>
            </a:br>
            <a:r>
              <a:rPr lang="ar-JO" sz="4800" b="1" dirty="0">
                <a:solidFill>
                  <a:schemeClr val="bg2"/>
                </a:solidFill>
                <a:latin typeface="Arial" panose="020B0604020202020204" pitchFamily="34" charset="0"/>
                <a:ea typeface="ＭＳ Ｐゴシック" charset="0"/>
                <a:cs typeface="Arial" panose="020B0604020202020204" pitchFamily="34" charset="0"/>
              </a:rPr>
              <a:t>فإنه يزود</a:t>
            </a:r>
            <a:endParaRPr lang="en-US" sz="6000" b="1" dirty="0">
              <a:solidFill>
                <a:schemeClr val="bg2"/>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5459413" y="650875"/>
            <a:ext cx="3505200" cy="4938713"/>
          </a:xfrm>
        </p:spPr>
        <p:txBody>
          <a:bodyPr anchor="ct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حيث يقود الله علينا أن نتجاوب</a:t>
            </a:r>
            <a:endParaRPr lang="en-US" sz="6000" b="1" dirty="0">
              <a:latin typeface="Arial" panose="020B0604020202020204" pitchFamily="34" charset="0"/>
              <a:ea typeface="ＭＳ Ｐゴシック" charset="0"/>
              <a:cs typeface="Arial" panose="020B0604020202020204" pitchFamily="34" charset="0"/>
            </a:endParaRPr>
          </a:p>
        </p:txBody>
      </p:sp>
      <p:pic>
        <p:nvPicPr>
          <p:cNvPr id="69632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030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4032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dirty="0">
                <a:solidFill>
                  <a:srgbClr val="000000"/>
                </a:solidFill>
                <a:latin typeface="Arial" panose="020B0604020202020204" pitchFamily="34" charset="0"/>
                <a:ea typeface="ＭＳ Ｐゴシック" charset="0"/>
                <a:cs typeface="Arial" panose="020B0604020202020204" pitchFamily="34" charset="0"/>
              </a:rPr>
              <a:t>Black</a:t>
            </a:r>
            <a:endParaRPr lang="en-US" b="1" dirty="0">
              <a:latin typeface="Arial" panose="020B0604020202020204" pitchFamily="34" charset="0"/>
              <a:ea typeface="ＭＳ Ｐゴシック" charset="0"/>
              <a:cs typeface="Arial" panose="020B0604020202020204" pitchFamily="34" charset="0"/>
            </a:endParaRPr>
          </a:p>
        </p:txBody>
      </p:sp>
      <p:sp>
        <p:nvSpPr>
          <p:cNvPr id="698371"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9837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1440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64030453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00418" name="Rectangle 102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40322" name="Rectangle 1026"/>
          <p:cNvSpPr>
            <a:spLocks noGrp="1" noChangeArrowheads="1"/>
          </p:cNvSpPr>
          <p:nvPr>
            <p:ph type="title"/>
          </p:nvPr>
        </p:nvSpPr>
        <p:spPr>
          <a:xfrm>
            <a:off x="395288" y="304800"/>
            <a:ext cx="8353425" cy="1552564"/>
          </a:xfrm>
        </p:spPr>
        <p:txBody>
          <a:bodyPr/>
          <a:lstStyle/>
          <a:p>
            <a:pPr algn="ctr" eaLnBrk="1" hangingPunct="1">
              <a:defRPr/>
            </a:pPr>
            <a:r>
              <a:rPr lang="ar-JO" sz="4000" b="1" dirty="0">
                <a:solidFill>
                  <a:srgbClr val="000000"/>
                </a:solidFill>
                <a:latin typeface="Arial" panose="020B0604020202020204" pitchFamily="34" charset="0"/>
                <a:ea typeface="ＭＳ Ｐゴシック" charset="0"/>
                <a:cs typeface="Arial" panose="020B0604020202020204" pitchFamily="34" charset="0"/>
              </a:rPr>
              <a:t>ما هي المعرفة، الإيمان ومكان التأثير التي أعطاك إياها الله؟</a:t>
            </a:r>
            <a:r>
              <a:rPr lang="en-US" sz="4000" b="1" dirty="0">
                <a:solidFill>
                  <a:srgbClr val="000000"/>
                </a:solidFill>
                <a:latin typeface="Arial" panose="020B0604020202020204" pitchFamily="34" charset="0"/>
                <a:ea typeface="ＭＳ Ｐゴシック" charset="0"/>
                <a:cs typeface="Arial" panose="020B0604020202020204" pitchFamily="34" charset="0"/>
              </a:rPr>
              <a:t> </a:t>
            </a:r>
            <a:endParaRPr lang="en-US" sz="4800" b="1" dirty="0">
              <a:latin typeface="Arial" panose="020B0604020202020204" pitchFamily="34" charset="0"/>
              <a:ea typeface="ＭＳ Ｐゴシック" charset="0"/>
              <a:cs typeface="Arial" panose="020B0604020202020204" pitchFamily="34" charset="0"/>
            </a:endParaRPr>
          </a:p>
        </p:txBody>
      </p:sp>
      <p:pic>
        <p:nvPicPr>
          <p:cNvPr id="70042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8088" y="2389188"/>
            <a:ext cx="6172200" cy="276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1026"/>
          <p:cNvSpPr txBox="1">
            <a:spLocks noChangeArrowheads="1"/>
          </p:cNvSpPr>
          <p:nvPr/>
        </p:nvSpPr>
        <p:spPr bwMode="auto">
          <a:xfrm>
            <a:off x="990600" y="4365625"/>
            <a:ext cx="7162800" cy="20875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4000" b="1" baseline="0" dirty="0">
                <a:solidFill>
                  <a:srgbClr val="000000"/>
                </a:solidFill>
                <a:latin typeface="Arial" panose="020B0604020202020204" pitchFamily="34" charset="0"/>
                <a:ea typeface="ＭＳ Ｐゴシック" charset="0"/>
                <a:cs typeface="Arial" panose="020B0604020202020204" pitchFamily="34" charset="0"/>
              </a:rPr>
              <a:t>ماذا يريدك الله أن تفعل بها؟</a:t>
            </a:r>
            <a:endParaRPr lang="en-US" sz="4800" b="1" baseline="0" dirty="0">
              <a:solidFill>
                <a:srgbClr val="FDBC03"/>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692023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304800" y="2057400"/>
            <a:ext cx="8458200" cy="4800600"/>
          </a:xfrm>
          <a:prstGeom prst="rect">
            <a:avLst/>
          </a:prstGeom>
          <a:solidFill>
            <a:schemeClr val="folHlink"/>
          </a:solidFill>
          <a:ln w="12700" cap="sq">
            <a:solidFill>
              <a:schemeClr val="tx1"/>
            </a:solidFill>
            <a:miter lim="800000"/>
            <a:headEnd type="none" w="sm" len="sm"/>
            <a:tailEnd type="none" w="sm" len="sm"/>
          </a:ln>
        </p:spPr>
        <p:txBody>
          <a:bodyPr wrap="none" anchor="ctr"/>
          <a:lstStyle/>
          <a:p>
            <a:pPr eaLnBrk="1" hangingPunct="1"/>
            <a:endParaRPr lang="en-US" b="1" baseline="0" dirty="0">
              <a:latin typeface="Arial" panose="020B0604020202020204" pitchFamily="34" charset="0"/>
              <a:cs typeface="Arial" panose="020B0604020202020204" pitchFamily="34" charset="0"/>
            </a:endParaRPr>
          </a:p>
        </p:txBody>
      </p:sp>
      <p:sp>
        <p:nvSpPr>
          <p:cNvPr id="285699" name="Rectangle 3"/>
          <p:cNvSpPr>
            <a:spLocks noGrp="1" noChangeArrowheads="1"/>
          </p:cNvSpPr>
          <p:nvPr>
            <p:ph type="title"/>
          </p:nvPr>
        </p:nvSpPr>
        <p:spPr>
          <a:xfrm>
            <a:off x="838200" y="304800"/>
            <a:ext cx="7162800" cy="533400"/>
          </a:xfrm>
          <a:solidFill>
            <a:srgbClr val="000000"/>
          </a:solidFill>
        </p:spPr>
        <p:txBody>
          <a:bodyPr/>
          <a:lstStyle/>
          <a:p>
            <a:pPr eaLnBrk="1" hangingPunct="1">
              <a:defRPr/>
            </a:pPr>
            <a:r>
              <a:rPr kumimoji="1" lang="ar-JO" sz="3600" dirty="0">
                <a:ea typeface="ＭＳ Ｐゴシック" charset="0"/>
              </a:rPr>
              <a:t>لماذا الأسوار؟</a:t>
            </a:r>
            <a:endParaRPr kumimoji="1" lang="en-US" dirty="0">
              <a:ea typeface="ＭＳ Ｐゴシック" charset="0"/>
            </a:endParaRPr>
          </a:p>
        </p:txBody>
      </p:sp>
      <p:sp>
        <p:nvSpPr>
          <p:cNvPr id="704516" name="Text Box 4"/>
          <p:cNvSpPr txBox="1">
            <a:spLocks noChangeArrowheads="1"/>
          </p:cNvSpPr>
          <p:nvPr/>
        </p:nvSpPr>
        <p:spPr bwMode="auto">
          <a:xfrm>
            <a:off x="7924800" y="0"/>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290-291</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85701" name="Text Box 5"/>
          <p:cNvSpPr txBox="1">
            <a:spLocks noChangeArrowheads="1"/>
          </p:cNvSpPr>
          <p:nvPr/>
        </p:nvSpPr>
        <p:spPr bwMode="auto">
          <a:xfrm>
            <a:off x="533400" y="2362200"/>
            <a:ext cx="8229600"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nSpc>
                <a:spcPct val="80000"/>
              </a:lnSpc>
            </a:pPr>
            <a:r>
              <a:rPr lang="ar-JO" altLang="zh-CN" sz="2800" b="1" u="sng" baseline="0" dirty="0">
                <a:solidFill>
                  <a:srgbClr val="000000"/>
                </a:solidFill>
                <a:latin typeface="Arial" panose="020B0604020202020204" pitchFamily="34" charset="0"/>
                <a:cs typeface="Arial" panose="020B0604020202020204" pitchFamily="34" charset="0"/>
              </a:rPr>
              <a:t>العلاقة مع العهد الإبراهيمي</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704518" name="Text Box 6"/>
          <p:cNvSpPr txBox="1">
            <a:spLocks noChangeArrowheads="1"/>
          </p:cNvSpPr>
          <p:nvPr/>
        </p:nvSpPr>
        <p:spPr bwMode="auto">
          <a:xfrm>
            <a:off x="914400" y="2895600"/>
            <a:ext cx="7772400" cy="2160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lnSpc>
                <a:spcPct val="80000"/>
              </a:lnSpc>
            </a:pPr>
            <a:endParaRPr lang="en-US" altLang="zh-CN" sz="2800" b="1" baseline="0" dirty="0">
              <a:solidFill>
                <a:srgbClr val="000000"/>
              </a:solidFill>
              <a:latin typeface="Arial" panose="020B0604020202020204" pitchFamily="34" charset="0"/>
              <a:cs typeface="Arial" panose="020B0604020202020204" pitchFamily="34" charset="0"/>
            </a:endParaRPr>
          </a:p>
          <a:p>
            <a:pPr algn="r">
              <a:lnSpc>
                <a:spcPct val="80000"/>
              </a:lnSpc>
            </a:pPr>
            <a:r>
              <a:rPr lang="ar-JO" altLang="zh-CN" sz="2800" b="1" baseline="0" dirty="0">
                <a:solidFill>
                  <a:srgbClr val="000000"/>
                </a:solidFill>
                <a:latin typeface="Arial" panose="020B0604020202020204" pitchFamily="34" charset="0"/>
                <a:cs typeface="Arial" panose="020B0604020202020204" pitchFamily="34" charset="0"/>
              </a:rPr>
              <a:t>أ. وعد الله إبراهيم أن نسله سوف </a:t>
            </a:r>
            <a:r>
              <a:rPr lang="ar-JO" altLang="zh-CN" sz="2800" b="1" u="sng" baseline="0" dirty="0">
                <a:solidFill>
                  <a:srgbClr val="000000"/>
                </a:solidFill>
                <a:latin typeface="Arial" panose="020B0604020202020204" pitchFamily="34" charset="0"/>
                <a:cs typeface="Arial" panose="020B0604020202020204" pitchFamily="34" charset="0"/>
              </a:rPr>
              <a:t>يمتلك الأرض </a:t>
            </a:r>
            <a:r>
              <a:rPr lang="ar-JO" altLang="zh-CN" sz="2800" b="1" baseline="0" dirty="0">
                <a:solidFill>
                  <a:srgbClr val="000000"/>
                </a:solidFill>
                <a:latin typeface="Arial" panose="020B0604020202020204" pitchFamily="34" charset="0"/>
                <a:cs typeface="Arial" panose="020B0604020202020204" pitchFamily="34" charset="0"/>
              </a:rPr>
              <a:t>من نهر مصر إلى الفرات (تك 15: 18) مع أن إسرائيل في بابل تعيش خارج حدودها، تحتاج الأمة أن تعود إلى الأرض</a:t>
            </a:r>
            <a:endParaRPr lang="en-US" altLang="zh-CN" sz="2800" b="1" baseline="0" dirty="0">
              <a:solidFill>
                <a:srgbClr val="000000"/>
              </a:solidFill>
              <a:latin typeface="Arial" panose="020B0604020202020204" pitchFamily="34" charset="0"/>
              <a:cs typeface="Arial" panose="020B0604020202020204" pitchFamily="34" charset="0"/>
            </a:endParaRPr>
          </a:p>
          <a:p>
            <a:pPr algn="l">
              <a:lnSpc>
                <a:spcPct val="80000"/>
              </a:lnSpc>
            </a:pPr>
            <a:endParaRPr lang="en-US" altLang="zh-CN" sz="2800" b="1" baseline="0" dirty="0">
              <a:solidFill>
                <a:srgbClr val="000000"/>
              </a:solidFill>
              <a:latin typeface="Arial" panose="020B0604020202020204" pitchFamily="34" charset="0"/>
              <a:cs typeface="Arial" panose="020B0604020202020204" pitchFamily="34" charset="0"/>
            </a:endParaRPr>
          </a:p>
          <a:p>
            <a:pPr algn="r">
              <a:lnSpc>
                <a:spcPct val="80000"/>
              </a:lnSpc>
            </a:pPr>
            <a:r>
              <a:rPr lang="ar-JO" sz="2800" b="1" baseline="0" dirty="0">
                <a:solidFill>
                  <a:srgbClr val="000000"/>
                </a:solidFill>
                <a:latin typeface="Arial" panose="020B0604020202020204" pitchFamily="34" charset="0"/>
                <a:cs typeface="Arial" panose="020B0604020202020204" pitchFamily="34" charset="0"/>
              </a:rPr>
              <a:t>ب. تم التنبؤ عن المسيا أنه سيولد في بيت لحم (ميخا 5: 2)</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704519" name="Rectangle 7"/>
          <p:cNvSpPr>
            <a:spLocks noChangeArrowheads="1"/>
          </p:cNvSpPr>
          <p:nvPr/>
        </p:nvSpPr>
        <p:spPr bwMode="auto">
          <a:xfrm>
            <a:off x="76200" y="838200"/>
            <a:ext cx="8839200" cy="1219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eaLnBrk="1" hangingPunct="1">
              <a:lnSpc>
                <a:spcPct val="90000"/>
              </a:lnSpc>
              <a:spcBef>
                <a:spcPct val="20000"/>
              </a:spcBef>
              <a:buClr>
                <a:schemeClr val="accent1"/>
              </a:buClr>
              <a:buSzPct val="80000"/>
              <a:buFont typeface="Wingdings" charset="0"/>
              <a:buNone/>
            </a:pPr>
            <a:r>
              <a:rPr lang="en-US" altLang="zh-CN" sz="4000" b="1" baseline="0" dirty="0">
                <a:solidFill>
                  <a:srgbClr val="FFFFFF"/>
                </a:solidFill>
                <a:latin typeface="Arial" panose="020B0604020202020204" pitchFamily="34" charset="0"/>
                <a:cs typeface="Arial" panose="020B0604020202020204" pitchFamily="34" charset="0"/>
              </a:rPr>
              <a:t>	</a:t>
            </a:r>
            <a:r>
              <a:rPr lang="ar-JO" sz="4000" b="1" dirty="0">
                <a:latin typeface="Arial" panose="020B0604020202020204" pitchFamily="34" charset="0"/>
                <a:cs typeface="Arial" panose="020B0604020202020204" pitchFamily="34" charset="0"/>
              </a:rPr>
              <a:t> إن استعادة الأرض تحت حكم عزرا ونحميا تتعلق مباشرة بأغراض الله لإسرائيل في الوعد لإبراهيم (تكوين 12: 1-3)</a:t>
            </a:r>
            <a:endParaRPr lang="en-US" altLang="zh-CN"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285701">
                                            <p:txEl>
                                              <p:pRg st="0" end="0"/>
                                            </p:txEl>
                                          </p:spTgt>
                                        </p:tgtEl>
                                        <p:attrNameLst>
                                          <p:attrName>style.visibility</p:attrName>
                                        </p:attrNameLst>
                                      </p:cBhvr>
                                      <p:to>
                                        <p:strVal val="visible"/>
                                      </p:to>
                                    </p:set>
                                    <p:anim calcmode="lin" valueType="num">
                                      <p:cBhvr additive="base">
                                        <p:cTn id="7" dur="500" fill="hold"/>
                                        <p:tgtEl>
                                          <p:spTgt spid="28570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57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285698"/>
                                        </p:tgtEl>
                                        <p:attrNameLst>
                                          <p:attrName>style.visibility</p:attrName>
                                        </p:attrNameLst>
                                      </p:cBhvr>
                                      <p:to>
                                        <p:strVal val="visible"/>
                                      </p:to>
                                    </p:set>
                                    <p:animEffect transition="in" filter="checkerboard(across)">
                                      <p:cBhvr>
                                        <p:cTn id="13" dur="500"/>
                                        <p:tgtEl>
                                          <p:spTgt spid="285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1"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62" name="Rectangle 3"/>
          <p:cNvSpPr>
            <a:spLocks noGrp="1" noChangeArrowheads="1"/>
          </p:cNvSpPr>
          <p:nvPr>
            <p:ph type="title" idx="4294967295"/>
          </p:nvPr>
        </p:nvSpPr>
        <p:spPr>
          <a:xfrm>
            <a:off x="-76200" y="0"/>
            <a:ext cx="9525000" cy="685800"/>
          </a:xfrm>
          <a:solidFill>
            <a:srgbClr val="2A0200"/>
          </a:solidFill>
        </p:spPr>
        <p:txBody>
          <a:bodyPr/>
          <a:lstStyle/>
          <a:p>
            <a:pPr algn="ctr"/>
            <a:br>
              <a:rPr lang="en-US" sz="3600" dirty="0">
                <a:solidFill>
                  <a:srgbClr val="FFFFFF"/>
                </a:solidFill>
                <a:ea typeface="ＭＳ Ｐゴシック" charset="0"/>
              </a:rPr>
            </a:br>
            <a:r>
              <a:rPr lang="ar-JO" sz="3600" dirty="0">
                <a:solidFill>
                  <a:srgbClr val="FFFFFF"/>
                </a:solidFill>
                <a:ea typeface="ＭＳ Ｐゴシック" charset="0"/>
              </a:rPr>
              <a:t>الأسوار اليوم بقرب مسجدين</a:t>
            </a:r>
            <a:endParaRPr lang="en-US" dirty="0">
              <a:solidFill>
                <a:srgbClr val="FFFFFF"/>
              </a:solidFill>
              <a:ea typeface="ＭＳ Ｐゴシック" charset="0"/>
            </a:endParaRPr>
          </a:p>
        </p:txBody>
      </p:sp>
    </p:spTree>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8609" name="Picture 2" descr="Israel 01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7018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8610" name="Rectangle 3"/>
          <p:cNvSpPr>
            <a:spLocks noGrp="1" noChangeArrowheads="1"/>
          </p:cNvSpPr>
          <p:nvPr>
            <p:ph type="title" idx="4294967295"/>
          </p:nvPr>
        </p:nvSpPr>
        <p:spPr>
          <a:xfrm>
            <a:off x="76200" y="228600"/>
            <a:ext cx="9067800" cy="762000"/>
          </a:xfrm>
          <a:solidFill>
            <a:srgbClr val="094707"/>
          </a:solidFill>
        </p:spPr>
        <p:txBody>
          <a:bodyPr/>
          <a:lstStyle/>
          <a:p>
            <a:pPr algn="ctr"/>
            <a:r>
              <a:rPr lang="ar-JO" dirty="0">
                <a:solidFill>
                  <a:srgbClr val="FFFFFF"/>
                </a:solidFill>
                <a:ea typeface="ＭＳ Ｐゴシック" charset="0"/>
              </a:rPr>
              <a:t>الجدران تطوق جبل الهيكل</a:t>
            </a:r>
            <a:endParaRPr lang="en-US" dirty="0">
              <a:ea typeface="ＭＳ Ｐゴシック" charset="0"/>
            </a:endParaRPr>
          </a:p>
        </p:txBody>
      </p:sp>
    </p:spTree>
  </p:cSld>
  <p:clrMapOvr>
    <a:masterClrMapping/>
  </p:clrMapOvr>
  <p:transition spd="med">
    <p:randomBar dir="vert"/>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Title 2"/>
          <p:cNvSpPr>
            <a:spLocks noGrp="1"/>
          </p:cNvSpPr>
          <p:nvPr>
            <p:ph type="title" idx="4294967295"/>
          </p:nvPr>
        </p:nvSpPr>
        <p:spPr>
          <a:xfrm>
            <a:off x="3276600" y="990600"/>
            <a:ext cx="5295900" cy="609600"/>
          </a:xfrm>
        </p:spPr>
        <p:txBody>
          <a:bodyPr/>
          <a:lstStyle/>
          <a:p>
            <a:pPr eaLnBrk="1" hangingPunct="1"/>
            <a:r>
              <a:rPr lang="en-US" b="1" dirty="0">
                <a:latin typeface="Arial" panose="020B0604020202020204" pitchFamily="34" charset="0"/>
                <a:ea typeface="Osaka" charset="0"/>
                <a:cs typeface="Arial" panose="020B0604020202020204" pitchFamily="34" charset="0"/>
              </a:rPr>
              <a:t>Title Slide</a:t>
            </a:r>
          </a:p>
        </p:txBody>
      </p:sp>
      <p:pic>
        <p:nvPicPr>
          <p:cNvPr id="710658" name="Picture 1" descr="titlesli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8" name="Text Box 4"/>
          <p:cNvSpPr txBox="1">
            <a:spLocks noChangeArrowheads="1"/>
          </p:cNvSpPr>
          <p:nvPr/>
        </p:nvSpPr>
        <p:spPr bwMode="auto">
          <a:xfrm>
            <a:off x="0" y="5529263"/>
            <a:ext cx="9144000" cy="923925"/>
          </a:xfrm>
          <a:prstGeom prst="rect">
            <a:avLst/>
          </a:prstGeom>
          <a:solidFill>
            <a:schemeClr val="hlink"/>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ar-JO" sz="5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الشعب من جدار إلى جدار</a:t>
            </a:r>
            <a:endParaRPr lang="en-US" sz="5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6" name="Text Box 4">
            <a:extLst>
              <a:ext uri="{FF2B5EF4-FFF2-40B4-BE49-F238E27FC236}">
                <a16:creationId xmlns:a16="http://schemas.microsoft.com/office/drawing/2014/main" id="{98A51389-4EFD-5848-8E94-DDAABF876967}"/>
              </a:ext>
            </a:extLst>
          </p:cNvPr>
          <p:cNvSpPr txBox="1">
            <a:spLocks noChangeArrowheads="1"/>
          </p:cNvSpPr>
          <p:nvPr/>
        </p:nvSpPr>
        <p:spPr bwMode="auto">
          <a:xfrm>
            <a:off x="-47933" y="1536145"/>
            <a:ext cx="4899189" cy="1794351"/>
          </a:xfrm>
          <a:prstGeom prst="rect">
            <a:avLst/>
          </a:prstGeom>
          <a:solidFill>
            <a:srgbClr val="B8B4A9"/>
          </a:solidFill>
          <a:ln w="9525">
            <a:noFill/>
            <a:miter lim="800000"/>
            <a:headEnd/>
            <a:tailEnd/>
          </a:ln>
          <a:effectLst>
            <a:outerShdw blurRad="63500" dist="35921" dir="2700000" algn="ctr" rotWithShape="0">
              <a:schemeClr val="bg1">
                <a:alpha val="74998"/>
              </a:schemeClr>
            </a:outerShdw>
          </a:effectLst>
        </p:spPr>
        <p:txBody>
          <a:bodyPr wrap="square" tIns="640080" bIns="640080" anchor="ctr">
            <a:no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نحميا</a:t>
            </a:r>
            <a:endParaRPr kumimoji="0" lang="en-US" sz="7200" b="1" u="none" strike="noStrike" kern="120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10660" name="Rectangle 4"/>
          <p:cNvSpPr txBox="1">
            <a:spLocks noChangeArrowheads="1"/>
          </p:cNvSpPr>
          <p:nvPr/>
        </p:nvSpPr>
        <p:spPr bwMode="auto">
          <a:xfrm>
            <a:off x="4851256" y="1536145"/>
            <a:ext cx="4324673" cy="1794351"/>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بناء مدينة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baseline="0" dirty="0">
                <a:solidFill>
                  <a:srgbClr val="FFFFFF"/>
                </a:solidFill>
                <a:latin typeface="Arial" panose="020B0604020202020204" pitchFamily="34" charset="0"/>
                <a:ea typeface="Osaka" charset="0"/>
                <a:cs typeface="Arial" panose="020B0604020202020204" pitchFamily="34" charset="0"/>
              </a:rPr>
              <a:t>ضمن مدينة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7" name="Rectangle 4">
            <a:extLst>
              <a:ext uri="{FF2B5EF4-FFF2-40B4-BE49-F238E27FC236}">
                <a16:creationId xmlns:a16="http://schemas.microsoft.com/office/drawing/2014/main" id="{96F4D2BA-9ABE-DC49-B420-77C422BEF687}"/>
              </a:ext>
            </a:extLst>
          </p:cNvPr>
          <p:cNvSpPr txBox="1">
            <a:spLocks noChangeArrowheads="1"/>
          </p:cNvSpPr>
          <p:nvPr/>
        </p:nvSpPr>
        <p:spPr bwMode="auto">
          <a:xfrm>
            <a:off x="-36513" y="6415088"/>
            <a:ext cx="9180513" cy="4699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1800" b="1" baseline="0" dirty="0">
                <a:solidFill>
                  <a:srgbClr val="FFFFFF"/>
                </a:solidFill>
                <a:latin typeface="Arial" panose="020B0604020202020204" pitchFamily="34" charset="0"/>
                <a:ea typeface="Osaka" charset="0"/>
                <a:cs typeface="Arial" panose="020B0604020202020204" pitchFamily="34" charset="0"/>
              </a:rPr>
              <a:t>د. ريك جريفيث</a:t>
            </a:r>
            <a:r>
              <a:rPr lang="en-US" sz="1800" b="1" baseline="0" dirty="0">
                <a:solidFill>
                  <a:srgbClr val="FFFFFF"/>
                </a:solidFill>
                <a:latin typeface="Arial" panose="020B0604020202020204" pitchFamily="34" charset="0"/>
                <a:ea typeface="Osaka" charset="0"/>
                <a:cs typeface="Arial" panose="020B0604020202020204" pitchFamily="34" charset="0"/>
              </a:rPr>
              <a:t> • </a:t>
            </a:r>
            <a:r>
              <a:rPr lang="ar-JO" sz="1800" b="1" baseline="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r>
              <a:rPr lang="en-US" sz="1800" b="1" baseline="0" dirty="0">
                <a:solidFill>
                  <a:srgbClr val="FFFFFF"/>
                </a:solidFill>
                <a:latin typeface="Arial" panose="020B0604020202020204" pitchFamily="34" charset="0"/>
                <a:ea typeface="Osaka" charset="0"/>
                <a:cs typeface="Arial" panose="020B0604020202020204" pitchFamily="34" charset="0"/>
              </a:rPr>
              <a:t> • BibleStudyDownloads.org</a:t>
            </a: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5"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2706" name="Title 1"/>
          <p:cNvSpPr>
            <a:spLocks noGrp="1"/>
          </p:cNvSpPr>
          <p:nvPr>
            <p:ph type="title"/>
          </p:nvPr>
        </p:nvSpPr>
        <p:spPr>
          <a:xfrm>
            <a:off x="15875" y="5589588"/>
            <a:ext cx="9128125" cy="1143000"/>
          </a:xfrm>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استمع إلى سلسلة العظات</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712707"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تموز-تشرين أول 2013</a:t>
            </a:r>
            <a:endParaRPr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29"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Solitude</a:t>
            </a:r>
          </a:p>
        </p:txBody>
      </p:sp>
      <p:pic>
        <p:nvPicPr>
          <p:cNvPr id="713730" name="Picture 1" descr="solitu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3731" name="Title 2"/>
          <p:cNvSpPr txBox="1">
            <a:spLocks/>
          </p:cNvSpPr>
          <p:nvPr/>
        </p:nvSpPr>
        <p:spPr bwMode="auto">
          <a:xfrm>
            <a:off x="250825" y="53736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العزلة</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13732" name="Title 2"/>
          <p:cNvSpPr txBox="1">
            <a:spLocks/>
          </p:cNvSpPr>
          <p:nvPr/>
        </p:nvSpPr>
        <p:spPr bwMode="auto">
          <a:xfrm>
            <a:off x="250825" y="6165850"/>
            <a:ext cx="8642350" cy="3587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dirty="0">
                <a:latin typeface="Arial" panose="020B0604020202020204" pitchFamily="34" charset="0"/>
                <a:cs typeface="Arial" panose="020B0604020202020204" pitchFamily="34" charset="0"/>
              </a:rPr>
              <a:t>قف. راوح مكانك. استمتع بالجمال الذي تقدمه الحياة.</a:t>
            </a:r>
            <a:endParaRPr kumimoji="1" lang="en-US" sz="3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Motivational-Poster-C.jpg">
            <a:extLst>
              <a:ext uri="{FF2B5EF4-FFF2-40B4-BE49-F238E27FC236}">
                <a16:creationId xmlns:a16="http://schemas.microsoft.com/office/drawing/2014/main" id="{E8F1ADBB-4E05-9242-865A-D4564E8766C3}"/>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188640"/>
            <a:ext cx="9297283" cy="704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5779" name="Rectangle 1029"/>
          <p:cNvSpPr>
            <a:spLocks noChangeArrowheads="1"/>
          </p:cNvSpPr>
          <p:nvPr/>
        </p:nvSpPr>
        <p:spPr bwMode="auto">
          <a:xfrm>
            <a:off x="2667000" y="6324600"/>
            <a:ext cx="3810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ext Box 4">
            <a:extLst>
              <a:ext uri="{FF2B5EF4-FFF2-40B4-BE49-F238E27FC236}">
                <a16:creationId xmlns:a16="http://schemas.microsoft.com/office/drawing/2014/main" id="{6D2215A4-6046-0E43-952E-CE4291EDA232}"/>
              </a:ext>
            </a:extLst>
          </p:cNvPr>
          <p:cNvSpPr txBox="1">
            <a:spLocks noChangeArrowheads="1"/>
          </p:cNvSpPr>
          <p:nvPr/>
        </p:nvSpPr>
        <p:spPr bwMode="auto">
          <a:xfrm>
            <a:off x="0" y="5529263"/>
            <a:ext cx="9144000" cy="923925"/>
          </a:xfrm>
          <a:prstGeom prst="rect">
            <a:avLst/>
          </a:prstGeom>
          <a:solidFill>
            <a:schemeClr val="bg1"/>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قُد من خلال رؤية</a:t>
            </a:r>
            <a:endParaRPr kumimoji="0" lang="en-US"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5" name="Title 1"/>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Motivational Posters</a:t>
            </a:r>
          </a:p>
        </p:txBody>
      </p:sp>
      <p:pic>
        <p:nvPicPr>
          <p:cNvPr id="717826" name="Picture 2" descr="determin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7848600" cy="6897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827" name="Title 2"/>
          <p:cNvSpPr txBox="1">
            <a:spLocks/>
          </p:cNvSpPr>
          <p:nvPr/>
        </p:nvSpPr>
        <p:spPr bwMode="auto">
          <a:xfrm>
            <a:off x="684213" y="5949950"/>
            <a:ext cx="7559675" cy="3921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b="1" baseline="0" dirty="0">
                <a:solidFill>
                  <a:srgbClr val="FFFFFF"/>
                </a:solidFill>
                <a:latin typeface="Arial" panose="020B0604020202020204" pitchFamily="34" charset="0"/>
                <a:ea typeface="Osaka" charset="0"/>
                <a:cs typeface="Arial" panose="020B0604020202020204" pitchFamily="34" charset="0"/>
              </a:rPr>
              <a:t>تغلب على العوائق قبل أن تتغلب عليك</a:t>
            </a:r>
            <a:endParaRPr kumimoji="1" lang="en-US" b="1" baseline="0" dirty="0">
              <a:solidFill>
                <a:srgbClr val="FFFFFF"/>
              </a:solidFill>
              <a:latin typeface="Arial" panose="020B0604020202020204" pitchFamily="34" charset="0"/>
              <a:ea typeface="Osaka" charset="0"/>
              <a:cs typeface="Arial" panose="020B0604020202020204" pitchFamily="34" charset="0"/>
            </a:endParaRPr>
          </a:p>
        </p:txBody>
      </p:sp>
      <p:sp>
        <p:nvSpPr>
          <p:cNvPr id="717828" name="Title 2"/>
          <p:cNvSpPr txBox="1">
            <a:spLocks/>
          </p:cNvSpPr>
          <p:nvPr/>
        </p:nvSpPr>
        <p:spPr bwMode="auto">
          <a:xfrm>
            <a:off x="1763713" y="5229225"/>
            <a:ext cx="5472112" cy="609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4800" b="1" baseline="0" dirty="0">
                <a:solidFill>
                  <a:srgbClr val="FFFFFF"/>
                </a:solidFill>
                <a:latin typeface="Arial" panose="020B0604020202020204" pitchFamily="34" charset="0"/>
                <a:ea typeface="Osaka" charset="0"/>
                <a:cs typeface="Arial" panose="020B0604020202020204" pitchFamily="34" charset="0"/>
              </a:rPr>
              <a:t>التصميم</a:t>
            </a:r>
            <a:endParaRPr kumimoji="1" lang="en-US" sz="48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9874" name="Picture 2" descr="persistence"/>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1524"/>
          <a:stretch/>
        </p:blipFill>
        <p:spPr bwMode="auto">
          <a:xfrm>
            <a:off x="1" y="-27384"/>
            <a:ext cx="507605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9873" name="Rectangle 3"/>
          <p:cNvSpPr>
            <a:spLocks noGrp="1" noChangeArrowheads="1"/>
          </p:cNvSpPr>
          <p:nvPr>
            <p:ph type="title" idx="4294967295"/>
          </p:nvPr>
        </p:nvSpPr>
        <p:spPr>
          <a:xfrm>
            <a:off x="16511" y="26490"/>
            <a:ext cx="5059545" cy="914400"/>
          </a:xfrm>
          <a:solidFill>
            <a:schemeClr val="bg1"/>
          </a:solidFill>
        </p:spPr>
        <p:txBody>
          <a:bodyPr/>
          <a:lstStyle/>
          <a:p>
            <a:pPr algn="ctr"/>
            <a:r>
              <a:rPr lang="en-US" sz="4400" b="1" dirty="0">
                <a:latin typeface="Arial" panose="020B0604020202020204" pitchFamily="34" charset="0"/>
                <a:ea typeface="Osaka" charset="0"/>
                <a:cs typeface="Arial" panose="020B0604020202020204" pitchFamily="34" charset="0"/>
              </a:rPr>
              <a:t>—</a:t>
            </a:r>
            <a:r>
              <a:rPr lang="ar-JO" sz="4400" b="1" dirty="0">
                <a:latin typeface="Arial" panose="020B0604020202020204" pitchFamily="34" charset="0"/>
                <a:ea typeface="Osaka" charset="0"/>
                <a:cs typeface="Arial" panose="020B0604020202020204" pitchFamily="34" charset="0"/>
              </a:rPr>
              <a:t> الإصرار </a:t>
            </a:r>
            <a:r>
              <a:rPr lang="en-US" sz="4400" b="1" dirty="0">
                <a:latin typeface="Arial" panose="020B0604020202020204" pitchFamily="34" charset="0"/>
                <a:ea typeface="Osaka" charset="0"/>
                <a:cs typeface="Arial" panose="020B0604020202020204" pitchFamily="34" charset="0"/>
              </a:rPr>
              <a:t>—</a:t>
            </a:r>
          </a:p>
        </p:txBody>
      </p:sp>
      <p:sp>
        <p:nvSpPr>
          <p:cNvPr id="4" name="Rectangle 3">
            <a:extLst>
              <a:ext uri="{FF2B5EF4-FFF2-40B4-BE49-F238E27FC236}">
                <a16:creationId xmlns:a16="http://schemas.microsoft.com/office/drawing/2014/main" id="{8E430787-BA0E-A346-85D5-FF827E5D0AB2}"/>
              </a:ext>
            </a:extLst>
          </p:cNvPr>
          <p:cNvSpPr txBox="1">
            <a:spLocks noChangeArrowheads="1"/>
          </p:cNvSpPr>
          <p:nvPr/>
        </p:nvSpPr>
        <p:spPr bwMode="auto">
          <a:xfrm>
            <a:off x="0" y="5661248"/>
            <a:ext cx="8244408" cy="1223242"/>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baseline="0" dirty="0">
                <a:solidFill>
                  <a:srgbClr val="FFFFFF"/>
                </a:solidFill>
                <a:latin typeface="Arial" panose="020B0604020202020204" pitchFamily="34" charset="0"/>
                <a:ea typeface="Osaka" charset="0"/>
                <a:cs typeface="Arial" panose="020B0604020202020204" pitchFamily="34" charset="0"/>
              </a:rPr>
              <a:t>لا يوجد خطوة عملاقة لعملها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600" b="1" u="none" strike="noStrike" kern="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لكن هناك الكثير من الخطوات الصغيرة</a:t>
            </a:r>
            <a:endParaRPr kumimoji="1" lang="en-US" sz="3600" b="1" u="none" strike="noStrike" kern="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47814" y="108521"/>
            <a:ext cx="3876675" cy="2456383"/>
          </a:xfrm>
        </p:spPr>
        <p:txBody>
          <a:bodyPr/>
          <a:lstStyle/>
          <a:p>
            <a:pPr algn="ctr" eaLnBrk="1" hangingPunct="1">
              <a:defRPr/>
            </a:pPr>
            <a:r>
              <a:rPr lang="ar-JO" sz="60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6000" b="1" dirty="0">
                <a:solidFill>
                  <a:schemeClr val="tx1"/>
                </a:solidFill>
                <a:latin typeface="Arial" panose="020B0604020202020204" pitchFamily="34" charset="0"/>
                <a:ea typeface="ＭＳ Ｐゴシック" charset="0"/>
                <a:cs typeface="Arial" panose="020B0604020202020204" pitchFamily="34" charset="0"/>
              </a:rPr>
            </a:br>
            <a:r>
              <a:rPr lang="ar-JO" sz="166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a:t>
            </a:r>
          </a:p>
          <a:p>
            <a:pPr algn="ctr" eaLnBrk="1" hangingPunct="1">
              <a:defRPr/>
            </a:pPr>
            <a:r>
              <a:rPr lang="ar-JO" sz="5400"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949082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1921" name="Picture 4" descr="wate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title" idx="4294967295"/>
          </p:nvPr>
        </p:nvSpPr>
        <p:spPr>
          <a:xfrm>
            <a:off x="0" y="685800"/>
            <a:ext cx="9144000" cy="914400"/>
          </a:xfrm>
          <a:effectLst/>
        </p:spPr>
        <p:txBody>
          <a:bodyPr/>
          <a:lstStyle/>
          <a:p>
            <a:pPr algn="ctr">
              <a:defRPr/>
            </a:pPr>
            <a:r>
              <a:rPr lang="ar-JO" sz="8000" b="1" dirty="0">
                <a:effectLst>
                  <a:glow rad="228600">
                    <a:schemeClr val="bg1"/>
                  </a:glow>
                </a:effectLst>
                <a:latin typeface="Arial" panose="020B0604020202020204" pitchFamily="34" charset="0"/>
                <a:ea typeface="Osaka" charset="0"/>
                <a:cs typeface="Arial" panose="020B0604020202020204" pitchFamily="34" charset="0"/>
              </a:rPr>
              <a:t>الثبات</a:t>
            </a:r>
            <a:endParaRPr lang="en-US" sz="4800" b="1" dirty="0">
              <a:effectLst>
                <a:glow rad="228600">
                  <a:schemeClr val="bg1"/>
                </a:glow>
              </a:effectLst>
              <a:latin typeface="Arial" panose="020B0604020202020204" pitchFamily="34" charset="0"/>
              <a:ea typeface="Osaka" charset="0"/>
              <a:cs typeface="Arial" panose="020B0604020202020204" pitchFamily="34" charset="0"/>
            </a:endParaRPr>
          </a:p>
        </p:txBody>
      </p:sp>
      <p:sp>
        <p:nvSpPr>
          <p:cNvPr id="141315" name="Rectangle 3"/>
          <p:cNvSpPr>
            <a:spLocks noChangeArrowheads="1"/>
          </p:cNvSpPr>
          <p:nvPr/>
        </p:nvSpPr>
        <p:spPr bwMode="auto">
          <a:xfrm>
            <a:off x="304800" y="2133600"/>
            <a:ext cx="5105400" cy="4572000"/>
          </a:xfrm>
          <a:prstGeom prst="rect">
            <a:avLst/>
          </a:prstGeom>
          <a:noFill/>
          <a:ln w="9525">
            <a:noFill/>
            <a:miter lim="800000"/>
            <a:headEnd/>
            <a:tailEnd/>
          </a:ln>
          <a:effectLst/>
        </p:spPr>
        <p:txBody>
          <a:bodyPr anchor="ctr"/>
          <a:lstStyle/>
          <a:p>
            <a:pPr algn="r">
              <a:defRPr/>
            </a:pPr>
            <a:r>
              <a:rPr lang="ar-JO" sz="5400" b="1" dirty="0">
                <a:latin typeface="Arial" panose="020B0604020202020204" pitchFamily="34" charset="0"/>
                <a:cs typeface="Arial" panose="020B0604020202020204" pitchFamily="34" charset="0"/>
              </a:rPr>
              <a:t>في المواجهة بين الجدول والصخرة يفوز التيار دائمًا - ليس من خلال القوة ولكن من خلال المثابرة</a:t>
            </a:r>
          </a:p>
          <a:p>
            <a:pPr algn="r">
              <a:defRPr/>
            </a:pPr>
            <a:endParaRPr lang="ar-JO" sz="5400" b="1" dirty="0">
              <a:latin typeface="Arial" panose="020B0604020202020204" pitchFamily="34" charset="0"/>
              <a:cs typeface="Arial" panose="020B0604020202020204" pitchFamily="34" charset="0"/>
            </a:endParaRPr>
          </a:p>
          <a:p>
            <a:pPr algn="r">
              <a:defRPr/>
            </a:pPr>
            <a:endParaRPr lang="ar-JO" sz="5400" b="1" dirty="0">
              <a:latin typeface="Arial" panose="020B0604020202020204" pitchFamily="34" charset="0"/>
              <a:cs typeface="Arial" panose="020B0604020202020204" pitchFamily="34" charset="0"/>
            </a:endParaRPr>
          </a:p>
          <a:p>
            <a:pPr algn="r">
              <a:defRPr/>
            </a:pPr>
            <a:r>
              <a:rPr lang="ar-JO" sz="5400" b="1" dirty="0">
                <a:latin typeface="Arial" panose="020B0604020202020204" pitchFamily="34" charset="0"/>
                <a:cs typeface="Arial" panose="020B0604020202020204" pitchFamily="34" charset="0"/>
              </a:rPr>
              <a:t> –. جاكسون براون</a:t>
            </a:r>
            <a:endParaRPr kumimoji="1" lang="en-US" sz="5400" b="1" baseline="0" dirty="0">
              <a:solidFill>
                <a:srgbClr val="FFFFFF"/>
              </a:solidFill>
              <a:effectLst>
                <a:glow rad="228600">
                  <a:srgbClr val="000000"/>
                </a:glow>
              </a:effectLst>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1034318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69" name="Title 2"/>
          <p:cNvSpPr>
            <a:spLocks noGrp="1"/>
          </p:cNvSpPr>
          <p:nvPr>
            <p:ph type="title" idx="4294967295"/>
          </p:nvPr>
        </p:nvSpPr>
        <p:spPr/>
        <p:txBody>
          <a:bodyPr/>
          <a:lstStyle/>
          <a:p>
            <a:pPr eaLnBrk="1" hangingPunct="1"/>
            <a:r>
              <a:rPr lang="en-US" b="1" dirty="0" err="1">
                <a:latin typeface="Arial" panose="020B0604020202020204" pitchFamily="34" charset="0"/>
                <a:ea typeface="Osaka" charset="0"/>
                <a:cs typeface="Arial" panose="020B0604020202020204" pitchFamily="34" charset="0"/>
              </a:rPr>
              <a:t>Despair.com</a:t>
            </a:r>
            <a:endParaRPr lang="en-US" b="1" dirty="0">
              <a:latin typeface="Arial" panose="020B0604020202020204" pitchFamily="34" charset="0"/>
              <a:ea typeface="Osaka" charset="0"/>
              <a:cs typeface="Arial" panose="020B0604020202020204" pitchFamily="34" charset="0"/>
            </a:endParaRPr>
          </a:p>
        </p:txBody>
      </p:sp>
      <p:pic>
        <p:nvPicPr>
          <p:cNvPr id="723970" name="Picture 1" descr="visiondespai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3971" name="Title 2"/>
          <p:cNvSpPr txBox="1">
            <a:spLocks/>
          </p:cNvSpPr>
          <p:nvPr/>
        </p:nvSpPr>
        <p:spPr bwMode="auto">
          <a:xfrm>
            <a:off x="250825" y="5084763"/>
            <a:ext cx="8569325" cy="86518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الرؤية</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3972" name="Title 2"/>
          <p:cNvSpPr txBox="1">
            <a:spLocks/>
          </p:cNvSpPr>
          <p:nvPr/>
        </p:nvSpPr>
        <p:spPr bwMode="auto">
          <a:xfrm>
            <a:off x="250825" y="5876925"/>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dirty="0">
                <a:latin typeface="Arial" panose="020B0604020202020204" pitchFamily="34" charset="0"/>
                <a:cs typeface="Arial" panose="020B0604020202020204" pitchFamily="34" charset="0"/>
              </a:rPr>
              <a:t>كيف يمكن أن يكون من الصعب للغاية التنبؤ بالمستقبل عندما تتحقق أسوأ مخاوفي؟</a:t>
            </a:r>
            <a:endParaRPr kumimoji="1" lang="en-US" sz="3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7" name="Rectangle 1027"/>
          <p:cNvSpPr>
            <a:spLocks noGrp="1" noChangeArrowheads="1"/>
          </p:cNvSpPr>
          <p:nvPr>
            <p:ph type="title" idx="4294967295"/>
          </p:nvPr>
        </p:nvSpPr>
        <p:spPr>
          <a:xfrm>
            <a:off x="1371600" y="685800"/>
            <a:ext cx="7200900" cy="762000"/>
          </a:xfrm>
        </p:spPr>
        <p:txBody>
          <a:bodyPr/>
          <a:lstStyle/>
          <a:p>
            <a:r>
              <a:rPr lang="en-US" b="1" dirty="0">
                <a:latin typeface="Arial" panose="020B0604020202020204" pitchFamily="34" charset="0"/>
                <a:ea typeface="Osaka" charset="0"/>
                <a:cs typeface="Arial" panose="020B0604020202020204" pitchFamily="34" charset="0"/>
              </a:rPr>
              <a:t>Success</a:t>
            </a:r>
          </a:p>
        </p:txBody>
      </p:sp>
      <p:pic>
        <p:nvPicPr>
          <p:cNvPr id="726018" name="Picture 1" descr="UniversityOfFloridaGatorsSuccessPost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5913" y="0"/>
            <a:ext cx="85232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6019" name="Title 2"/>
          <p:cNvSpPr txBox="1">
            <a:spLocks/>
          </p:cNvSpPr>
          <p:nvPr/>
        </p:nvSpPr>
        <p:spPr bwMode="auto">
          <a:xfrm>
            <a:off x="-26988" y="5157788"/>
            <a:ext cx="9144001"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النجاح</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6020" name="Title 2"/>
          <p:cNvSpPr txBox="1">
            <a:spLocks/>
          </p:cNvSpPr>
          <p:nvPr/>
        </p:nvSpPr>
        <p:spPr bwMode="auto">
          <a:xfrm>
            <a:off x="-28575" y="5949950"/>
            <a:ext cx="9145588" cy="9350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800" b="1" baseline="0" dirty="0">
                <a:solidFill>
                  <a:srgbClr val="FFFFFF"/>
                </a:solidFill>
                <a:latin typeface="Arial" panose="020B0604020202020204" pitchFamily="34" charset="0"/>
                <a:ea typeface="Osaka" charset="0"/>
                <a:cs typeface="Arial" panose="020B0604020202020204" pitchFamily="34" charset="0"/>
              </a:rPr>
              <a:t>بعض الناس يحلمون بالنجاح بينما البعض الآخر يعيشون لسحق هذه الأحلام</a:t>
            </a:r>
            <a:endParaRPr kumimoji="1" lang="en-US" sz="28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5"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Retards</a:t>
            </a:r>
          </a:p>
        </p:txBody>
      </p:sp>
      <p:pic>
        <p:nvPicPr>
          <p:cNvPr id="728066" name="Picture 1" descr="Retards_motivational_post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31813"/>
            <a:ext cx="9372600" cy="7010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8067" name="Title 2"/>
          <p:cNvSpPr txBox="1">
            <a:spLocks/>
          </p:cNvSpPr>
          <p:nvPr/>
        </p:nvSpPr>
        <p:spPr bwMode="auto">
          <a:xfrm>
            <a:off x="250825" y="5732463"/>
            <a:ext cx="8642350" cy="9366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800" b="1" baseline="0" dirty="0">
                <a:solidFill>
                  <a:srgbClr val="FFFFFF"/>
                </a:solidFill>
                <a:latin typeface="Arial" panose="020B0604020202020204" pitchFamily="34" charset="0"/>
                <a:ea typeface="Osaka" charset="0"/>
                <a:cs typeface="Arial" panose="020B0604020202020204" pitchFamily="34" charset="0"/>
              </a:rPr>
              <a:t>كلنا نعرف واحداً منهم</a:t>
            </a:r>
            <a:endParaRPr kumimoji="1" lang="en-US" sz="2800" b="1" baseline="0" dirty="0">
              <a:solidFill>
                <a:srgbClr val="FFFFFF"/>
              </a:solidFill>
              <a:latin typeface="Arial" panose="020B0604020202020204" pitchFamily="34" charset="0"/>
              <a:ea typeface="Osaka" charset="0"/>
              <a:cs typeface="Arial" panose="020B0604020202020204" pitchFamily="34" charset="0"/>
            </a:endParaRPr>
          </a:p>
        </p:txBody>
      </p:sp>
      <p:sp>
        <p:nvSpPr>
          <p:cNvPr id="728068" name="Title 2"/>
          <p:cNvSpPr txBox="1">
            <a:spLocks/>
          </p:cNvSpPr>
          <p:nvPr/>
        </p:nvSpPr>
        <p:spPr bwMode="auto">
          <a:xfrm>
            <a:off x="250825" y="5157788"/>
            <a:ext cx="8569325"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6000" b="1" baseline="0" dirty="0">
                <a:solidFill>
                  <a:srgbClr val="FFFFFF"/>
                </a:solidFill>
                <a:latin typeface="Arial" panose="020B0604020202020204" pitchFamily="34" charset="0"/>
                <a:ea typeface="Osaka" charset="0"/>
                <a:cs typeface="Arial" panose="020B0604020202020204" pitchFamily="34" charset="0"/>
              </a:rPr>
              <a:t>المثبطين</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1607" name="Picture 7"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53000" y="2667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0" name="Picture 10" descr="3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092450"/>
            <a:ext cx="5021263" cy="3765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41AF24B5-82F2-0347-BEBE-4C68807E6E12}"/>
              </a:ext>
            </a:extLst>
          </p:cNvPr>
          <p:cNvGrpSpPr/>
          <p:nvPr/>
        </p:nvGrpSpPr>
        <p:grpSpPr>
          <a:xfrm>
            <a:off x="3901751" y="2996952"/>
            <a:ext cx="5321570" cy="3847033"/>
            <a:chOff x="3901751" y="3254375"/>
            <a:chExt cx="5321570" cy="3847033"/>
          </a:xfrm>
        </p:grpSpPr>
        <p:pic>
          <p:nvPicPr>
            <p:cNvPr id="281604" name="Picture 4" descr="RestartButton"/>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r="5626"/>
            <a:stretch/>
          </p:blipFill>
          <p:spPr bwMode="auto">
            <a:xfrm>
              <a:off x="3901752" y="3254375"/>
              <a:ext cx="5321569" cy="383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7B0781C9-F8B1-334B-8A22-9BD611F932D9}"/>
                </a:ext>
              </a:extLst>
            </p:cNvPr>
            <p:cNvSpPr txBox="1">
              <a:spLocks noChangeArrowheads="1"/>
            </p:cNvSpPr>
            <p:nvPr/>
          </p:nvSpPr>
          <p:spPr bwMode="auto">
            <a:xfrm>
              <a:off x="3901751" y="5882208"/>
              <a:ext cx="5306019" cy="1219200"/>
            </a:xfrm>
            <a:prstGeom prst="rect">
              <a:avLst/>
            </a:prstGeom>
            <a:solidFill>
              <a:srgbClr val="FFFFFF"/>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lvl="0" algn="ctr" eaLnBrk="1" hangingPunct="1">
                <a:defRPr/>
              </a:pPr>
              <a:r>
                <a:rPr lang="ar-JO" sz="2000" b="1" kern="0" baseline="0" dirty="0">
                  <a:solidFill>
                    <a:srgbClr val="000000"/>
                  </a:solidFill>
                  <a:latin typeface="Arial" panose="020B0604020202020204" pitchFamily="34" charset="0"/>
                  <a:ea typeface="ＭＳ Ｐゴシック" charset="0"/>
                  <a:cs typeface="Arial" panose="020B0604020202020204" pitchFamily="34" charset="0"/>
                </a:rPr>
                <a:t>عندما يحدث خطأ ما فقط أضغط على هذا الزر الصغير وأعيد التشغيل. أتمنى لو كانت حياتي كلها هكذا</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81606" name="Picture 6" descr="image005"/>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5562600" y="0"/>
            <a:ext cx="3733800" cy="350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09" name="Picture 9" descr="55"/>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048000" y="0"/>
            <a:ext cx="3429000" cy="298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1611" name="Picture 11" descr="2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0"/>
            <a:ext cx="3765550" cy="3944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2" name="Rectangle 2"/>
          <p:cNvSpPr>
            <a:spLocks noGrp="1" noChangeArrowheads="1"/>
          </p:cNvSpPr>
          <p:nvPr>
            <p:ph type="title" idx="4294967295"/>
          </p:nvPr>
        </p:nvSpPr>
        <p:spPr>
          <a:xfrm>
            <a:off x="2819400" y="2569840"/>
            <a:ext cx="6096000" cy="931168"/>
          </a:xfrm>
          <a:solidFill>
            <a:srgbClr val="000000"/>
          </a:solidFill>
        </p:spPr>
        <p:txBody>
          <a:bodyPr anchor="ctr"/>
          <a:lstStyle/>
          <a:p>
            <a:pP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هل تختبر المقاومة حالياً؟</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1606"/>
                                        </p:tgtEl>
                                        <p:attrNameLst>
                                          <p:attrName>style.visibility</p:attrName>
                                        </p:attrNameLst>
                                      </p:cBhvr>
                                      <p:to>
                                        <p:strVal val="visible"/>
                                      </p:to>
                                    </p:set>
                                    <p:animEffect transition="in" filter="dissolve">
                                      <p:cBhvr>
                                        <p:cTn id="7" dur="500"/>
                                        <p:tgtEl>
                                          <p:spTgt spid="2816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1610"/>
                                        </p:tgtEl>
                                        <p:attrNameLst>
                                          <p:attrName>style.visibility</p:attrName>
                                        </p:attrNameLst>
                                      </p:cBhvr>
                                      <p:to>
                                        <p:strVal val="visible"/>
                                      </p:to>
                                    </p:set>
                                    <p:animEffect transition="in" filter="dissolve">
                                      <p:cBhvr>
                                        <p:cTn id="12" dur="500"/>
                                        <p:tgtEl>
                                          <p:spTgt spid="2816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1611"/>
                                        </p:tgtEl>
                                        <p:attrNameLst>
                                          <p:attrName>style.visibility</p:attrName>
                                        </p:attrNameLst>
                                      </p:cBhvr>
                                      <p:to>
                                        <p:strVal val="visible"/>
                                      </p:to>
                                    </p:set>
                                    <p:animEffect transition="in" filter="dissolve">
                                      <p:cBhvr>
                                        <p:cTn id="17" dur="500"/>
                                        <p:tgtEl>
                                          <p:spTgt spid="2816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1609"/>
                                        </p:tgtEl>
                                        <p:attrNameLst>
                                          <p:attrName>style.visibility</p:attrName>
                                        </p:attrNameLst>
                                      </p:cBhvr>
                                      <p:to>
                                        <p:strVal val="visible"/>
                                      </p:to>
                                    </p:set>
                                    <p:animEffect transition="in" filter="dissolve">
                                      <p:cBhvr>
                                        <p:cTn id="22" dur="500"/>
                                        <p:tgtEl>
                                          <p:spTgt spid="28160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1607"/>
                                        </p:tgtEl>
                                        <p:attrNameLst>
                                          <p:attrName>style.visibility</p:attrName>
                                        </p:attrNameLst>
                                      </p:cBhvr>
                                      <p:to>
                                        <p:strVal val="visible"/>
                                      </p:to>
                                    </p:set>
                                    <p:animEffect transition="in" filter="dissolve">
                                      <p:cBhvr>
                                        <p:cTn id="27" dur="500"/>
                                        <p:tgtEl>
                                          <p:spTgt spid="281607"/>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checkerboard(across)">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1" baseline="0" dirty="0">
              <a:solidFill>
                <a:srgbClr val="333333"/>
              </a:solidFill>
              <a:latin typeface="Arial" panose="020B0604020202020204" pitchFamily="34" charset="0"/>
              <a:cs typeface="Arial" panose="020B0604020202020204" pitchFamily="34" charset="0"/>
            </a:endParaRPr>
          </a:p>
        </p:txBody>
      </p:sp>
      <p:sp>
        <p:nvSpPr>
          <p:cNvPr id="39" name="Text Box 5"/>
          <p:cNvSpPr txBox="1">
            <a:spLocks noChangeArrowheads="1"/>
          </p:cNvSpPr>
          <p:nvPr/>
        </p:nvSpPr>
        <p:spPr bwMode="auto">
          <a:xfrm>
            <a:off x="5076825" y="620603"/>
            <a:ext cx="3598863"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نحميا</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40" name="Text Box 5"/>
          <p:cNvSpPr txBox="1">
            <a:spLocks noChangeArrowheads="1"/>
          </p:cNvSpPr>
          <p:nvPr/>
        </p:nvSpPr>
        <p:spPr bwMode="auto">
          <a:xfrm>
            <a:off x="1619250" y="602347"/>
            <a:ext cx="3457575"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عزرا</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86019" name="Text Box 3"/>
          <p:cNvSpPr txBox="1">
            <a:spLocks noChangeArrowheads="1"/>
          </p:cNvSpPr>
          <p:nvPr/>
        </p:nvSpPr>
        <p:spPr bwMode="auto">
          <a:xfrm>
            <a:off x="3048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البناء               1-6</a:t>
            </a: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27" name="Text Box 11"/>
          <p:cNvSpPr txBox="1">
            <a:spLocks noChangeArrowheads="1"/>
          </p:cNvSpPr>
          <p:nvPr/>
        </p:nvSpPr>
        <p:spPr bwMode="auto">
          <a:xfrm rot="17358319">
            <a:off x="2909887"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التخطيط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28" name="Text Box 12"/>
          <p:cNvSpPr txBox="1">
            <a:spLocks noChangeArrowheads="1"/>
          </p:cNvSpPr>
          <p:nvPr/>
        </p:nvSpPr>
        <p:spPr bwMode="auto">
          <a:xfrm rot="17326092">
            <a:off x="3748087"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التقدم 3-7</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الرجوع 7-8</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الإسترداد 9-10</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الرجوع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cs typeface="Arial" panose="020B0604020202020204" pitchFamily="34" charset="0"/>
              </a:rPr>
              <a:t>الإسترداد 3-6</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6039" name="Text Box 23"/>
          <p:cNvSpPr txBox="1">
            <a:spLocks noChangeArrowheads="1"/>
          </p:cNvSpPr>
          <p:nvPr/>
        </p:nvSpPr>
        <p:spPr bwMode="auto">
          <a:xfrm>
            <a:off x="37338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البناء               1-7</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0" name="Text Box 24"/>
          <p:cNvSpPr txBox="1">
            <a:spLocks noChangeArrowheads="1"/>
          </p:cNvSpPr>
          <p:nvPr/>
        </p:nvSpPr>
        <p:spPr bwMode="auto">
          <a:xfrm>
            <a:off x="1981200" y="4648200"/>
            <a:ext cx="2286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إعادة التوجيه             7-10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2" name="Text Box 26"/>
          <p:cNvSpPr txBox="1">
            <a:spLocks noChangeArrowheads="1"/>
          </p:cNvSpPr>
          <p:nvPr/>
        </p:nvSpPr>
        <p:spPr bwMode="auto">
          <a:xfrm>
            <a:off x="3962400" y="5426075"/>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نحميا</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3" name="Text Box 27"/>
          <p:cNvSpPr txBox="1">
            <a:spLocks noChangeArrowheads="1"/>
          </p:cNvSpPr>
          <p:nvPr/>
        </p:nvSpPr>
        <p:spPr bwMode="auto">
          <a:xfrm>
            <a:off x="2667000" y="5426075"/>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عزرا</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4" name="Text Box 28"/>
          <p:cNvSpPr txBox="1">
            <a:spLocks noChangeArrowheads="1"/>
          </p:cNvSpPr>
          <p:nvPr/>
        </p:nvSpPr>
        <p:spPr bwMode="auto">
          <a:xfrm>
            <a:off x="533400" y="5426075"/>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زربابل</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solidFill>
                <a:srgbClr val="333333"/>
              </a:solidFill>
              <a:latin typeface="Arial" panose="020B0604020202020204" pitchFamily="34" charset="0"/>
              <a:cs typeface="Arial" panose="020B0604020202020204" pitchFamily="34" charset="0"/>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444</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457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cs typeface="Arial" panose="020B0604020202020204" pitchFamily="34" charset="0"/>
              </a:rPr>
              <a:t>537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732197" name="Rectangle 38"/>
          <p:cNvSpPr>
            <a:spLocks noGrp="1" noChangeArrowheads="1"/>
          </p:cNvSpPr>
          <p:nvPr>
            <p:ph type="title" idx="4294967295"/>
          </p:nvPr>
        </p:nvSpPr>
        <p:spPr>
          <a:xfrm>
            <a:off x="0" y="0"/>
            <a:ext cx="1524000" cy="762000"/>
          </a:xfrm>
        </p:spPr>
        <p:txBody>
          <a:bodyPr/>
          <a:lstStyle/>
          <a:p>
            <a:r>
              <a:rPr lang="ar-JO" sz="1800" dirty="0">
                <a:solidFill>
                  <a:srgbClr val="FFFFFF"/>
                </a:solidFill>
                <a:ea typeface="ＭＳ Ｐゴシック" charset="0"/>
              </a:rPr>
              <a:t>إعادة البناء</a:t>
            </a:r>
            <a:br>
              <a:rPr lang="ar-JO" sz="1800" dirty="0">
                <a:solidFill>
                  <a:srgbClr val="FFFFFF"/>
                </a:solidFill>
                <a:ea typeface="ＭＳ Ｐゴシック" charset="0"/>
              </a:rPr>
            </a:br>
            <a:r>
              <a:rPr lang="en-US" sz="1800" dirty="0">
                <a:solidFill>
                  <a:srgbClr val="FFFFFF"/>
                </a:solidFill>
                <a:ea typeface="ＭＳ Ｐゴシック" charset="0"/>
              </a:rPr>
              <a:t> (</a:t>
            </a:r>
            <a:r>
              <a:rPr lang="ar-JO" sz="1800" dirty="0">
                <a:solidFill>
                  <a:srgbClr val="FFFFFF"/>
                </a:solidFill>
                <a:ea typeface="ＭＳ Ｐゴシック" charset="0"/>
              </a:rPr>
              <a:t>نح 1-7</a:t>
            </a:r>
            <a:r>
              <a:rPr lang="en-US" sz="1800" dirty="0">
                <a:solidFill>
                  <a:srgbClr val="FFFFFF"/>
                </a:solidFill>
                <a:ea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0482" name="Picture 2" descr="1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421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76200"/>
            <a:ext cx="5097463"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
        <p:nvSpPr>
          <p:cNvPr id="20484" name="Rectangle 4"/>
          <p:cNvSpPr>
            <a:spLocks noGrp="1" noChangeArrowheads="1"/>
          </p:cNvSpPr>
          <p:nvPr>
            <p:ph type="title" idx="4294967295"/>
          </p:nvPr>
        </p:nvSpPr>
        <p:spPr>
          <a:xfrm>
            <a:off x="2667000" y="304800"/>
            <a:ext cx="3078163" cy="641350"/>
          </a:xfrm>
          <a:gradFill rotWithShape="0">
            <a:gsLst>
              <a:gs pos="0">
                <a:schemeClr val="bg2"/>
              </a:gs>
              <a:gs pos="100000">
                <a:schemeClr val="bg2">
                  <a:gamma/>
                  <a:shade val="46275"/>
                  <a:invGamma/>
                </a:schemeClr>
              </a:gs>
            </a:gsLst>
            <a:path path="rect">
              <a:fillToRect r="100000" b="100000"/>
            </a:path>
          </a:gradFill>
          <a:effectLst/>
        </p:spPr>
        <p:txBody>
          <a:bodyPr anchor="t">
            <a:spAutoFit/>
          </a:bodyPr>
          <a:lstStyle/>
          <a:p>
            <a:pPr algn="ctr" eaLnBrk="1" hangingPunct="1">
              <a:spcBef>
                <a:spcPct val="50000"/>
              </a:spcBef>
              <a:defRPr/>
            </a:pPr>
            <a:r>
              <a:rPr kumimoji="1" lang="ar-JO" sz="3600" b="1" dirty="0">
                <a:solidFill>
                  <a:srgbClr val="FFFFFF"/>
                </a:solidFill>
                <a:latin typeface="Arial" panose="020B0604020202020204" pitchFamily="34" charset="0"/>
                <a:ea typeface="Times New Roman" pitchFamily="-65" charset="0"/>
                <a:cs typeface="Arial" panose="020B0604020202020204" pitchFamily="34" charset="0"/>
              </a:rPr>
              <a:t>زربابل</a:t>
            </a:r>
            <a:endParaRPr kumimoji="1" lang="en-US" sz="3600" b="1" dirty="0">
              <a:solidFill>
                <a:srgbClr val="FFFFFF"/>
              </a:solidFill>
              <a:latin typeface="Arial" panose="020B0604020202020204" pitchFamily="34" charset="0"/>
              <a:ea typeface="Times New Roman" pitchFamily="-65" charset="0"/>
              <a:cs typeface="Arial" panose="020B0604020202020204" pitchFamily="34" charset="0"/>
            </a:endParaRPr>
          </a:p>
        </p:txBody>
      </p:sp>
      <p:sp>
        <p:nvSpPr>
          <p:cNvPr id="20485" name="Text Box 5"/>
          <p:cNvSpPr txBox="1">
            <a:spLocks noChangeArrowheads="1"/>
          </p:cNvSpPr>
          <p:nvPr/>
        </p:nvSpPr>
        <p:spPr bwMode="auto">
          <a:xfrm>
            <a:off x="5715000" y="5105400"/>
            <a:ext cx="3429000" cy="1200329"/>
          </a:xfrm>
          <a:prstGeom prst="rect">
            <a:avLst/>
          </a:prstGeom>
          <a:gradFill rotWithShape="0">
            <a:gsLst>
              <a:gs pos="0">
                <a:schemeClr val="bg2"/>
              </a:gs>
              <a:gs pos="100000">
                <a:schemeClr val="bg2">
                  <a:gamma/>
                  <a:shade val="46275"/>
                  <a:invGamma/>
                </a:schemeClr>
              </a:gs>
            </a:gsLst>
            <a:path path="rect">
              <a:fillToRect r="100000" b="100000"/>
            </a:path>
          </a:gradFill>
          <a:ln w="12700" cap="sq">
            <a:noFill/>
            <a:miter lim="800000"/>
            <a:headEnd type="none" w="sm" len="sm"/>
            <a:tailEnd type="none" w="sm" len="sm"/>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ar-JO" altLang="zh-CN" sz="3600" b="1" baseline="0" dirty="0">
                <a:solidFill>
                  <a:srgbClr val="FFFFFF"/>
                </a:solidFill>
                <a:latin typeface="Arial" panose="020B0604020202020204" pitchFamily="34" charset="0"/>
                <a:cs typeface="Arial" panose="020B0604020202020204" pitchFamily="34" charset="0"/>
              </a:rPr>
              <a:t>إسترداد            الهيكل</a:t>
            </a:r>
            <a:endParaRPr lang="en-US" sz="36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285860"/>
          </a:xfrm>
        </p:spPr>
        <p:txBody>
          <a:bodyPr/>
          <a:lstStyle/>
          <a:p>
            <a:pPr algn="ctr"/>
            <a:r>
              <a:rPr lang="ar-JO" sz="2800" b="1" dirty="0">
                <a:latin typeface="Arial" panose="020B0604020202020204" pitchFamily="34" charset="0"/>
                <a:ea typeface="ＭＳ Ｐゴシック" charset="0"/>
                <a:cs typeface="Arial" panose="020B0604020202020204" pitchFamily="34" charset="0"/>
              </a:rPr>
              <a:t>في عام 520 ق.م </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احتفل اليهود العائدون </a:t>
            </a:r>
            <a:br>
              <a:rPr lang="ar-JO"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بإكمال الهيكل</a:t>
            </a:r>
            <a:endParaRPr lang="en-US" sz="28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188075" y="685800"/>
            <a:ext cx="2955925" cy="5006975"/>
          </a:xfrm>
        </p:spPr>
        <p:txBody>
          <a:bodyPr/>
          <a:lstStyle/>
          <a:p>
            <a:pPr algn="ct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استرد عزرا الشعب بنهضة عظيمة       (عزرا 8)</a:t>
            </a:r>
            <a:endParaRPr lang="en-US"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68030528"/>
      </p:ext>
    </p:extLst>
  </p:cSld>
  <p:clrMapOvr>
    <a:overrideClrMapping bg1="dk2" tx1="lt1" bg2="dk1" tx2="lt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br>
              <a:rPr lang="en-US" sz="3200" b="1" dirty="0">
                <a:latin typeface="Arial" panose="020B0604020202020204" pitchFamily="34" charset="0"/>
                <a:ea typeface="ＭＳ Ｐゴシック" charset="0"/>
                <a:cs typeface="Arial" panose="020B0604020202020204" pitchFamily="34" charset="0"/>
              </a:rPr>
            </a:br>
            <a:r>
              <a:rPr lang="ar-JO" sz="3200" b="1" dirty="0">
                <a:latin typeface="Arial" panose="020B0604020202020204" pitchFamily="34" charset="0"/>
                <a:ea typeface="ＭＳ Ｐゴシック" charset="0"/>
                <a:cs typeface="Arial" panose="020B0604020202020204" pitchFamily="34" charset="0"/>
              </a:rPr>
              <a:t>الهيكل غير محمي بدون أسوار المدينة</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1. اخدم الله </a:t>
            </a:r>
            <a:r>
              <a:rPr lang="ar-JO" sz="4800" dirty="0">
                <a:solidFill>
                  <a:srgbClr val="FFFF00"/>
                </a:solidFill>
                <a:effectLst>
                  <a:glow rad="127000">
                    <a:schemeClr val="tx1"/>
                  </a:glow>
                </a:effectLst>
                <a:ea typeface="ＭＳ Ｐゴシック" charset="0"/>
              </a:rPr>
              <a:t>باجتهاد </a:t>
            </a:r>
            <a:br>
              <a:rPr lang="ar-JO" sz="4800" dirty="0">
                <a:solidFill>
                  <a:srgbClr val="FFFF00"/>
                </a:solidFill>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739808897"/>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1" name="Picture 1" descr="prayer&amp;vision.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2402" name="Title 2"/>
          <p:cNvSpPr>
            <a:spLocks noGrp="1"/>
          </p:cNvSpPr>
          <p:nvPr>
            <p:ph type="title" idx="4294967295"/>
          </p:nvPr>
        </p:nvSpPr>
        <p:spPr>
          <a:xfrm>
            <a:off x="179388" y="5562600"/>
            <a:ext cx="8736012" cy="914400"/>
          </a:xfrm>
        </p:spPr>
        <p:txBody>
          <a:bodyPr/>
          <a:lstStyle/>
          <a:p>
            <a:pPr algn="ctr" eaLnBrk="1" hangingPunct="1"/>
            <a:r>
              <a:rPr lang="ar-JO" sz="4800" b="1" dirty="0">
                <a:latin typeface="Arial" panose="020B0604020202020204" pitchFamily="34" charset="0"/>
                <a:ea typeface="Osaka" charset="0"/>
                <a:cs typeface="Arial" panose="020B0604020202020204" pitchFamily="34" charset="0"/>
              </a:rPr>
              <a:t>الصلاة والرؤية</a:t>
            </a:r>
            <a:endParaRPr lang="en-US" sz="4800"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8176401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44450" name="Picture 1" descr="requestofthe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8200" y="0"/>
            <a:ext cx="7696200" cy="693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4451" name="Title 2"/>
          <p:cNvSpPr>
            <a:spLocks noGrp="1"/>
          </p:cNvSpPr>
          <p:nvPr>
            <p:ph type="title" idx="4294967295"/>
          </p:nvPr>
        </p:nvSpPr>
        <p:spPr>
          <a:xfrm>
            <a:off x="1143000" y="2514600"/>
            <a:ext cx="3619500" cy="4343400"/>
          </a:xfrm>
        </p:spPr>
        <p:txBody>
          <a:bodyPr/>
          <a:lstStyle/>
          <a:p>
            <a:pPr algn="ctr" eaLnBrk="1" hangingPunct="1"/>
            <a:r>
              <a:rPr lang="ar-JO" sz="4800" b="1" dirty="0">
                <a:solidFill>
                  <a:schemeClr val="bg1"/>
                </a:solidFill>
                <a:latin typeface="Arial" panose="020B0604020202020204" pitchFamily="34" charset="0"/>
                <a:ea typeface="Osaka" charset="0"/>
                <a:cs typeface="Arial" panose="020B0604020202020204" pitchFamily="34" charset="0"/>
              </a:rPr>
              <a:t>ضمان</a:t>
            </a:r>
            <a:br>
              <a:rPr lang="en-US" sz="4800" b="1" dirty="0">
                <a:solidFill>
                  <a:schemeClr val="bg1"/>
                </a:solidFill>
                <a:latin typeface="Arial" panose="020B0604020202020204" pitchFamily="34" charset="0"/>
                <a:ea typeface="Osaka" charset="0"/>
                <a:cs typeface="Arial" panose="020B0604020202020204" pitchFamily="34" charset="0"/>
              </a:rPr>
            </a:br>
            <a:r>
              <a:rPr lang="ar-JO" sz="4800" b="1" dirty="0">
                <a:solidFill>
                  <a:schemeClr val="bg1"/>
                </a:solidFill>
                <a:latin typeface="Arial" panose="020B0604020202020204" pitchFamily="34" charset="0"/>
                <a:ea typeface="Osaka" charset="0"/>
                <a:cs typeface="Arial" panose="020B0604020202020204" pitchFamily="34" charset="0"/>
              </a:rPr>
              <a:t>مساعدة الملك</a:t>
            </a:r>
            <a:endParaRPr lang="en-US" sz="4800" b="1"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23936356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47480377"/>
      </p:ext>
    </p:extLst>
  </p:cSld>
  <p:clrMapOvr>
    <a:overrideClrMapping bg1="lt1" tx1="dk1" bg2="lt2" tx2="dk2" accent1="accent1" accent2="accent2" accent3="accent3" accent4="accent4" accent5="accent5" accent6="accent6" hlink="hlink" folHlink="folHlink"/>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hadow of nehemiah.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6497" name="Rectangle 1026"/>
          <p:cNvSpPr>
            <a:spLocks noGrp="1" noChangeArrowheads="1"/>
          </p:cNvSpPr>
          <p:nvPr>
            <p:ph type="ctrTitle"/>
          </p:nvPr>
        </p:nvSpPr>
        <p:spPr>
          <a:xfrm>
            <a:off x="4655889" y="405902"/>
            <a:ext cx="4262438" cy="1536625"/>
          </a:xfrm>
          <a:solidFill>
            <a:srgbClr val="000000"/>
          </a:solidFill>
        </p:spPr>
        <p:txBody>
          <a:bodyPr anchor="ctr" anchorCtr="1"/>
          <a:lstStyle/>
          <a:p>
            <a:pPr algn="ctr"/>
            <a:r>
              <a:rPr kumimoji="0" lang="ar-JO" dirty="0">
                <a:solidFill>
                  <a:srgbClr val="FFFFFF"/>
                </a:solidFill>
                <a:ea typeface="ＭＳ Ｐゴシック" charset="0"/>
              </a:rPr>
              <a:t>نحميا</a:t>
            </a:r>
            <a:br>
              <a:rPr kumimoji="0" lang="ar-JO" dirty="0">
                <a:solidFill>
                  <a:srgbClr val="FFFFFF"/>
                </a:solidFill>
                <a:ea typeface="ＭＳ Ｐゴシック" charset="0"/>
              </a:rPr>
            </a:br>
            <a:r>
              <a:rPr kumimoji="0" lang="ar-JO" dirty="0">
                <a:solidFill>
                  <a:srgbClr val="FFFFFF"/>
                </a:solidFill>
                <a:ea typeface="ＭＳ Ｐゴシック" charset="0"/>
              </a:rPr>
              <a:t>2: 11-20</a:t>
            </a:r>
            <a:endParaRPr kumimoji="0" lang="en-US" dirty="0">
              <a:solidFill>
                <a:srgbClr val="FFFFFF"/>
              </a:solidFill>
              <a:ea typeface="ＭＳ Ｐゴシック" charset="0"/>
            </a:endParaRPr>
          </a:p>
        </p:txBody>
      </p:sp>
      <p:sp>
        <p:nvSpPr>
          <p:cNvPr id="106499" name="Rectangle 1028"/>
          <p:cNvSpPr>
            <a:spLocks noChangeArrowheads="1"/>
          </p:cNvSpPr>
          <p:nvPr/>
        </p:nvSpPr>
        <p:spPr bwMode="auto">
          <a:xfrm>
            <a:off x="4767808" y="2924175"/>
            <a:ext cx="4038600" cy="2514600"/>
          </a:xfrm>
          <a:prstGeom prst="rect">
            <a:avLst/>
          </a:prstGeom>
          <a:solidFill>
            <a:srgbClr val="FFFFFF"/>
          </a:solidFill>
          <a:ln w="9525">
            <a:solidFill>
              <a:schemeClr val="tx1"/>
            </a:solidFill>
            <a:miter lim="800000"/>
            <a:headEnd/>
            <a:tailEnd/>
          </a:ln>
        </p:spPr>
        <p:txBody>
          <a:bodyPr anchor="ctr" anchorCtr="1"/>
          <a:lstStyle/>
          <a:p>
            <a:pPr>
              <a:spcBef>
                <a:spcPct val="20000"/>
              </a:spcBef>
              <a:buClr>
                <a:srgbClr val="578963"/>
              </a:buClr>
              <a:buFont typeface="Monotype Sorts" charset="0"/>
              <a:buNone/>
            </a:pPr>
            <a:r>
              <a:rPr kumimoji="1" lang="ar-JO" altLang="zh-CN" sz="4400" b="1" baseline="0" dirty="0">
                <a:solidFill>
                  <a:srgbClr val="000000"/>
                </a:solidFill>
                <a:latin typeface="Arial" panose="020B0604020202020204" pitchFamily="34" charset="0"/>
                <a:cs typeface="Arial" panose="020B0604020202020204" pitchFamily="34" charset="0"/>
              </a:rPr>
              <a:t>استرداد           كرامة الله</a:t>
            </a:r>
            <a:endParaRPr kumimoji="1" lang="en-US" sz="44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64065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dness_2.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2882" name="Rectangle 2"/>
          <p:cNvSpPr>
            <a:spLocks noGrp="1" noChangeArrowheads="1"/>
          </p:cNvSpPr>
          <p:nvPr>
            <p:ph type="title"/>
          </p:nvPr>
        </p:nvSpPr>
        <p:spPr>
          <a:xfrm>
            <a:off x="5427135" y="152399"/>
            <a:ext cx="3632200" cy="2048933"/>
          </a:xfrm>
        </p:spPr>
        <p:txBody>
          <a:bodyPr/>
          <a:lstStyle/>
          <a:p>
            <a:pPr eaLnBrk="1" hangingPunct="1"/>
            <a:r>
              <a:rPr lang="ar-JO" dirty="0"/>
              <a:t>عدم تكريم الله</a:t>
            </a:r>
            <a:endParaRPr lang="nl-NL" dirty="0"/>
          </a:p>
        </p:txBody>
      </p:sp>
      <p:sp>
        <p:nvSpPr>
          <p:cNvPr id="4" name="Rectangle 2"/>
          <p:cNvSpPr txBox="1">
            <a:spLocks noChangeArrowheads="1"/>
          </p:cNvSpPr>
          <p:nvPr/>
        </p:nvSpPr>
        <p:spPr bwMode="auto">
          <a:xfrm>
            <a:off x="286932" y="152399"/>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يا إلهي</a:t>
            </a:r>
            <a:endParaRPr lang="nl-NL" sz="5400" b="1" baseline="0" dirty="0">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286932" y="1287388"/>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زواج</a:t>
            </a:r>
            <a:endParaRPr lang="nl-NL" sz="5400" b="1" baseline="0" dirty="0">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286932" y="2542466"/>
            <a:ext cx="3632200" cy="982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5400" b="1" baseline="0" dirty="0">
                <a:latin typeface="Arial" panose="020B0604020202020204" pitchFamily="34" charset="0"/>
                <a:cs typeface="Arial" panose="020B0604020202020204" pitchFamily="34" charset="0"/>
              </a:rPr>
              <a:t>يسوع</a:t>
            </a:r>
            <a:endParaRPr lang="nl-NL" sz="5400" b="1" baseline="0" dirty="0">
              <a:latin typeface="Arial" panose="020B0604020202020204" pitchFamily="34" charset="0"/>
              <a:cs typeface="Arial" panose="020B0604020202020204" pitchFamily="34" charset="0"/>
            </a:endParaRPr>
          </a:p>
        </p:txBody>
      </p:sp>
      <p:pic>
        <p:nvPicPr>
          <p:cNvPr id="8" name="Picture 7" descr="Crossroads-Logo-Onl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928078" y="2542466"/>
            <a:ext cx="2642305" cy="2642305"/>
          </a:xfrm>
          <a:prstGeom prst="rect">
            <a:avLst/>
          </a:prstGeom>
        </p:spPr>
      </p:pic>
    </p:spTree>
    <p:extLst>
      <p:ext uri="{BB962C8B-B14F-4D97-AF65-F5344CB8AC3E}">
        <p14:creationId xmlns:p14="http://schemas.microsoft.com/office/powerpoint/2010/main" val="3725243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horizont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descr="another logo over brick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14500"/>
            <a:ext cx="9144000" cy="5143500"/>
          </a:xfrm>
          <a:prstGeom prst="rect">
            <a:avLst/>
          </a:prstGeom>
        </p:spPr>
      </p:pic>
      <p:sp>
        <p:nvSpPr>
          <p:cNvPr id="406530" name="Rectangle 1026"/>
          <p:cNvSpPr>
            <a:spLocks noGrp="1" noChangeArrowheads="1"/>
          </p:cNvSpPr>
          <p:nvPr>
            <p:ph type="title"/>
          </p:nvPr>
        </p:nvSpPr>
        <p:spPr>
          <a:xfrm>
            <a:off x="0" y="5404556"/>
            <a:ext cx="9144000" cy="1185333"/>
          </a:xfrm>
          <a:noFill/>
        </p:spPr>
        <p:txBody>
          <a:bodyPr anchor="ctr"/>
          <a:lstStyle/>
          <a:p>
            <a:pPr eaLnBrk="1" hangingPunct="1">
              <a:defRPr/>
            </a:pPr>
            <a:r>
              <a:rPr lang="ar-JO" sz="60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حاجتنا</a:t>
            </a:r>
            <a:endParaRPr lang="en-US"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endParaRPr>
          </a:p>
        </p:txBody>
      </p:sp>
      <p:pic>
        <p:nvPicPr>
          <p:cNvPr id="3" name="Picture 2" descr="bricks-250w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6185" y="14110"/>
            <a:ext cx="5452022" cy="3598334"/>
          </a:xfrm>
          <a:prstGeom prst="rect">
            <a:avLst/>
          </a:prstGeom>
        </p:spPr>
      </p:pic>
      <p:sp>
        <p:nvSpPr>
          <p:cNvPr id="5" name="Rectangle 1026"/>
          <p:cNvSpPr txBox="1">
            <a:spLocks noChangeArrowheads="1"/>
          </p:cNvSpPr>
          <p:nvPr/>
        </p:nvSpPr>
        <p:spPr bwMode="auto">
          <a:xfrm>
            <a:off x="4071055" y="579085"/>
            <a:ext cx="5107151" cy="2819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كيف           </a:t>
            </a:r>
            <a:r>
              <a:rPr lang="ar-JO" sz="6000" b="1" baseline="0" dirty="0">
                <a:solidFill>
                  <a:srgbClr val="FFFF00"/>
                </a:solidFill>
                <a:effectLst>
                  <a:glow rad="215900">
                    <a:srgbClr val="000000"/>
                  </a:glow>
                </a:effectLst>
                <a:latin typeface="Arial" panose="020B0604020202020204" pitchFamily="34" charset="0"/>
                <a:ea typeface="ＭＳ Ｐゴシック" charset="0"/>
                <a:cs typeface="Arial" panose="020B0604020202020204" pitchFamily="34" charset="0"/>
              </a:rPr>
              <a:t>يستردنا </a:t>
            </a: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             الله؟</a:t>
            </a:r>
            <a:endParaRPr lang="en-US" sz="72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5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30" grpId="0"/>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395266"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charset="0"/>
              </a:rPr>
              <a:t>The Postexilic Era</a:t>
            </a:r>
          </a:p>
        </p:txBody>
      </p:sp>
      <p:sp>
        <p:nvSpPr>
          <p:cNvPr id="395267"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8"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9" name="Text Box 5"/>
          <p:cNvSpPr txBox="1">
            <a:spLocks noChangeArrowheads="1"/>
          </p:cNvSpPr>
          <p:nvPr/>
        </p:nvSpPr>
        <p:spPr bwMode="auto">
          <a:xfrm>
            <a:off x="8382000" y="76200"/>
            <a:ext cx="617477" cy="40011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560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0" name="Rectangle 6"/>
          <p:cNvSpPr>
            <a:spLocks noChangeArrowheads="1"/>
          </p:cNvSpPr>
          <p:nvPr/>
        </p:nvSpPr>
        <p:spPr bwMode="auto">
          <a:xfrm>
            <a:off x="838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34887"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rPr>
              <a:t>فترة ما بعد السبي</a:t>
            </a:r>
            <a:endParaRPr kumimoji="0" lang="en-US"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endParaRPr>
          </a:p>
        </p:txBody>
      </p:sp>
      <p:sp>
        <p:nvSpPr>
          <p:cNvPr id="395272" name="Rectangle 8"/>
          <p:cNvSpPr>
            <a:spLocks noChangeArrowheads="1"/>
          </p:cNvSpPr>
          <p:nvPr/>
        </p:nvSpPr>
        <p:spPr bwMode="auto">
          <a:xfrm>
            <a:off x="2362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3" name="Rectangle 9"/>
          <p:cNvSpPr>
            <a:spLocks noChangeArrowheads="1"/>
          </p:cNvSpPr>
          <p:nvPr/>
        </p:nvSpPr>
        <p:spPr bwMode="auto">
          <a:xfrm>
            <a:off x="30480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4" name="Rectangle 10"/>
          <p:cNvSpPr>
            <a:spLocks noChangeArrowheads="1"/>
          </p:cNvSpPr>
          <p:nvPr/>
        </p:nvSpPr>
        <p:spPr bwMode="auto">
          <a:xfrm>
            <a:off x="48006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5" name="Rectangle 11"/>
          <p:cNvSpPr>
            <a:spLocks noChangeArrowheads="1"/>
          </p:cNvSpPr>
          <p:nvPr/>
        </p:nvSpPr>
        <p:spPr bwMode="auto">
          <a:xfrm>
            <a:off x="-76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6" name="Rectangle 12"/>
          <p:cNvSpPr>
            <a:spLocks noChangeArrowheads="1"/>
          </p:cNvSpPr>
          <p:nvPr/>
        </p:nvSpPr>
        <p:spPr bwMode="auto">
          <a:xfrm>
            <a:off x="4038600" y="18669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حجي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7" name="Rectangle 13"/>
          <p:cNvSpPr>
            <a:spLocks noChangeArrowheads="1"/>
          </p:cNvSpPr>
          <p:nvPr/>
        </p:nvSpPr>
        <p:spPr bwMode="auto">
          <a:xfrm>
            <a:off x="4038600" y="22860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زكريا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8" name="Rectangle 14"/>
          <p:cNvSpPr>
            <a:spLocks noChangeArrowheads="1"/>
          </p:cNvSpPr>
          <p:nvPr/>
        </p:nvSpPr>
        <p:spPr bwMode="auto">
          <a:xfrm>
            <a:off x="7467600" y="22479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ملاخي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9" name="Rectangle 15"/>
          <p:cNvSpPr>
            <a:spLocks noChangeArrowheads="1"/>
          </p:cNvSpPr>
          <p:nvPr/>
        </p:nvSpPr>
        <p:spPr bwMode="auto">
          <a:xfrm>
            <a:off x="38862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0" name="Rectangle 16"/>
          <p:cNvSpPr>
            <a:spLocks noChangeArrowheads="1"/>
          </p:cNvSpPr>
          <p:nvPr/>
        </p:nvSpPr>
        <p:spPr bwMode="auto">
          <a:xfrm>
            <a:off x="838200" y="1295400"/>
            <a:ext cx="2209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العمل في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1" name="Rectangle 17"/>
          <p:cNvSpPr>
            <a:spLocks noChangeArrowheads="1"/>
          </p:cNvSpPr>
          <p:nvPr/>
        </p:nvSpPr>
        <p:spPr bwMode="auto">
          <a:xfrm>
            <a:off x="7053263" y="5105400"/>
            <a:ext cx="871537"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عزرا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2" name="Rectangle 18"/>
          <p:cNvSpPr>
            <a:spLocks noChangeArrowheads="1"/>
          </p:cNvSpPr>
          <p:nvPr/>
        </p:nvSpPr>
        <p:spPr bwMode="auto">
          <a:xfrm>
            <a:off x="7543800" y="55626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نحميا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3"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4"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5"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6" name="Rectangle 22"/>
          <p:cNvSpPr>
            <a:spLocks noChangeArrowheads="1"/>
          </p:cNvSpPr>
          <p:nvPr/>
        </p:nvSpPr>
        <p:spPr bwMode="auto">
          <a:xfrm>
            <a:off x="2667000" y="51054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زربابل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7" name="Rectangle 23"/>
          <p:cNvSpPr>
            <a:spLocks noChangeArrowheads="1"/>
          </p:cNvSpPr>
          <p:nvPr/>
        </p:nvSpPr>
        <p:spPr bwMode="auto">
          <a:xfrm>
            <a:off x="7543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444-425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8" name="Rectangle 24"/>
          <p:cNvSpPr>
            <a:spLocks noChangeArrowheads="1"/>
          </p:cNvSpPr>
          <p:nvPr/>
        </p:nvSpPr>
        <p:spPr bwMode="auto">
          <a:xfrm>
            <a:off x="5867400" y="5105400"/>
            <a:ext cx="1143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أستير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9" name="Rectangle 25"/>
          <p:cNvSpPr>
            <a:spLocks noChangeArrowheads="1"/>
          </p:cNvSpPr>
          <p:nvPr/>
        </p:nvSpPr>
        <p:spPr bwMode="auto">
          <a:xfrm>
            <a:off x="5638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483-473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0" name="Rectangle 26"/>
          <p:cNvSpPr>
            <a:spLocks noChangeArrowheads="1"/>
          </p:cNvSpPr>
          <p:nvPr/>
        </p:nvSpPr>
        <p:spPr bwMode="auto">
          <a:xfrm>
            <a:off x="76200" y="19812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الأنبياء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1" name="Rectangle 27"/>
          <p:cNvSpPr>
            <a:spLocks noChangeArrowheads="1"/>
          </p:cNvSpPr>
          <p:nvPr/>
        </p:nvSpPr>
        <p:spPr bwMode="auto">
          <a:xfrm>
            <a:off x="76200" y="52197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آخرون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2" name="Rectangle 28"/>
          <p:cNvSpPr>
            <a:spLocks noChangeArrowheads="1"/>
          </p:cNvSpPr>
          <p:nvPr/>
        </p:nvSpPr>
        <p:spPr bwMode="auto">
          <a:xfrm>
            <a:off x="0" y="6115050"/>
            <a:ext cx="2819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ملوك فارس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3" name="Rectangle 29"/>
          <p:cNvSpPr>
            <a:spLocks noChangeArrowheads="1"/>
          </p:cNvSpPr>
          <p:nvPr/>
        </p:nvSpPr>
        <p:spPr bwMode="auto">
          <a:xfrm>
            <a:off x="22098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كورش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4" name="Rectangle 30"/>
          <p:cNvSpPr>
            <a:spLocks noChangeArrowheads="1"/>
          </p:cNvSpPr>
          <p:nvPr/>
        </p:nvSpPr>
        <p:spPr bwMode="auto">
          <a:xfrm>
            <a:off x="39624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داريوس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5" name="Rectangle 31"/>
          <p:cNvSpPr>
            <a:spLocks noChangeArrowheads="1"/>
          </p:cNvSpPr>
          <p:nvPr/>
        </p:nvSpPr>
        <p:spPr bwMode="auto">
          <a:xfrm>
            <a:off x="53340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أحشويروش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6" name="Rectangle 32"/>
          <p:cNvSpPr>
            <a:spLocks noChangeArrowheads="1"/>
          </p:cNvSpPr>
          <p:nvPr/>
        </p:nvSpPr>
        <p:spPr bwMode="auto">
          <a:xfrm>
            <a:off x="70104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أرتحشستا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pic>
        <p:nvPicPr>
          <p:cNvPr id="634913"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14300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4914"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42938"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Left-Right Arrow 1">
            <a:extLst>
              <a:ext uri="{FF2B5EF4-FFF2-40B4-BE49-F238E27FC236}">
                <a16:creationId xmlns:a16="http://schemas.microsoft.com/office/drawing/2014/main" id="{BE71DA74-90DC-852D-38D3-04A20D38DFAB}"/>
              </a:ext>
            </a:extLst>
          </p:cNvPr>
          <p:cNvSpPr/>
          <p:nvPr/>
        </p:nvSpPr>
        <p:spPr>
          <a:xfrm>
            <a:off x="5410200" y="3581400"/>
            <a:ext cx="2362200" cy="1193799"/>
          </a:xfrm>
          <a:prstGeom prst="leftRightArrow">
            <a:avLst>
              <a:gd name="adj1" fmla="val 68775"/>
              <a:gd name="adj2" fmla="val 50000"/>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0D0D0D"/>
                </a:solidFill>
                <a:effectLst/>
                <a:uLnTx/>
                <a:uFillTx/>
                <a:latin typeface="Trebuchet MS"/>
                <a:ea typeface="Osaka"/>
                <a:cs typeface="Osaka"/>
              </a:rPr>
              <a:t>72 سنة</a:t>
            </a:r>
            <a:endParaRPr kumimoji="0" lang="en-US" sz="2400" b="1" i="0" u="none" strike="noStrike" kern="1200" cap="none" spc="0" normalizeH="0" baseline="0" noProof="0" dirty="0">
              <a:ln>
                <a:noFill/>
              </a:ln>
              <a:solidFill>
                <a:srgbClr val="0D0D0D"/>
              </a:solidFill>
              <a:effectLst/>
              <a:uLnTx/>
              <a:uFillTx/>
              <a:latin typeface="Trebuchet MS"/>
              <a:ea typeface="Osaka"/>
              <a:cs typeface="Osaka"/>
            </a:endParaRPr>
          </a:p>
        </p:txBody>
      </p:sp>
    </p:spTree>
    <p:extLst>
      <p:ext uri="{BB962C8B-B14F-4D97-AF65-F5344CB8AC3E}">
        <p14:creationId xmlns:p14="http://schemas.microsoft.com/office/powerpoint/2010/main" val="2797903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95286"/>
                                        </p:tgtEl>
                                        <p:attrNameLst>
                                          <p:attrName>style.visibility</p:attrName>
                                        </p:attrNameLst>
                                      </p:cBhvr>
                                      <p:to>
                                        <p:strVal val="visible"/>
                                      </p:to>
                                    </p:set>
                                    <p:anim calcmode="lin" valueType="num">
                                      <p:cBhvr additive="base">
                                        <p:cTn id="7" dur="500" fill="hold"/>
                                        <p:tgtEl>
                                          <p:spTgt spid="395286"/>
                                        </p:tgtEl>
                                        <p:attrNameLst>
                                          <p:attrName>ppt_x</p:attrName>
                                        </p:attrNameLst>
                                      </p:cBhvr>
                                      <p:tavLst>
                                        <p:tav tm="0">
                                          <p:val>
                                            <p:strVal val="0-#ppt_w/2"/>
                                          </p:val>
                                        </p:tav>
                                        <p:tav tm="100000">
                                          <p:val>
                                            <p:strVal val="#ppt_x"/>
                                          </p:val>
                                        </p:tav>
                                      </p:tavLst>
                                    </p:anim>
                                    <p:anim calcmode="lin" valueType="num">
                                      <p:cBhvr additive="base">
                                        <p:cTn id="8" dur="500" fill="hold"/>
                                        <p:tgtEl>
                                          <p:spTgt spid="3952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95276"/>
                                        </p:tgtEl>
                                        <p:attrNameLst>
                                          <p:attrName>style.visibility</p:attrName>
                                        </p:attrNameLst>
                                      </p:cBhvr>
                                      <p:to>
                                        <p:strVal val="visible"/>
                                      </p:to>
                                    </p:set>
                                    <p:anim calcmode="lin" valueType="num">
                                      <p:cBhvr additive="base">
                                        <p:cTn id="12" dur="500" fill="hold"/>
                                        <p:tgtEl>
                                          <p:spTgt spid="395276"/>
                                        </p:tgtEl>
                                        <p:attrNameLst>
                                          <p:attrName>ppt_x</p:attrName>
                                        </p:attrNameLst>
                                      </p:cBhvr>
                                      <p:tavLst>
                                        <p:tav tm="0">
                                          <p:val>
                                            <p:strVal val="0-#ppt_w/2"/>
                                          </p:val>
                                        </p:tav>
                                        <p:tav tm="100000">
                                          <p:val>
                                            <p:strVal val="#ppt_x"/>
                                          </p:val>
                                        </p:tav>
                                      </p:tavLst>
                                    </p:anim>
                                    <p:anim calcmode="lin" valueType="num">
                                      <p:cBhvr additive="base">
                                        <p:cTn id="13" dur="500" fill="hold"/>
                                        <p:tgtEl>
                                          <p:spTgt spid="39527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395277"/>
                                        </p:tgtEl>
                                        <p:attrNameLst>
                                          <p:attrName>style.visibility</p:attrName>
                                        </p:attrNameLst>
                                      </p:cBhvr>
                                      <p:to>
                                        <p:strVal val="visible"/>
                                      </p:to>
                                    </p:set>
                                    <p:anim calcmode="lin" valueType="num">
                                      <p:cBhvr additive="base">
                                        <p:cTn id="17" dur="500" fill="hold"/>
                                        <p:tgtEl>
                                          <p:spTgt spid="395277"/>
                                        </p:tgtEl>
                                        <p:attrNameLst>
                                          <p:attrName>ppt_x</p:attrName>
                                        </p:attrNameLst>
                                      </p:cBhvr>
                                      <p:tavLst>
                                        <p:tav tm="0">
                                          <p:val>
                                            <p:strVal val="0-#ppt_w/2"/>
                                          </p:val>
                                        </p:tav>
                                        <p:tav tm="100000">
                                          <p:val>
                                            <p:strVal val="#ppt_x"/>
                                          </p:val>
                                        </p:tav>
                                      </p:tavLst>
                                    </p:anim>
                                    <p:anim calcmode="lin" valueType="num">
                                      <p:cBhvr additive="base">
                                        <p:cTn id="18" dur="500" fill="hold"/>
                                        <p:tgtEl>
                                          <p:spTgt spid="39527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81"/>
                                        </p:tgtEl>
                                        <p:attrNameLst>
                                          <p:attrName>style.visibility</p:attrName>
                                        </p:attrNameLst>
                                      </p:cBhvr>
                                      <p:to>
                                        <p:strVal val="visible"/>
                                      </p:to>
                                    </p:set>
                                    <p:anim calcmode="lin" valueType="num">
                                      <p:cBhvr additive="base">
                                        <p:cTn id="23" dur="500" fill="hold"/>
                                        <p:tgtEl>
                                          <p:spTgt spid="395281"/>
                                        </p:tgtEl>
                                        <p:attrNameLst>
                                          <p:attrName>ppt_x</p:attrName>
                                        </p:attrNameLst>
                                      </p:cBhvr>
                                      <p:tavLst>
                                        <p:tav tm="0">
                                          <p:val>
                                            <p:strVal val="0-#ppt_w/2"/>
                                          </p:val>
                                        </p:tav>
                                        <p:tav tm="100000">
                                          <p:val>
                                            <p:strVal val="#ppt_x"/>
                                          </p:val>
                                        </p:tav>
                                      </p:tavLst>
                                    </p:anim>
                                    <p:anim calcmode="lin" valueType="num">
                                      <p:cBhvr additive="base">
                                        <p:cTn id="24" dur="500" fill="hold"/>
                                        <p:tgtEl>
                                          <p:spTgt spid="39528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95282"/>
                                        </p:tgtEl>
                                        <p:attrNameLst>
                                          <p:attrName>style.visibility</p:attrName>
                                        </p:attrNameLst>
                                      </p:cBhvr>
                                      <p:to>
                                        <p:strVal val="visible"/>
                                      </p:to>
                                    </p:set>
                                    <p:anim calcmode="lin" valueType="num">
                                      <p:cBhvr additive="base">
                                        <p:cTn id="29" dur="500" fill="hold"/>
                                        <p:tgtEl>
                                          <p:spTgt spid="395282"/>
                                        </p:tgtEl>
                                        <p:attrNameLst>
                                          <p:attrName>ppt_x</p:attrName>
                                        </p:attrNameLst>
                                      </p:cBhvr>
                                      <p:tavLst>
                                        <p:tav tm="0">
                                          <p:val>
                                            <p:strVal val="0-#ppt_w/2"/>
                                          </p:val>
                                        </p:tav>
                                        <p:tav tm="100000">
                                          <p:val>
                                            <p:strVal val="#ppt_x"/>
                                          </p:val>
                                        </p:tav>
                                      </p:tavLst>
                                    </p:anim>
                                    <p:anim calcmode="lin" valueType="num">
                                      <p:cBhvr additive="base">
                                        <p:cTn id="30" dur="500" fill="hold"/>
                                        <p:tgtEl>
                                          <p:spTgt spid="39528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5278"/>
                                        </p:tgtEl>
                                        <p:attrNameLst>
                                          <p:attrName>style.visibility</p:attrName>
                                        </p:attrNameLst>
                                      </p:cBhvr>
                                      <p:to>
                                        <p:strVal val="visible"/>
                                      </p:to>
                                    </p:set>
                                    <p:anim calcmode="lin" valueType="num">
                                      <p:cBhvr additive="base">
                                        <p:cTn id="35" dur="500" fill="hold"/>
                                        <p:tgtEl>
                                          <p:spTgt spid="395278"/>
                                        </p:tgtEl>
                                        <p:attrNameLst>
                                          <p:attrName>ppt_x</p:attrName>
                                        </p:attrNameLst>
                                      </p:cBhvr>
                                      <p:tavLst>
                                        <p:tav tm="0">
                                          <p:val>
                                            <p:strVal val="0-#ppt_w/2"/>
                                          </p:val>
                                        </p:tav>
                                        <p:tav tm="100000">
                                          <p:val>
                                            <p:strVal val="#ppt_x"/>
                                          </p:val>
                                        </p:tav>
                                      </p:tavLst>
                                    </p:anim>
                                    <p:anim calcmode="lin" valueType="num">
                                      <p:cBhvr additive="base">
                                        <p:cTn id="36" dur="500" fill="hold"/>
                                        <p:tgtEl>
                                          <p:spTgt spid="39527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95293"/>
                                        </p:tgtEl>
                                        <p:attrNameLst>
                                          <p:attrName>style.visibility</p:attrName>
                                        </p:attrNameLst>
                                      </p:cBhvr>
                                      <p:to>
                                        <p:strVal val="visible"/>
                                      </p:to>
                                    </p:set>
                                    <p:anim calcmode="lin" valueType="num">
                                      <p:cBhvr additive="base">
                                        <p:cTn id="41" dur="500" fill="hold"/>
                                        <p:tgtEl>
                                          <p:spTgt spid="395293"/>
                                        </p:tgtEl>
                                        <p:attrNameLst>
                                          <p:attrName>ppt_x</p:attrName>
                                        </p:attrNameLst>
                                      </p:cBhvr>
                                      <p:tavLst>
                                        <p:tav tm="0">
                                          <p:val>
                                            <p:strVal val="0-#ppt_w/2"/>
                                          </p:val>
                                        </p:tav>
                                        <p:tav tm="100000">
                                          <p:val>
                                            <p:strVal val="#ppt_x"/>
                                          </p:val>
                                        </p:tav>
                                      </p:tavLst>
                                    </p:anim>
                                    <p:anim calcmode="lin" valueType="num">
                                      <p:cBhvr additive="base">
                                        <p:cTn id="42" dur="500" fill="hold"/>
                                        <p:tgtEl>
                                          <p:spTgt spid="39529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395294"/>
                                        </p:tgtEl>
                                        <p:attrNameLst>
                                          <p:attrName>style.visibility</p:attrName>
                                        </p:attrNameLst>
                                      </p:cBhvr>
                                      <p:to>
                                        <p:strVal val="visible"/>
                                      </p:to>
                                    </p:set>
                                    <p:anim calcmode="lin" valueType="num">
                                      <p:cBhvr additive="base">
                                        <p:cTn id="47" dur="500" fill="hold"/>
                                        <p:tgtEl>
                                          <p:spTgt spid="395294"/>
                                        </p:tgtEl>
                                        <p:attrNameLst>
                                          <p:attrName>ppt_x</p:attrName>
                                        </p:attrNameLst>
                                      </p:cBhvr>
                                      <p:tavLst>
                                        <p:tav tm="0">
                                          <p:val>
                                            <p:strVal val="0-#ppt_w/2"/>
                                          </p:val>
                                        </p:tav>
                                        <p:tav tm="100000">
                                          <p:val>
                                            <p:strVal val="#ppt_x"/>
                                          </p:val>
                                        </p:tav>
                                      </p:tavLst>
                                    </p:anim>
                                    <p:anim calcmode="lin" valueType="num">
                                      <p:cBhvr additive="base">
                                        <p:cTn id="48" dur="500" fill="hold"/>
                                        <p:tgtEl>
                                          <p:spTgt spid="39529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95"/>
                                        </p:tgtEl>
                                        <p:attrNameLst>
                                          <p:attrName>style.visibility</p:attrName>
                                        </p:attrNameLst>
                                      </p:cBhvr>
                                      <p:to>
                                        <p:strVal val="visible"/>
                                      </p:to>
                                    </p:set>
                                    <p:anim calcmode="lin" valueType="num">
                                      <p:cBhvr additive="base">
                                        <p:cTn id="53" dur="500" fill="hold"/>
                                        <p:tgtEl>
                                          <p:spTgt spid="395295"/>
                                        </p:tgtEl>
                                        <p:attrNameLst>
                                          <p:attrName>ppt_x</p:attrName>
                                        </p:attrNameLst>
                                      </p:cBhvr>
                                      <p:tavLst>
                                        <p:tav tm="0">
                                          <p:val>
                                            <p:strVal val="0-#ppt_w/2"/>
                                          </p:val>
                                        </p:tav>
                                        <p:tav tm="100000">
                                          <p:val>
                                            <p:strVal val="#ppt_x"/>
                                          </p:val>
                                        </p:tav>
                                      </p:tavLst>
                                    </p:anim>
                                    <p:anim calcmode="lin" valueType="num">
                                      <p:cBhvr additive="base">
                                        <p:cTn id="54" dur="500" fill="hold"/>
                                        <p:tgtEl>
                                          <p:spTgt spid="3952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95296"/>
                                        </p:tgtEl>
                                        <p:attrNameLst>
                                          <p:attrName>style.visibility</p:attrName>
                                        </p:attrNameLst>
                                      </p:cBhvr>
                                      <p:to>
                                        <p:strVal val="visible"/>
                                      </p:to>
                                    </p:set>
                                    <p:anim calcmode="lin" valueType="num">
                                      <p:cBhvr additive="base">
                                        <p:cTn id="59" dur="500" fill="hold"/>
                                        <p:tgtEl>
                                          <p:spTgt spid="395296"/>
                                        </p:tgtEl>
                                        <p:attrNameLst>
                                          <p:attrName>ppt_x</p:attrName>
                                        </p:attrNameLst>
                                      </p:cBhvr>
                                      <p:tavLst>
                                        <p:tav tm="0">
                                          <p:val>
                                            <p:strVal val="0-#ppt_w/2"/>
                                          </p:val>
                                        </p:tav>
                                        <p:tav tm="100000">
                                          <p:val>
                                            <p:strVal val="#ppt_x"/>
                                          </p:val>
                                        </p:tav>
                                      </p:tavLst>
                                    </p:anim>
                                    <p:anim calcmode="lin" valueType="num">
                                      <p:cBhvr additive="base">
                                        <p:cTn id="60" dur="500" fill="hold"/>
                                        <p:tgtEl>
                                          <p:spTgt spid="3952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6" grpId="0" autoUpdateAnimBg="0"/>
      <p:bldP spid="395277" grpId="0" autoUpdateAnimBg="0"/>
      <p:bldP spid="395278" grpId="0" autoUpdateAnimBg="0"/>
      <p:bldP spid="395281" grpId="0" autoUpdateAnimBg="0"/>
      <p:bldP spid="395282" grpId="0" autoUpdateAnimBg="0"/>
      <p:bldP spid="395286" grpId="0" autoUpdateAnimBg="0"/>
      <p:bldP spid="395293" grpId="0" autoUpdateAnimBg="0"/>
      <p:bldP spid="395294" grpId="0" autoUpdateAnimBg="0"/>
      <p:bldP spid="395295" grpId="0" autoUpdateAnimBg="0"/>
      <p:bldP spid="395296"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55600"/>
            <a:ext cx="9144000" cy="6143625"/>
          </a:xfrm>
          <a:prstGeom prst="rect">
            <a:avLst/>
          </a:prstGeom>
        </p:spPr>
      </p:pic>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هيكل بدون أسوار</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553015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هيكل لكن لا أسوار</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244" y="1628800"/>
            <a:ext cx="9111756" cy="5206718"/>
          </a:xfrm>
          <a:prstGeom prst="rect">
            <a:avLst/>
          </a:prstGeom>
        </p:spPr>
      </p:pic>
    </p:spTree>
    <p:extLst>
      <p:ext uri="{BB962C8B-B14F-4D97-AF65-F5344CB8AC3E}">
        <p14:creationId xmlns:p14="http://schemas.microsoft.com/office/powerpoint/2010/main" val="343955565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171010"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16770" name="Rectangle 1026"/>
          <p:cNvSpPr>
            <a:spLocks noGrp="1" noChangeArrowheads="1"/>
          </p:cNvSpPr>
          <p:nvPr>
            <p:ph type="title"/>
          </p:nvPr>
        </p:nvSpPr>
        <p:spPr>
          <a:xfrm>
            <a:off x="838200" y="304799"/>
            <a:ext cx="7162800" cy="1587921"/>
          </a:xfrm>
          <a:solidFill>
            <a:srgbClr val="000000"/>
          </a:solidFill>
        </p:spPr>
        <p:txBody>
          <a:bodyPr anchor="ct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ملخص </a:t>
            </a:r>
            <a:br>
              <a:rPr lang="ar-JO" sz="4800" b="1" dirty="0">
                <a:solidFill>
                  <a:srgbClr val="FFFFFF"/>
                </a:solidFill>
                <a:latin typeface="Arial" panose="020B0604020202020204" pitchFamily="34" charset="0"/>
                <a:ea typeface="ＭＳ Ｐゴシック" charset="0"/>
                <a:cs typeface="Arial" panose="020B0604020202020204" pitchFamily="34" charset="0"/>
              </a:rPr>
            </a:br>
            <a:r>
              <a:rPr lang="ar-JO" sz="4800" b="1" dirty="0">
                <a:solidFill>
                  <a:srgbClr val="FFFFFF"/>
                </a:solidFill>
                <a:latin typeface="Arial" panose="020B0604020202020204" pitchFamily="34" charset="0"/>
                <a:ea typeface="ＭＳ Ｐゴシック" charset="0"/>
                <a:cs typeface="Arial" panose="020B0604020202020204" pitchFamily="34" charset="0"/>
              </a:rPr>
              <a:t>نحميا 1: 1-2: 10</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 name="Picture 1" descr="broken-wall-siloutt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16194"/>
            <a:ext cx="9144000" cy="2341084"/>
          </a:xfrm>
          <a:prstGeom prst="rect">
            <a:avLst/>
          </a:prstGeom>
        </p:spPr>
      </p:pic>
      <p:sp>
        <p:nvSpPr>
          <p:cNvPr id="6" name="Rectangle 1026"/>
          <p:cNvSpPr txBox="1">
            <a:spLocks noChangeArrowheads="1"/>
          </p:cNvSpPr>
          <p:nvPr/>
        </p:nvSpPr>
        <p:spPr bwMode="auto">
          <a:xfrm rot="20886181">
            <a:off x="1008928" y="2332710"/>
            <a:ext cx="7162800" cy="2402647"/>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6000" b="1" baseline="0" dirty="0">
                <a:solidFill>
                  <a:srgbClr val="FFFFFF"/>
                </a:solidFill>
                <a:latin typeface="Arial" panose="020B0604020202020204" pitchFamily="34" charset="0"/>
                <a:ea typeface="ＭＳ Ｐゴシック" charset="0"/>
                <a:cs typeface="Arial" panose="020B0604020202020204" pitchFamily="34" charset="0"/>
              </a:rPr>
              <a:t>الله مُلام</a:t>
            </a:r>
            <a:endParaRPr lang="en-US" sz="6000" b="1" baseline="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1497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r>
              <a:rPr lang="en-US" sz="4800" dirty="0">
                <a:effectLst>
                  <a:glow rad="127000">
                    <a:schemeClr val="tx1"/>
                  </a:glow>
                </a:effectLst>
                <a:ea typeface="ＭＳ Ｐゴシック" charset="0"/>
              </a:rPr>
              <a:t> </a:t>
            </a:r>
            <a:br>
              <a:rPr lang="en-US" sz="4800" dirty="0">
                <a:effectLst>
                  <a:glow rad="127000">
                    <a:schemeClr val="tx1"/>
                  </a:glow>
                </a:effectLst>
                <a:ea typeface="ＭＳ Ｐゴシック" charset="0"/>
              </a:rPr>
            </a:br>
            <a:r>
              <a:rPr lang="en-US" sz="4800" dirty="0">
                <a:effectLst>
                  <a:glow rad="127000">
                    <a:schemeClr val="tx1"/>
                  </a:glow>
                </a:effectLst>
                <a:ea typeface="ＭＳ Ｐゴシック" charset="0"/>
              </a:rPr>
              <a:t>(</a:t>
            </a:r>
            <a:r>
              <a:rPr lang="ar-JO" sz="4800" dirty="0">
                <a:effectLst>
                  <a:glow rad="127000">
                    <a:schemeClr val="tx1"/>
                  </a:glow>
                </a:effectLst>
                <a:ea typeface="ＭＳ Ｐゴシック" charset="0"/>
              </a:rPr>
              <a:t>نح 8-13</a:t>
            </a:r>
            <a:r>
              <a:rPr lang="en-US" sz="4800" dirty="0">
                <a:effectLst>
                  <a:glow rad="127000">
                    <a:schemeClr val="tx1"/>
                  </a:glow>
                </a:effectLst>
                <a:ea typeface="ＭＳ Ｐゴシック" charset="0"/>
              </a:rPr>
              <a:t>)</a:t>
            </a:r>
          </a:p>
        </p:txBody>
      </p:sp>
    </p:spTree>
    <p:extLst>
      <p:ext uri="{BB962C8B-B14F-4D97-AF65-F5344CB8AC3E}">
        <p14:creationId xmlns:p14="http://schemas.microsoft.com/office/powerpoint/2010/main" val="3435796875"/>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1484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3" name="Rectangle 1028"/>
          <p:cNvSpPr>
            <a:spLocks noChangeArrowheads="1"/>
          </p:cNvSpPr>
          <p:nvPr/>
        </p:nvSpPr>
        <p:spPr bwMode="auto">
          <a:xfrm>
            <a:off x="0" y="5765800"/>
            <a:ext cx="91440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b="1" baseline="0" dirty="0">
                <a:solidFill>
                  <a:srgbClr val="FFFFFF"/>
                </a:solidFill>
                <a:latin typeface="Arial" panose="020B0604020202020204" pitchFamily="34" charset="0"/>
                <a:cs typeface="Arial" panose="020B0604020202020204" pitchFamily="34" charset="0"/>
              </a:rPr>
              <a:t>حدود الإمبراطورية التي أسسها كورش الثاني ووسعها داريوس الأول </a:t>
            </a:r>
          </a:p>
          <a:p>
            <a:pPr eaLnBrk="1" hangingPunct="1"/>
            <a:r>
              <a:rPr lang="ar-JO" b="1" baseline="0" dirty="0">
                <a:solidFill>
                  <a:srgbClr val="FFFFFF"/>
                </a:solidFill>
                <a:latin typeface="Arial" panose="020B0604020202020204" pitchFamily="34" charset="0"/>
                <a:cs typeface="Arial" panose="020B0604020202020204" pitchFamily="34" charset="0"/>
              </a:rPr>
              <a:t>تمتد من اليونان إلى الهند</a:t>
            </a:r>
            <a:endParaRPr lang="en-US" b="1" baseline="0" dirty="0">
              <a:solidFill>
                <a:srgbClr val="FFFFFF"/>
              </a:solidFill>
              <a:latin typeface="Arial" panose="020B0604020202020204" pitchFamily="34" charset="0"/>
              <a:cs typeface="Arial" panose="020B0604020202020204" pitchFamily="34" charset="0"/>
            </a:endParaRPr>
          </a:p>
        </p:txBody>
      </p:sp>
      <p:sp>
        <p:nvSpPr>
          <p:cNvPr id="148484" name="Rectangle 1029"/>
          <p:cNvSpPr>
            <a:spLocks noGrp="1" noChangeArrowheads="1"/>
          </p:cNvSpPr>
          <p:nvPr>
            <p:ph type="title" idx="4294967295"/>
          </p:nvPr>
        </p:nvSpPr>
        <p:spPr>
          <a:xfrm>
            <a:off x="1524000" y="76200"/>
            <a:ext cx="6096000" cy="533400"/>
          </a:xfrm>
          <a:solidFill>
            <a:schemeClr val="tx1"/>
          </a:solidFill>
        </p:spPr>
        <p:txBody>
          <a:bodyPr/>
          <a:lstStyle/>
          <a:p>
            <a:r>
              <a:rPr lang="ar-JO" sz="3200" dirty="0">
                <a:solidFill>
                  <a:schemeClr val="bg1"/>
                </a:solidFill>
                <a:ea typeface="ＭＳ Ｐゴシック" charset="0"/>
                <a:cs typeface="Arial" panose="020B0604020202020204" pitchFamily="34" charset="0"/>
              </a:rPr>
              <a:t>الإمبراطورية الفارسية</a:t>
            </a:r>
            <a:endParaRPr lang="en-US" sz="3200" dirty="0">
              <a:solidFill>
                <a:schemeClr val="bg1"/>
              </a:solidFill>
              <a:ea typeface="ＭＳ Ｐゴシック" charset="0"/>
              <a:cs typeface="Arial" panose="020B0604020202020204" pitchFamily="34" charset="0"/>
            </a:endParaRPr>
          </a:p>
        </p:txBody>
      </p:sp>
      <p:grpSp>
        <p:nvGrpSpPr>
          <p:cNvPr id="148485" name="Group 1030"/>
          <p:cNvGrpSpPr>
            <a:grpSpLocks/>
          </p:cNvGrpSpPr>
          <p:nvPr/>
        </p:nvGrpSpPr>
        <p:grpSpPr bwMode="auto">
          <a:xfrm>
            <a:off x="4267200" y="2514600"/>
            <a:ext cx="685800" cy="685800"/>
            <a:chOff x="2976" y="1728"/>
            <a:chExt cx="432" cy="432"/>
          </a:xfrm>
        </p:grpSpPr>
        <p:sp>
          <p:nvSpPr>
            <p:cNvPr id="148486"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
          <p:nvSpPr>
            <p:cNvPr id="148487"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شوشن</a:t>
              </a:r>
              <a:endParaRPr lang="en-US" b="1" dirty="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39444421"/>
      </p:ext>
    </p:extLst>
  </p:cSld>
  <p:clrMapOvr>
    <a:masterClrMapping/>
  </p:clrMapOvr>
  <p:transition>
    <p:fade thruBlk="1"/>
  </p:transition>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955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324525" cy="3324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Rectangle 1027"/>
          <p:cNvSpPr>
            <a:spLocks noGrp="1" noChangeArrowheads="1"/>
          </p:cNvSpPr>
          <p:nvPr>
            <p:ph type="title"/>
          </p:nvPr>
        </p:nvSpPr>
        <p:spPr>
          <a:xfrm>
            <a:off x="3854823" y="304800"/>
            <a:ext cx="4724400" cy="1981200"/>
          </a:xfrm>
        </p:spPr>
        <p:txBody>
          <a:bodyP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الساقي</a:t>
            </a:r>
            <a:endParaRPr lang="en-US" sz="4800" b="1" dirty="0">
              <a:latin typeface="Arial" panose="020B0604020202020204" pitchFamily="34" charset="0"/>
              <a:ea typeface="ＭＳ Ｐゴシック" charset="0"/>
              <a:cs typeface="Arial" panose="020B0604020202020204" pitchFamily="34"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37" y="2980515"/>
            <a:ext cx="3322688" cy="3877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7"/>
          <p:cNvSpPr txBox="1">
            <a:spLocks noChangeArrowheads="1"/>
          </p:cNvSpPr>
          <p:nvPr/>
        </p:nvSpPr>
        <p:spPr bwMode="auto">
          <a:xfrm>
            <a:off x="3324525" y="5232008"/>
            <a:ext cx="5819475" cy="1625992"/>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sz="4800" b="1" baseline="0" dirty="0">
                <a:solidFill>
                  <a:srgbClr val="EAE8E2"/>
                </a:solidFill>
                <a:latin typeface="Arial" panose="020B0604020202020204" pitchFamily="34" charset="0"/>
                <a:ea typeface="ＭＳ Ｐゴシック" charset="0"/>
                <a:cs typeface="Arial" panose="020B0604020202020204" pitchFamily="34" charset="0"/>
              </a:rPr>
              <a:t>على استعداد أن يكون  رئيس عمال</a:t>
            </a:r>
            <a:endParaRPr lang="en-US" sz="4800" b="1" baseline="0" dirty="0">
              <a:solidFill>
                <a:srgbClr val="FDBC03"/>
              </a:solidFill>
              <a:latin typeface="Arial" panose="020B0604020202020204" pitchFamily="34" charset="0"/>
              <a:ea typeface="ＭＳ Ｐゴシック" charset="0"/>
              <a:cs typeface="Arial" panose="020B0604020202020204" pitchFamily="34" charset="0"/>
            </a:endParaRPr>
          </a:p>
        </p:txBody>
      </p:sp>
      <p:pic>
        <p:nvPicPr>
          <p:cNvPr id="2" name="Picture 1" descr="hard-hat.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01920" y="2951152"/>
            <a:ext cx="3130826" cy="2280856"/>
          </a:xfrm>
          <a:prstGeom prst="rect">
            <a:avLst/>
          </a:prstGeom>
        </p:spPr>
      </p:pic>
      <p:sp>
        <p:nvSpPr>
          <p:cNvPr id="3" name="Right Arrow 2"/>
          <p:cNvSpPr/>
          <p:nvPr/>
        </p:nvSpPr>
        <p:spPr>
          <a:xfrm>
            <a:off x="3411036" y="3324716"/>
            <a:ext cx="1780550" cy="16159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defTabSz="457200" eaLnBrk="1" fontAlgn="auto" hangingPunct="1">
              <a:spcBef>
                <a:spcPts val="0"/>
              </a:spcBef>
              <a:spcAft>
                <a:spcPts val="0"/>
              </a:spcAft>
            </a:pPr>
            <a:endParaRPr lang="en-US" sz="1800" b="1" baseline="0" dirty="0">
              <a:solidFill>
                <a:srgbClr val="EAE8E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843567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429060"/>
                                        </p:tgtEl>
                                        <p:attrNameLst>
                                          <p:attrName>style.visibility</p:attrName>
                                        </p:attrNameLst>
                                      </p:cBhvr>
                                      <p:to>
                                        <p:strVal val="visible"/>
                                      </p:to>
                                    </p:set>
                                    <p:animEffect transition="in" filter="dissolve">
                                      <p:cBhvr>
                                        <p:cTn id="7" dur="500"/>
                                        <p:tgtEl>
                                          <p:spTgt spid="4290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par>
                                <p:cTn id="13" presetID="3" presetClass="entr" presetSubtype="1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linds(horizontal)">
                                      <p:cBhvr>
                                        <p:cTn id="15" dur="500"/>
                                        <p:tgtEl>
                                          <p:spTgt spid="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ar-JO" sz="3600" b="1" dirty="0">
                <a:solidFill>
                  <a:schemeClr val="tx1"/>
                </a:solidFill>
                <a:latin typeface="Arial" panose="020B0604020202020204" pitchFamily="34" charset="0"/>
                <a:ea typeface="ＭＳ Ｐゴシック" charset="0"/>
                <a:cs typeface="Arial" panose="020B0604020202020204" pitchFamily="34" charset="0"/>
              </a:rPr>
              <a:t>الفكرة الرئيسية في نحميا 1</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EAE8E2"/>
                </a:solidFill>
                <a:latin typeface="Arial" panose="020B0604020202020204" pitchFamily="34" charset="0"/>
                <a:cs typeface="Arial" panose="020B0604020202020204" pitchFamily="34" charset="0"/>
              </a:rPr>
              <a:t>يعطيك الله</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المعلومات </a:t>
            </a:r>
            <a:r>
              <a:rPr lang="en-US" sz="3600" b="1" baseline="0" dirty="0">
                <a:solidFill>
                  <a:srgbClr val="FFFF00"/>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الرؤية</a:t>
            </a:r>
            <a:r>
              <a:rPr lang="en-US" sz="3600" b="1" baseline="0" dirty="0">
                <a:solidFill>
                  <a:srgbClr val="FFFF00"/>
                </a:solidFill>
                <a:latin typeface="Arial" panose="020B0604020202020204" pitchFamily="34" charset="0"/>
                <a:cs typeface="Arial" panose="020B0604020202020204" pitchFamily="34" charset="0"/>
              </a:rPr>
              <a:t> </a:t>
            </a:r>
            <a:r>
              <a:rPr lang="en-US" sz="3600" b="1" baseline="0" dirty="0">
                <a:solidFill>
                  <a:srgbClr val="EAE8E2"/>
                </a:solidFill>
                <a:latin typeface="Arial" panose="020B0604020202020204" pitchFamily="34" charset="0"/>
                <a:cs typeface="Arial" panose="020B0604020202020204" pitchFamily="34" charset="0"/>
              </a:rPr>
              <a:t>    •   </a:t>
            </a:r>
            <a:r>
              <a:rPr lang="ar-JO" sz="3600" b="1" baseline="0" dirty="0">
                <a:solidFill>
                  <a:srgbClr val="FFFF00"/>
                </a:solidFill>
                <a:latin typeface="Arial" panose="020B0604020202020204" pitchFamily="34" charset="0"/>
                <a:cs typeface="Arial" panose="020B0604020202020204" pitchFamily="34" charset="0"/>
              </a:rPr>
              <a:t>المكانة</a:t>
            </a:r>
            <a:r>
              <a:rPr lang="ar-JO" sz="3600" b="1" baseline="0" dirty="0">
                <a:solidFill>
                  <a:srgbClr val="EAE8E2"/>
                </a:solidFill>
                <a:latin typeface="Arial" panose="020B0604020202020204" pitchFamily="34" charset="0"/>
                <a:cs typeface="Arial" panose="020B0604020202020204" pitchFamily="34" charset="0"/>
              </a:rPr>
              <a:t> </a:t>
            </a:r>
            <a:endParaRPr lang="en-US" sz="3600" b="1" baseline="0" dirty="0">
              <a:solidFill>
                <a:srgbClr val="EAE8E2"/>
              </a:solidFill>
              <a:latin typeface="Arial" panose="020B0604020202020204" pitchFamily="34" charset="0"/>
              <a:cs typeface="Arial" panose="020B0604020202020204" pitchFamily="34"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latin typeface="Arial" panose="020B0604020202020204" pitchFamily="34" charset="0"/>
                <a:cs typeface="Arial" panose="020B0604020202020204" pitchFamily="34" charset="0"/>
              </a:rPr>
              <a:t>التي تحتاجها لعمل مشيئته</a:t>
            </a:r>
            <a:endParaRPr lang="en-US" sz="3600" b="1" baseline="0" dirty="0">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3270250" y="2758949"/>
            <a:ext cx="2868623" cy="2624142"/>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eaLnBrk="1" hangingPunct="1">
                <a:defRPr/>
              </a:pPr>
              <a:r>
                <a:rPr lang="ar-JO" sz="3600" b="1" baseline="0" dirty="0">
                  <a:solidFill>
                    <a:srgbClr val="FFFF00"/>
                  </a:solidFill>
                  <a:latin typeface="Arial" panose="020B0604020202020204" pitchFamily="34" charset="0"/>
                  <a:cs typeface="Arial" panose="020B0604020202020204" pitchFamily="34" charset="0"/>
                </a:rPr>
                <a:t>الرؤية</a:t>
              </a:r>
              <a:endParaRPr lang="en-US" sz="3600" b="1" baseline="0" dirty="0">
                <a:solidFill>
                  <a:srgbClr val="FFFF00"/>
                </a:solidFill>
                <a:latin typeface="Arial" panose="020B0604020202020204" pitchFamily="34" charset="0"/>
                <a:cs typeface="Arial" panose="020B0604020202020204" pitchFamily="34"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eaLnBrk="1" hangingPunct="1">
                <a:defRPr/>
              </a:pPr>
              <a:r>
                <a:rPr lang="ar-JO" sz="2000" b="1" baseline="0" dirty="0">
                  <a:solidFill>
                    <a:srgbClr val="EAE8E2"/>
                  </a:solidFill>
                  <a:latin typeface="Arial" panose="020B0604020202020204" pitchFamily="34" charset="0"/>
                  <a:cs typeface="Arial" panose="020B0604020202020204" pitchFamily="34" charset="0"/>
                </a:rPr>
                <a:t>معرفة الحقائق</a:t>
              </a:r>
              <a:endParaRPr lang="en-US" sz="2000" b="1" baseline="0" dirty="0">
                <a:solidFill>
                  <a:srgbClr val="EAE8E2"/>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5964582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br>
              <a:rPr lang="en-US" sz="4000" b="1" dirty="0">
                <a:solidFill>
                  <a:srgbClr val="FFFFFF"/>
                </a:solidFill>
                <a:latin typeface="Arial" panose="020B0604020202020204" pitchFamily="34" charset="0"/>
                <a:ea typeface="Arial"/>
                <a:cs typeface="Arial" panose="020B0604020202020204" pitchFamily="34" charset="0"/>
              </a:rPr>
            </a:br>
            <a:r>
              <a:rPr lang="ar-JO" sz="4000" b="1" dirty="0">
                <a:solidFill>
                  <a:srgbClr val="FFFFFF"/>
                </a:solidFill>
                <a:latin typeface="Arial" panose="020B0604020202020204" pitchFamily="34" charset="0"/>
                <a:ea typeface="Arial"/>
                <a:cs typeface="Arial" panose="020B0604020202020204" pitchFamily="34" charset="0"/>
              </a:rPr>
              <a:t>الفكرة الرئيسية في نحميا 2: 1-10</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 name="Rectangle 1026"/>
          <p:cNvSpPr txBox="1">
            <a:spLocks noChangeArrowheads="1"/>
          </p:cNvSpPr>
          <p:nvPr/>
        </p:nvSpPr>
        <p:spPr bwMode="auto">
          <a:xfrm>
            <a:off x="2577427" y="4800600"/>
            <a:ext cx="5416372"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4800" b="1" dirty="0">
                <a:solidFill>
                  <a:schemeClr val="bg2"/>
                </a:solidFill>
                <a:latin typeface="Arial" panose="020B0604020202020204" pitchFamily="34" charset="0"/>
                <a:cs typeface="Arial" panose="020B0604020202020204" pitchFamily="34" charset="0"/>
              </a:rPr>
              <a:t>يعطينا الله تثقلاً </a:t>
            </a:r>
          </a:p>
          <a:p>
            <a:pPr algn="ctr" defTabSz="457200" eaLnBrk="1" hangingPunct="1">
              <a:defRPr/>
            </a:pPr>
            <a:r>
              <a:rPr lang="ar-JO" sz="4800" b="1" dirty="0">
                <a:solidFill>
                  <a:schemeClr val="bg2"/>
                </a:solidFill>
                <a:latin typeface="Arial" panose="020B0604020202020204" pitchFamily="34" charset="0"/>
                <a:cs typeface="Arial" panose="020B0604020202020204" pitchFamily="34" charset="0"/>
              </a:rPr>
              <a:t>لتقديم طلبات غير تقليدية</a:t>
            </a:r>
            <a:endParaRPr lang="en-US" sz="4800" b="1" baseline="0" dirty="0">
              <a:solidFill>
                <a:schemeClr val="bg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51999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36712"/>
            <a:ext cx="9144000" cy="5067300"/>
          </a:xfrm>
          <a:prstGeom prst="rect">
            <a:avLst/>
          </a:prstGeom>
        </p:spPr>
      </p:pic>
      <p:sp>
        <p:nvSpPr>
          <p:cNvPr id="387074" name="Rectangle 1026"/>
          <p:cNvSpPr>
            <a:spLocks noGrp="1" noChangeArrowheads="1"/>
          </p:cNvSpPr>
          <p:nvPr>
            <p:ph type="title"/>
          </p:nvPr>
        </p:nvSpPr>
        <p:spPr>
          <a:xfrm>
            <a:off x="0" y="1"/>
            <a:ext cx="9031937" cy="836712"/>
          </a:xfrm>
          <a:noFill/>
        </p:spPr>
        <p:txBody>
          <a:bodyPr anchor="ctr"/>
          <a:lstStyle/>
          <a:p>
            <a:pPr algn="ctr" eaLnBrk="1" hangingPunct="1">
              <a:defRPr/>
            </a:pPr>
            <a:r>
              <a:rPr lang="ar-JO" sz="4000" b="1" dirty="0">
                <a:solidFill>
                  <a:srgbClr val="FFFFFF"/>
                </a:solidFill>
                <a:latin typeface="Arial" panose="020B0604020202020204" pitchFamily="34" charset="0"/>
                <a:ea typeface="Arial"/>
                <a:cs typeface="Arial" panose="020B0604020202020204" pitchFamily="34" charset="0"/>
              </a:rPr>
              <a:t>الفكرة الرئيسية في نحميا 2: 1-10</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0" y="5661248"/>
            <a:ext cx="9144000" cy="1196752"/>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ar-JO"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يُعد الله الآخرين لضمان طلباتنا</a:t>
            </a:r>
            <a:endParaRPr lang="en-US" b="1" baseline="0" dirty="0">
              <a:solidFill>
                <a:srgbClr val="FFFFFF"/>
              </a:solidFill>
              <a:effectLst>
                <a:glow rad="228600">
                  <a:srgbClr val="000000"/>
                </a:glow>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87039647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2713"/>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0" y="38100"/>
            <a:ext cx="4699000" cy="787400"/>
          </a:xfrm>
          <a:solidFill>
            <a:schemeClr val="tx1"/>
          </a:solidFill>
        </p:spPr>
        <p:txBody>
          <a:bodyPr/>
          <a:lstStyle/>
          <a:p>
            <a:pPr eaLnBrk="1" hangingPunct="1"/>
            <a:r>
              <a:rPr lang="ar-JO" sz="3600" dirty="0"/>
              <a:t>رحلة نحميا</a:t>
            </a:r>
            <a:endParaRPr lang="nl-NL" sz="3600" dirty="0"/>
          </a:p>
        </p:txBody>
      </p:sp>
    </p:spTree>
    <p:extLst>
      <p:ext uri="{BB962C8B-B14F-4D97-AF65-F5344CB8AC3E}">
        <p14:creationId xmlns:p14="http://schemas.microsoft.com/office/powerpoint/2010/main" val="353036722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0"/>
            <a:ext cx="9144000" cy="1600200"/>
          </a:xfrm>
          <a:solidFill>
            <a:schemeClr val="bg1"/>
          </a:solidFill>
          <a:ln>
            <a:solidFill>
              <a:srgbClr val="000000"/>
            </a:solidFill>
            <a:miter lim="800000"/>
            <a:headEnd/>
            <a:tailEnd/>
          </a:ln>
        </p:spPr>
        <p:txBody>
          <a:bodyPr anchorCtr="1"/>
          <a:lstStyle/>
          <a:p>
            <a:pPr eaLnBrk="1" hangingPunct="1"/>
            <a:r>
              <a:rPr lang="ar-JO" altLang="zh-CN" sz="3200" dirty="0">
                <a:solidFill>
                  <a:srgbClr val="000000"/>
                </a:solidFill>
              </a:rPr>
              <a:t>أورشليم عند رجوع المسبيين</a:t>
            </a:r>
            <a:endParaRPr lang="en-US" sz="2000" dirty="0">
              <a:solidFill>
                <a:srgbClr val="000000"/>
              </a:solidFill>
            </a:endParaRPr>
          </a:p>
        </p:txBody>
      </p:sp>
      <p:pic>
        <p:nvPicPr>
          <p:cNvPr id="116739"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16740" name="Text Box 5"/>
          <p:cNvSpPr txBox="1">
            <a:spLocks noChangeArrowheads="1"/>
          </p:cNvSpPr>
          <p:nvPr/>
        </p:nvSpPr>
        <p:spPr bwMode="auto">
          <a:xfrm>
            <a:off x="0" y="1124744"/>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latin typeface="Arial" panose="020B0604020202020204" pitchFamily="34" charset="0"/>
                <a:cs typeface="Arial" panose="020B0604020202020204" pitchFamily="34" charset="0"/>
              </a:rPr>
              <a:t>الكتاب المقدس المرجعي للكتاب ، 99 ؛ جين جيتز ، نحميا ، "في شرح معرفة الكتاب المقدس ، 1: 679</a:t>
            </a:r>
            <a:endParaRPr kumimoji="1"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177458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descr="bricks-250wi.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59" y="2667"/>
            <a:ext cx="9192659" cy="6947598"/>
          </a:xfrm>
          <a:prstGeom prst="rect">
            <a:avLst/>
          </a:prstGeom>
        </p:spPr>
      </p:pic>
      <p:sp>
        <p:nvSpPr>
          <p:cNvPr id="406530" name="Rectangle 1026"/>
          <p:cNvSpPr>
            <a:spLocks noGrp="1" noChangeArrowheads="1"/>
          </p:cNvSpPr>
          <p:nvPr>
            <p:ph type="title"/>
          </p:nvPr>
        </p:nvSpPr>
        <p:spPr>
          <a:xfrm>
            <a:off x="-48659" y="1109867"/>
            <a:ext cx="9144000" cy="4290063"/>
          </a:xfrm>
          <a:noFill/>
        </p:spPr>
        <p:txBody>
          <a:bodyPr anchor="ctr"/>
          <a:lstStyle/>
          <a:p>
            <a:pPr algn="ctr" eaLnBrk="1" hangingPunct="1">
              <a:defRPr/>
            </a:pPr>
            <a:r>
              <a:rPr lang="ar-JO"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كيف </a:t>
            </a:r>
            <a:r>
              <a:rPr lang="ar-JO" sz="7200" b="1" dirty="0">
                <a:solidFill>
                  <a:srgbClr val="FFFF00"/>
                </a:solidFill>
                <a:effectLst>
                  <a:glow rad="215900">
                    <a:schemeClr val="bg2"/>
                  </a:glow>
                </a:effectLst>
                <a:latin typeface="Arial" panose="020B0604020202020204" pitchFamily="34" charset="0"/>
                <a:ea typeface="ＭＳ Ｐゴシック" charset="0"/>
                <a:cs typeface="Arial" panose="020B0604020202020204" pitchFamily="34" charset="0"/>
              </a:rPr>
              <a:t>يستردنا</a:t>
            </a:r>
            <a:r>
              <a:rPr lang="ar-JO" sz="72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rPr>
              <a:t> الله؟</a:t>
            </a:r>
            <a:endParaRPr lang="en-US" sz="8800" b="1" dirty="0">
              <a:solidFill>
                <a:schemeClr val="tx1"/>
              </a:solidFill>
              <a:effectLst>
                <a:glow rad="215900">
                  <a:schemeClr val="bg2"/>
                </a:glow>
              </a:effectLst>
              <a:latin typeface="Arial" panose="020B0604020202020204" pitchFamily="34" charset="0"/>
              <a:ea typeface="ＭＳ Ｐゴシック" charset="0"/>
              <a:cs typeface="Arial" panose="020B0604020202020204" pitchFamily="34" charset="0"/>
            </a:endParaRPr>
          </a:p>
        </p:txBody>
      </p:sp>
      <p:sp>
        <p:nvSpPr>
          <p:cNvPr id="6" name="Rectangle 1026"/>
          <p:cNvSpPr txBox="1">
            <a:spLocks noChangeArrowheads="1"/>
          </p:cNvSpPr>
          <p:nvPr/>
        </p:nvSpPr>
        <p:spPr bwMode="auto">
          <a:xfrm>
            <a:off x="-48659" y="4313603"/>
            <a:ext cx="9144000" cy="263666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defTabSz="457200" eaLnBrk="1" hangingPunct="1">
              <a:defRPr/>
            </a:pPr>
            <a:r>
              <a:rPr lang="en-US"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a:t>
            </a:r>
            <a:r>
              <a:rPr lang="ar-JO"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3 طرق في نحميا 2</a:t>
            </a:r>
            <a:r>
              <a:rPr lang="en-US" sz="60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rPr>
              <a:t>)</a:t>
            </a:r>
            <a:endParaRPr lang="en-US" sz="7200" b="1" baseline="0" dirty="0">
              <a:solidFill>
                <a:srgbClr val="EAE8E2"/>
              </a:solidFill>
              <a:effectLst>
                <a:glow rad="2159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35923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7165"/>
            <a:ext cx="9150543" cy="6770835"/>
          </a:xfrm>
          <a:prstGeom prst="rect">
            <a:avLst/>
          </a:prstGeom>
        </p:spPr>
      </p:pic>
      <p:sp>
        <p:nvSpPr>
          <p:cNvPr id="389122" name="Rectangle 1026"/>
          <p:cNvSpPr>
            <a:spLocks noGrp="1" noChangeArrowheads="1"/>
          </p:cNvSpPr>
          <p:nvPr>
            <p:ph type="title"/>
          </p:nvPr>
        </p:nvSpPr>
        <p:spPr>
          <a:xfrm>
            <a:off x="2214546" y="39368"/>
            <a:ext cx="6929454" cy="1830592"/>
          </a:xfrm>
        </p:spPr>
        <p:txBody>
          <a:bodyPr/>
          <a:lstStyle/>
          <a:p>
            <a:pPr marL="719138" indent="-719138" algn="r" eaLnBrk="1" hangingPunct="1">
              <a:defRPr/>
            </a:pPr>
            <a:br>
              <a:rPr lang="en-US" sz="3600" b="1" dirty="0">
                <a:solidFill>
                  <a:schemeClr val="bg2"/>
                </a:solidFill>
                <a:latin typeface="Arial" panose="020B0604020202020204" pitchFamily="34" charset="0"/>
                <a:ea typeface="ＭＳ Ｐゴシック" charset="0"/>
                <a:cs typeface="Arial" panose="020B0604020202020204" pitchFamily="34" charset="0"/>
              </a:rPr>
            </a:br>
            <a:r>
              <a:rPr lang="ar-JO" b="1" dirty="0">
                <a:solidFill>
                  <a:schemeClr val="bg2"/>
                </a:solidFill>
                <a:latin typeface="Arial" panose="020B0604020202020204" pitchFamily="34" charset="0"/>
                <a:cs typeface="Arial" panose="020B0604020202020204" pitchFamily="34" charset="0"/>
              </a:rPr>
              <a:t>1. </a:t>
            </a:r>
            <a:r>
              <a:rPr lang="ar-JO" b="1" dirty="0">
                <a:solidFill>
                  <a:srgbClr val="002060"/>
                </a:solidFill>
                <a:latin typeface="Arial" panose="020B0604020202020204" pitchFamily="34" charset="0"/>
                <a:cs typeface="Arial" panose="020B0604020202020204" pitchFamily="34" charset="0"/>
              </a:rPr>
              <a:t>يخبرنا</a:t>
            </a:r>
            <a:r>
              <a:rPr lang="ar-JO" b="1" dirty="0">
                <a:solidFill>
                  <a:schemeClr val="bg2"/>
                </a:solidFill>
                <a:latin typeface="Arial" panose="020B0604020202020204" pitchFamily="34" charset="0"/>
                <a:cs typeface="Arial" panose="020B0604020202020204" pitchFamily="34" charset="0"/>
              </a:rPr>
              <a:t> الله عن أحوالنا الحزينة (2: 11-15)</a:t>
            </a:r>
            <a:endParaRPr lang="en-US" b="1" dirty="0">
              <a:solidFill>
                <a:schemeClr val="bg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4413889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5117531" y="0"/>
            <a:ext cx="3978159" cy="6858000"/>
          </a:xfrm>
        </p:spPr>
        <p:txBody>
          <a:bodyPr/>
          <a:lstStyle/>
          <a:p>
            <a:pPr algn="r" eaLnBrk="1" hangingPunct="1"/>
            <a:r>
              <a:rPr lang="ar-JO" sz="3600" dirty="0">
                <a:solidFill>
                  <a:schemeClr val="bg1"/>
                </a:solidFill>
              </a:rPr>
              <a:t>فجئت إلى أورشليم وكنت هناك ثلاثة أيام ثم قمت ليلاً أنا ورجال قليلون معي ولم أخبر أحداً بما جعله إلهي في قلبي لأعمله في أورشليم ولم يكن معي بهيمة إلا البهيمة التي كنت راكبها (2: 11-12)</a:t>
            </a:r>
            <a:endParaRPr lang="nl-NL" sz="3600" dirty="0">
              <a:solidFill>
                <a:schemeClr val="bg1"/>
              </a:solidFill>
            </a:endParaRPr>
          </a:p>
        </p:txBody>
      </p:sp>
      <p:pic>
        <p:nvPicPr>
          <p:cNvPr id="2" name="Picture 1"/>
          <p:cNvPicPr>
            <a:picLocks noChangeAspect="1"/>
          </p:cNvPicPr>
          <p:nvPr/>
        </p:nvPicPr>
        <p:blipFill>
          <a:blip r:embed="rId2"/>
          <a:stretch>
            <a:fillRect/>
          </a:stretch>
        </p:blipFill>
        <p:spPr>
          <a:xfrm>
            <a:off x="-1" y="0"/>
            <a:ext cx="5042819" cy="6898576"/>
          </a:xfrm>
          <a:prstGeom prst="rect">
            <a:avLst/>
          </a:prstGeom>
        </p:spPr>
      </p:pic>
    </p:spTree>
    <p:extLst>
      <p:ext uri="{BB962C8B-B14F-4D97-AF65-F5344CB8AC3E}">
        <p14:creationId xmlns:p14="http://schemas.microsoft.com/office/powerpoint/2010/main" val="39536851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8833" cy="3538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434231"/>
            <a:ext cx="9144000" cy="70788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يجب على الكنيسة أن تجدد التزامنا نحو الله؟</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وعلى التابعين </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يتبعوا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على القادة </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يقودوا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pic>
          <p:nvPicPr>
            <p:cNvPr id="142347" name="Picture 6"/>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4139952" y="-22222"/>
              <a:ext cx="5004048" cy="31470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2253031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323736" y="0"/>
            <a:ext cx="2838921" cy="6858000"/>
          </a:xfrm>
        </p:spPr>
        <p:txBody>
          <a:bodyPr anchor="t"/>
          <a:lstStyle/>
          <a:p>
            <a:pPr algn="r" eaLnBrk="1" hangingPunct="1"/>
            <a:r>
              <a:rPr lang="ar-JO" sz="3600" dirty="0">
                <a:solidFill>
                  <a:schemeClr val="bg1"/>
                </a:solidFill>
              </a:rPr>
              <a:t>وخرجت من باب الوادي ليلاً امام عين التنين إلى باب الدمن وصرت أتفرس في أسوار أورشليم المنهدمة وأبوابها التي أكلتها النار </a:t>
            </a:r>
            <a:br>
              <a:rPr lang="ar-JO" sz="3600" dirty="0">
                <a:solidFill>
                  <a:schemeClr val="bg1"/>
                </a:solidFill>
              </a:rPr>
            </a:br>
            <a:r>
              <a:rPr lang="ar-JO" sz="3600" dirty="0">
                <a:solidFill>
                  <a:schemeClr val="bg1"/>
                </a:solidFill>
              </a:rPr>
              <a:t>(2: 14)</a:t>
            </a:r>
            <a:endParaRPr lang="nl-NL" sz="3600" dirty="0">
              <a:solidFill>
                <a:schemeClr val="bg1"/>
              </a:solidFill>
            </a:endParaRPr>
          </a:p>
        </p:txBody>
      </p:sp>
      <p:pic>
        <p:nvPicPr>
          <p:cNvPr id="2" name="Picture 1"/>
          <p:cNvPicPr>
            <a:picLocks noChangeAspect="1"/>
          </p:cNvPicPr>
          <p:nvPr/>
        </p:nvPicPr>
        <p:blipFill>
          <a:blip r:embed="rId2"/>
          <a:stretch>
            <a:fillRect/>
          </a:stretch>
        </p:blipFill>
        <p:spPr>
          <a:xfrm>
            <a:off x="3314700" y="0"/>
            <a:ext cx="5829300" cy="6858000"/>
          </a:xfrm>
          <a:prstGeom prst="rect">
            <a:avLst/>
          </a:prstGeom>
        </p:spPr>
      </p:pic>
    </p:spTree>
    <p:extLst>
      <p:ext uri="{BB962C8B-B14F-4D97-AF65-F5344CB8AC3E}">
        <p14:creationId xmlns:p14="http://schemas.microsoft.com/office/powerpoint/2010/main" val="75973103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5410200" y="0"/>
            <a:ext cx="3657600" cy="4495800"/>
          </a:xfrm>
          <a:solidFill>
            <a:srgbClr val="000000"/>
          </a:solidFill>
        </p:spPr>
        <p:txBody>
          <a:bodyPr/>
          <a:lstStyle/>
          <a:p>
            <a:pPr algn="ctr" eaLnBrk="1" hangingPunct="1">
              <a:defRPr/>
            </a:pPr>
            <a:br>
              <a:rPr kumimoji="1" lang="en-US" sz="3600" b="1" dirty="0">
                <a:solidFill>
                  <a:schemeClr val="tx1"/>
                </a:solidFill>
                <a:latin typeface="Arial" panose="020B0604020202020204" pitchFamily="34" charset="0"/>
                <a:ea typeface="ＭＳ Ｐゴシック" charset="0"/>
                <a:cs typeface="Arial" panose="020B0604020202020204" pitchFamily="34" charset="0"/>
              </a:rPr>
            </a:br>
            <a:r>
              <a:rPr kumimoji="1" lang="ar-JO" sz="3600" b="1" dirty="0">
                <a:solidFill>
                  <a:schemeClr val="tx1"/>
                </a:solidFill>
                <a:latin typeface="Arial" panose="020B0604020202020204" pitchFamily="34" charset="0"/>
                <a:ea typeface="ＭＳ Ｐゴシック" charset="0"/>
                <a:cs typeface="Arial" panose="020B0604020202020204" pitchFamily="34" charset="0"/>
              </a:rPr>
              <a:t>تصرف نحميا بحكمة حيث تحقق من الوضع قبل البدء بالعمل</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746499" name="Picture 3" descr="info Nehemiah sees the rubble in Jerusalem by Tiss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5" descr="C:\Documents and Settings\Enrico\Bureaublad\sbc\crossroads\sermons\nehemiah\Hands_and_Feet.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42875"/>
            <a:ext cx="9144000" cy="655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9" name="Rectangle 2"/>
          <p:cNvSpPr>
            <a:spLocks noGrp="1" noChangeArrowheads="1"/>
          </p:cNvSpPr>
          <p:nvPr>
            <p:ph type="ctrTitle"/>
          </p:nvPr>
        </p:nvSpPr>
        <p:spPr>
          <a:xfrm>
            <a:off x="0" y="142876"/>
            <a:ext cx="9144000" cy="1424667"/>
          </a:xfr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t" anchorCtr="0" compatLnSpc="1">
            <a:prstTxWarp prst="textNoShape">
              <a:avLst/>
            </a:prstTxWarp>
          </a:bodyPr>
          <a:lstStyle/>
          <a:p>
            <a:pPr marL="719138" indent="-719138" algn="r" eaLnBrk="1" hangingPunct="1"/>
            <a:r>
              <a:rPr lang="ar-JO" sz="3600" dirty="0">
                <a:solidFill>
                  <a:schemeClr val="tx1"/>
                </a:solidFill>
              </a:rPr>
              <a:t>2. الله </a:t>
            </a:r>
            <a:r>
              <a:rPr lang="ar-JO" sz="3600" dirty="0">
                <a:solidFill>
                  <a:srgbClr val="FFFF00"/>
                </a:solidFill>
              </a:rPr>
              <a:t>يحشدنا</a:t>
            </a:r>
            <a:r>
              <a:rPr lang="ar-JO" sz="3600" dirty="0">
                <a:solidFill>
                  <a:schemeClr val="tx1"/>
                </a:solidFill>
              </a:rPr>
              <a:t> لتكريم اسمه مرة أخرى (2: 16-18)</a:t>
            </a:r>
            <a:endParaRPr lang="nl-NL" sz="3600" b="1" dirty="0">
              <a:solidFill>
                <a:schemeClr val="tx1"/>
              </a:solidFill>
              <a:effectLst>
                <a:glow rad="177800">
                  <a:schemeClr val="tx1"/>
                </a:glow>
              </a:effectLst>
              <a:latin typeface="Arial Black" charset="0"/>
              <a:cs typeface="ＭＳ Ｐゴシック" charset="0"/>
            </a:endParaRPr>
          </a:p>
        </p:txBody>
      </p:sp>
      <p:sp>
        <p:nvSpPr>
          <p:cNvPr id="4" name="Rectangle 2"/>
          <p:cNvSpPr txBox="1">
            <a:spLocks noChangeArrowheads="1"/>
          </p:cNvSpPr>
          <p:nvPr/>
        </p:nvSpPr>
        <p:spPr bwMode="auto">
          <a:xfrm>
            <a:off x="0" y="5422900"/>
            <a:ext cx="9144000" cy="13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457200" eaLnBrk="1" hangingPunct="1"/>
            <a:r>
              <a:rPr lang="ar-JO" sz="4800" b="1" baseline="0" dirty="0">
                <a:effectLst>
                  <a:glow rad="165100">
                    <a:srgbClr val="000000"/>
                  </a:glow>
                </a:effectLst>
                <a:latin typeface="Lucida Handwriting" charset="0"/>
                <a:cs typeface="Arial" panose="020B0604020202020204" pitchFamily="34" charset="0"/>
              </a:rPr>
              <a:t>اليدين والرجلين</a:t>
            </a:r>
            <a:endParaRPr lang="nl-NL" sz="4800" b="1" baseline="0" dirty="0">
              <a:effectLst>
                <a:glow rad="165100">
                  <a:srgbClr val="000000"/>
                </a:glow>
              </a:effectLst>
              <a:latin typeface="Lucida Handwriting" charset="0"/>
              <a:cs typeface="Arial" panose="020B0604020202020204" pitchFamily="34" charset="0"/>
            </a:endParaRPr>
          </a:p>
        </p:txBody>
      </p:sp>
    </p:spTree>
    <p:extLst>
      <p:ext uri="{BB962C8B-B14F-4D97-AF65-F5344CB8AC3E}">
        <p14:creationId xmlns:p14="http://schemas.microsoft.com/office/powerpoint/2010/main" val="5114693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40752"/>
            <a:ext cx="9144000" cy="6217248"/>
          </a:xfrm>
          <a:prstGeom prst="rect">
            <a:avLst/>
          </a:prstGeom>
        </p:spPr>
      </p:pic>
      <p:sp>
        <p:nvSpPr>
          <p:cNvPr id="217091" name="TextBox 13"/>
          <p:cNvSpPr txBox="1">
            <a:spLocks noChangeArrowheads="1"/>
          </p:cNvSpPr>
          <p:nvPr/>
        </p:nvSpPr>
        <p:spPr bwMode="auto">
          <a:xfrm>
            <a:off x="0" y="752"/>
            <a:ext cx="9144000" cy="1200329"/>
          </a:xfrm>
          <a:prstGeom prst="rect">
            <a:avLst/>
          </a:prstGeom>
          <a:noFill/>
          <a:ln w="9525">
            <a:noFill/>
            <a:miter lim="800000"/>
            <a:headEnd/>
            <a:tailEnd/>
          </a:ln>
          <a:effectLst/>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719138" indent="-719138" fontAlgn="base">
              <a:spcBef>
                <a:spcPct val="0"/>
              </a:spcBef>
              <a:spcAft>
                <a:spcPct val="0"/>
              </a:spcAft>
              <a:defRPr sz="3600" b="1">
                <a:solidFill>
                  <a:srgbClr val="FFFFFF"/>
                </a:solidFill>
                <a:effectLst>
                  <a:glow rad="177800">
                    <a:schemeClr val="tx1"/>
                  </a:glow>
                </a:effectLst>
                <a:latin typeface="Arial Black" charset="0"/>
                <a:ea typeface="ＭＳ Ｐゴシック" charset="0"/>
                <a:cs typeface="ＭＳ Ｐゴシック" charset="0"/>
              </a:defRPr>
            </a:lvl1pPr>
            <a:lvl2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1017588" indent="-1017588" algn="r" defTabSz="457200" eaLnBrk="1" hangingPunct="1"/>
            <a:r>
              <a:rPr lang="ar-JO" baseline="0" dirty="0">
                <a:solidFill>
                  <a:srgbClr val="000000"/>
                </a:solidFill>
                <a:effectLst>
                  <a:glow rad="177800">
                    <a:srgbClr val="FFFFFF"/>
                  </a:glow>
                </a:effectLst>
                <a:latin typeface="Arial" panose="020B0604020202020204" pitchFamily="34" charset="0"/>
                <a:cs typeface="Arial" panose="020B0604020202020204" pitchFamily="34" charset="0"/>
              </a:rPr>
              <a:t>3. </a:t>
            </a:r>
            <a:r>
              <a:rPr lang="ar-JO" baseline="0" dirty="0">
                <a:solidFill>
                  <a:srgbClr val="FF0000"/>
                </a:solidFill>
                <a:effectLst>
                  <a:glow rad="177800">
                    <a:srgbClr val="FFFFFF"/>
                  </a:glow>
                </a:effectLst>
                <a:latin typeface="Arial" panose="020B0604020202020204" pitchFamily="34" charset="0"/>
                <a:cs typeface="Arial" panose="020B0604020202020204" pitchFamily="34" charset="0"/>
              </a:rPr>
              <a:t>يدافع</a:t>
            </a:r>
            <a:r>
              <a:rPr lang="ar-JO" baseline="0" dirty="0">
                <a:solidFill>
                  <a:srgbClr val="000000"/>
                </a:solidFill>
                <a:effectLst>
                  <a:glow rad="177800">
                    <a:srgbClr val="FFFFFF"/>
                  </a:glow>
                </a:effectLst>
                <a:latin typeface="Arial" panose="020B0604020202020204" pitchFamily="34" charset="0"/>
                <a:cs typeface="Arial" panose="020B0604020202020204" pitchFamily="34" charset="0"/>
              </a:rPr>
              <a:t> الله عنا ضد النكسات المحتملة (2: 19-20) </a:t>
            </a:r>
            <a:endParaRPr lang="en-US" baseline="0" dirty="0">
              <a:solidFill>
                <a:srgbClr val="000000"/>
              </a:solidFill>
              <a:effectLst>
                <a:glow rad="177800">
                  <a:srgbClr val="FFFFFF"/>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245299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3</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507460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ar-JO" sz="4000" b="1" dirty="0">
                <a:solidFill>
                  <a:srgbClr val="FFFFFF"/>
                </a:solidFill>
                <a:latin typeface="Arial" panose="020B0604020202020204" pitchFamily="34" charset="0"/>
                <a:ea typeface="ＭＳ Ｐゴシック" charset="0"/>
                <a:cs typeface="Arial" panose="020B0604020202020204" pitchFamily="34" charset="0"/>
              </a:rPr>
              <a:t>الأعداء في                 زمن نحميا</a:t>
            </a:r>
            <a:endParaRPr lang="en-US" sz="4000" b="1" dirty="0">
              <a:latin typeface="Arial" panose="020B0604020202020204" pitchFamily="34" charset="0"/>
              <a:ea typeface="ＭＳ Ｐゴシック" charset="0"/>
              <a:cs typeface="Arial" panose="020B0604020202020204" pitchFamily="34"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جشم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العربي</a:t>
            </a:r>
            <a:endParaRPr kumimoji="1" lang="en-US" sz="3200" b="1" baseline="0" dirty="0">
              <a:solidFill>
                <a:srgbClr val="FFFFFF"/>
              </a:solidFill>
              <a:latin typeface="Arial" panose="020B0604020202020204" pitchFamily="34" charset="0"/>
              <a:cs typeface="Arial" panose="020B0604020202020204" pitchFamily="34"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سنبلط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السامري</a:t>
            </a:r>
            <a:endParaRPr kumimoji="1" lang="en-US" sz="3200" b="1" baseline="0" dirty="0">
              <a:solidFill>
                <a:srgbClr val="FFFFFF"/>
              </a:solidFill>
              <a:latin typeface="Arial" panose="020B0604020202020204" pitchFamily="34" charset="0"/>
              <a:cs typeface="Arial" panose="020B0604020202020204" pitchFamily="34"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طوبيا </a:t>
            </a:r>
          </a:p>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العموني</a:t>
            </a:r>
            <a:endParaRPr kumimoji="1" lang="en-US" sz="3200" b="1" baseline="0" dirty="0">
              <a:solidFill>
                <a:srgbClr val="FFFFFF"/>
              </a:solidFill>
              <a:latin typeface="Arial" panose="020B0604020202020204" pitchFamily="34" charset="0"/>
              <a:cs typeface="Arial" panose="020B0604020202020204" pitchFamily="34"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51" name="Text Box 10"/>
          <p:cNvSpPr txBox="1">
            <a:spLocks noChangeArrowheads="1"/>
          </p:cNvSpPr>
          <p:nvPr/>
        </p:nvSpPr>
        <p:spPr bwMode="auto">
          <a:xfrm>
            <a:off x="4837112" y="2743200"/>
            <a:ext cx="1751112" cy="461665"/>
          </a:xfrm>
          <a:prstGeom prst="rect">
            <a:avLst/>
          </a:prstGeom>
          <a:solidFill>
            <a:schemeClr val="tx1">
              <a:lumMod val="50000"/>
            </a:schemeClr>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l">
              <a:defRPr b="1" baseline="0">
                <a:solidFill>
                  <a:srgbClr val="FFFFFF"/>
                </a:solidFill>
                <a:latin typeface="Arial" charset="0"/>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algn="ctr"/>
            <a:r>
              <a:rPr lang="ar-JO" dirty="0">
                <a:latin typeface="Arial" panose="020B0604020202020204" pitchFamily="34" charset="0"/>
                <a:cs typeface="Arial" panose="020B0604020202020204" pitchFamily="34" charset="0"/>
              </a:rPr>
              <a:t>نحميا</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96958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0593"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360037"/>
            <a:ext cx="9144000" cy="2497963"/>
          </a:xfrm>
        </p:spPr>
        <p:txBody>
          <a:bodyPr/>
          <a:lstStyle/>
          <a:p>
            <a:pPr algn="ctr">
              <a:defRPr/>
            </a:pP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كيف يساعدنا الله لنخدمه </a:t>
            </a:r>
            <a:b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b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عندما نكون </a:t>
            </a:r>
            <a:r>
              <a:rPr lang="ar-JO" sz="4800" b="1" dirty="0">
                <a:solidFill>
                  <a:srgbClr val="FFFF00"/>
                </a:solidFill>
                <a:effectLst>
                  <a:glow rad="228600">
                    <a:schemeClr val="bg1">
                      <a:lumMod val="95000"/>
                      <a:lumOff val="5000"/>
                      <a:alpha val="99000"/>
                    </a:schemeClr>
                  </a:glow>
                </a:effectLst>
                <a:latin typeface="Arial" panose="020B0604020202020204" pitchFamily="34" charset="0"/>
                <a:cs typeface="Arial" panose="020B0604020202020204" pitchFamily="34" charset="0"/>
              </a:rPr>
              <a:t>مقاوَمين</a:t>
            </a:r>
            <a:r>
              <a:rPr lang="ar-JO"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rPr>
              <a:t>؟</a:t>
            </a:r>
            <a:endParaRPr lang="en-US" sz="4800" b="1" dirty="0">
              <a:effectLst>
                <a:glow rad="228600">
                  <a:schemeClr val="bg1">
                    <a:lumMod val="95000"/>
                    <a:lumOff val="5000"/>
                    <a:alpha val="99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6087" name="Text Box 7"/>
          <p:cNvSpPr txBox="1">
            <a:spLocks noChangeArrowheads="1"/>
          </p:cNvSpPr>
          <p:nvPr/>
        </p:nvSpPr>
        <p:spPr bwMode="auto">
          <a:xfrm>
            <a:off x="7315200" y="1676400"/>
            <a:ext cx="1752600" cy="147732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a:t>
            </a:r>
          </a:p>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1-2</a:t>
            </a:r>
            <a:r>
              <a:rPr lang="en-US" b="1" dirty="0">
                <a:latin typeface="Arial" panose="020B0604020202020204" pitchFamily="34" charset="0"/>
                <a:ea typeface="Osaka" charset="0"/>
                <a:cs typeface="Arial" panose="020B0604020202020204" pitchFamily="34" charset="0"/>
              </a:rPr>
              <a:t>)</a:t>
            </a: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8" name="Text Box 28"/>
          <p:cNvSpPr txBox="1">
            <a:spLocks noChangeArrowheads="1"/>
          </p:cNvSpPr>
          <p:nvPr/>
        </p:nvSpPr>
        <p:spPr bwMode="auto">
          <a:xfrm>
            <a:off x="152400" y="1752600"/>
            <a:ext cx="3200400"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1 وقام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ألياشيب الكاهن العظيم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إخوته الكهنة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وبنوا باب الضأن هم قدسوه وأقاموا مصاريعه وقدسوه إلى برج المئة إلى برج حننئيل</a:t>
            </a:r>
          </a:p>
          <a:p>
            <a:pP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2 وبجانبه بنى رجال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أريحا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وبجانبهم بنى زكور بن إمري</a:t>
            </a:r>
          </a:p>
          <a:p>
            <a:pPr eaLnBrk="1" hangingPunct="1">
              <a:spcBef>
                <a:spcPct val="50000"/>
              </a:spcBef>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366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366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366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813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3-5</a:t>
            </a:r>
            <a:r>
              <a:rPr lang="en-US" b="1" dirty="0">
                <a:latin typeface="Arial" panose="020B0604020202020204" pitchFamily="34" charset="0"/>
                <a:ea typeface="Osaka" charset="0"/>
                <a:cs typeface="Arial" panose="020B0604020202020204" pitchFamily="34" charset="0"/>
              </a:rPr>
              <a:t>)</a:t>
            </a:r>
          </a:p>
        </p:txBody>
      </p:sp>
      <p:sp>
        <p:nvSpPr>
          <p:cNvPr id="4813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3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4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5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8156" name="Text Box 28"/>
          <p:cNvSpPr txBox="1">
            <a:spLocks noChangeArrowheads="1"/>
          </p:cNvSpPr>
          <p:nvPr/>
        </p:nvSpPr>
        <p:spPr bwMode="auto">
          <a:xfrm>
            <a:off x="152400" y="1752600"/>
            <a:ext cx="3581400" cy="317009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3 وباب السمك بناه بنو هسناءة هم سقفوه وأوقفوا مصاريعه وأقفاله وعوارضه</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4 وبجانبهم رمم مريموث بن اوريا بن هقوص وبجانبهم رمم مشلام بن برخيا بن مشيزبئيل وبجانبهم رمم صادوق بن بعنا </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5 وبجانبهم رمم ا</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لتقوعيون</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وأما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عظماءهم فلم يدخلوا أعناقهم</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 في عمل سيدهم </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3678"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8158" name="Freeform 30"/>
          <p:cNvSpPr>
            <a:spLocks/>
          </p:cNvSpPr>
          <p:nvPr/>
        </p:nvSpPr>
        <p:spPr bwMode="auto">
          <a:xfrm>
            <a:off x="5064125" y="2314575"/>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140"/>
                                        </p:tgtEl>
                                        <p:attrNameLst>
                                          <p:attrName>style.visibility</p:attrName>
                                        </p:attrNameLst>
                                      </p:cBhvr>
                                      <p:to>
                                        <p:strVal val="visible"/>
                                      </p:to>
                                    </p:set>
                                    <p:animEffect transition="in" filter="dissolve">
                                      <p:cBhvr>
                                        <p:cTn id="7" dur="500"/>
                                        <p:tgtEl>
                                          <p:spTgt spid="48140"/>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58"/>
                                        </p:tgtEl>
                                        <p:attrNameLst>
                                          <p:attrName>style.visibility</p:attrName>
                                        </p:attrNameLst>
                                      </p:cBhvr>
                                      <p:to>
                                        <p:strVal val="visible"/>
                                      </p:to>
                                    </p:set>
                                    <p:animEffect transition="in" filter="wipe(up)">
                                      <p:cBhvr>
                                        <p:cTn id="11" dur="500"/>
                                        <p:tgtEl>
                                          <p:spTgt spid="48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0" grpId="0" animBg="1" autoUpdateAnimBg="0"/>
      <p:bldP spid="48158"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571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571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571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571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0"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6-7</a:t>
            </a:r>
            <a:r>
              <a:rPr lang="en-US" b="1" dirty="0">
                <a:latin typeface="Arial" panose="020B0604020202020204" pitchFamily="34" charset="0"/>
                <a:ea typeface="Osaka" charset="0"/>
                <a:cs typeface="Arial" panose="020B0604020202020204" pitchFamily="34" charset="0"/>
              </a:rPr>
              <a:t>)</a:t>
            </a:r>
          </a:p>
        </p:txBody>
      </p:sp>
      <p:sp>
        <p:nvSpPr>
          <p:cNvPr id="5428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2"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3"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8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العتيق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29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4300" name="Text Box 28"/>
          <p:cNvSpPr txBox="1">
            <a:spLocks noChangeArrowheads="1"/>
          </p:cNvSpPr>
          <p:nvPr/>
        </p:nvSpPr>
        <p:spPr bwMode="auto">
          <a:xfrm>
            <a:off x="179388" y="1773238"/>
            <a:ext cx="3313112" cy="2092881"/>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6 والباب العتيق رممه يوياداع بن فاسيح ومشلام بن بسوديا هما سقفاه وأقاما مصاريعه وأقفاله وعوارضه</a:t>
            </a:r>
          </a:p>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7 وبجانبهما رمم ملطيا الجبعوني ويادون </a:t>
            </a:r>
            <a:r>
              <a:rPr lang="ar-JO" sz="2000" b="1" baseline="0" dirty="0">
                <a:solidFill>
                  <a:srgbClr val="FFFF00"/>
                </a:solidFill>
                <a:latin typeface="Arial" panose="020B0604020202020204" pitchFamily="34" charset="0"/>
                <a:cs typeface="Arial" panose="020B0604020202020204" pitchFamily="34" charset="0"/>
              </a:rPr>
              <a:t>الميرونوثي</a:t>
            </a:r>
            <a:r>
              <a:rPr lang="ar-JO"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00"/>
                </a:solidFill>
                <a:latin typeface="Arial" panose="020B0604020202020204" pitchFamily="34" charset="0"/>
                <a:cs typeface="Arial" panose="020B0604020202020204" pitchFamily="34" charset="0"/>
              </a:rPr>
              <a:t>من اهل جبعون </a:t>
            </a:r>
            <a:r>
              <a:rPr lang="ar-JO" sz="2000" b="1" baseline="0" dirty="0">
                <a:solidFill>
                  <a:srgbClr val="FFFFFF"/>
                </a:solidFill>
                <a:latin typeface="Arial" panose="020B0604020202020204" pitchFamily="34" charset="0"/>
                <a:cs typeface="Arial" panose="020B0604020202020204" pitchFamily="34" charset="0"/>
              </a:rPr>
              <a:t>و</a:t>
            </a:r>
            <a:r>
              <a:rPr lang="ar-JO" sz="2000" b="1" baseline="0" dirty="0">
                <a:solidFill>
                  <a:srgbClr val="FFFF00"/>
                </a:solidFill>
                <a:latin typeface="Arial" panose="020B0604020202020204" pitchFamily="34" charset="0"/>
                <a:cs typeface="Arial" panose="020B0604020202020204" pitchFamily="34" charset="0"/>
              </a:rPr>
              <a:t>المصفاة</a:t>
            </a:r>
            <a:r>
              <a:rPr lang="ar-JO" sz="2000" b="1" baseline="0" dirty="0">
                <a:solidFill>
                  <a:srgbClr val="FFFFFF"/>
                </a:solidFill>
                <a:latin typeface="Arial" panose="020B0604020202020204" pitchFamily="34" charset="0"/>
                <a:cs typeface="Arial" panose="020B0604020202020204" pitchFamily="34" charset="0"/>
              </a:rPr>
              <a:t> إلى كرسي والي عبر النهر</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5572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572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1699" name="Freeform 1043"/>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1699"/>
                                        </p:tgtEl>
                                        <p:attrNameLst>
                                          <p:attrName>style.visibility</p:attrName>
                                        </p:attrNameLst>
                                      </p:cBhvr>
                                      <p:to>
                                        <p:strVal val="visible"/>
                                      </p:to>
                                    </p:set>
                                    <p:animEffect transition="in" filter="wipe(up)">
                                      <p:cBhvr>
                                        <p:cTn id="7" dur="500"/>
                                        <p:tgtEl>
                                          <p:spTgt spid="71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الذي استردنا يستحق </a:t>
            </a:r>
          </a:p>
          <a:p>
            <a:pPr defTabSz="457200">
              <a:defRPr/>
            </a:pP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خدمة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a:t>
            </a: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عبادة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مجتهدة</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9755639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تحميا 3: 8</a:t>
            </a:r>
            <a:r>
              <a:rPr lang="en-US" b="1" dirty="0">
                <a:latin typeface="Arial" panose="020B0604020202020204" pitchFamily="34" charset="0"/>
                <a:ea typeface="Osaka" charset="0"/>
                <a:cs typeface="Arial" panose="020B0604020202020204" pitchFamily="34" charset="0"/>
              </a:rPr>
              <a:t>)</a:t>
            </a: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en-US" b="1" baseline="0" dirty="0">
                <a:solidFill>
                  <a:srgbClr val="FFFFFF"/>
                </a:solidFill>
                <a:latin typeface="Arial" panose="020B0604020202020204" pitchFamily="34" charset="0"/>
                <a:ea typeface="ＭＳ Ｐゴシック" pitchFamily="-65" charset="-128"/>
                <a:cs typeface="Arial" panose="020B0604020202020204" pitchFamily="34" charset="0"/>
              </a:rPr>
              <a:t>304</a:t>
            </a:r>
          </a:p>
        </p:txBody>
      </p:sp>
      <p:sp>
        <p:nvSpPr>
          <p:cNvPr id="56348" name="Text Box 28"/>
          <p:cNvSpPr txBox="1">
            <a:spLocks noChangeArrowheads="1"/>
          </p:cNvSpPr>
          <p:nvPr/>
        </p:nvSpPr>
        <p:spPr bwMode="auto">
          <a:xfrm>
            <a:off x="107950" y="1557338"/>
            <a:ext cx="3743325" cy="96949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900" b="1" baseline="0" dirty="0">
                <a:solidFill>
                  <a:srgbClr val="FFFFFF"/>
                </a:solidFill>
                <a:latin typeface="Arial" panose="020B0604020202020204" pitchFamily="34" charset="0"/>
                <a:cs typeface="Arial" panose="020B0604020202020204" pitchFamily="34" charset="0"/>
              </a:rPr>
              <a:t>8 وبجانبهما رمم عزيئيل بن حرهايا من </a:t>
            </a:r>
            <a:r>
              <a:rPr lang="ar-JO" sz="1900" b="1" baseline="0" dirty="0">
                <a:solidFill>
                  <a:srgbClr val="FFFF00"/>
                </a:solidFill>
                <a:latin typeface="Arial" panose="020B0604020202020204" pitchFamily="34" charset="0"/>
                <a:cs typeface="Arial" panose="020B0604020202020204" pitchFamily="34" charset="0"/>
              </a:rPr>
              <a:t>الصياغين</a:t>
            </a:r>
            <a:r>
              <a:rPr lang="ar-JO" sz="1900" b="1" baseline="0" dirty="0">
                <a:solidFill>
                  <a:srgbClr val="FFFFFF"/>
                </a:solidFill>
                <a:latin typeface="Arial" panose="020B0604020202020204" pitchFamily="34" charset="0"/>
                <a:cs typeface="Arial" panose="020B0604020202020204" pitchFamily="34" charset="0"/>
              </a:rPr>
              <a:t> وبجانبه رمم حننيا من</a:t>
            </a:r>
            <a:r>
              <a:rPr lang="ar-JO" sz="1900" b="1" baseline="0" dirty="0">
                <a:solidFill>
                  <a:srgbClr val="FFFF00"/>
                </a:solidFill>
                <a:latin typeface="Arial" panose="020B0604020202020204" pitchFamily="34" charset="0"/>
                <a:cs typeface="Arial" panose="020B0604020202020204" pitchFamily="34" charset="0"/>
              </a:rPr>
              <a:t> العطارين </a:t>
            </a:r>
            <a:r>
              <a:rPr lang="ar-JO" sz="1900" b="1" baseline="0" dirty="0">
                <a:solidFill>
                  <a:srgbClr val="FFFFFF"/>
                </a:solidFill>
                <a:latin typeface="Arial" panose="020B0604020202020204" pitchFamily="34" charset="0"/>
                <a:cs typeface="Arial" panose="020B0604020202020204" pitchFamily="34" charset="0"/>
              </a:rPr>
              <a:t>وتركوا أورشليم غلى السور العريض</a:t>
            </a:r>
            <a:r>
              <a:rPr lang="en-GB" sz="1900" b="1" baseline="0" dirty="0">
                <a:solidFill>
                  <a:srgbClr val="FFFFFF"/>
                </a:solidFill>
                <a:latin typeface="Arial" panose="020B0604020202020204" pitchFamily="34" charset="0"/>
                <a:cs typeface="Arial" panose="020B0604020202020204" pitchFamily="34" charset="0"/>
              </a:rPr>
              <a:t> </a:t>
            </a:r>
            <a:endParaRPr lang="en-US" sz="1900" b="1" baseline="0" dirty="0">
              <a:solidFill>
                <a:srgbClr val="FFFFFF"/>
              </a:solidFill>
              <a:latin typeface="Arial" panose="020B0604020202020204" pitchFamily="34" charset="0"/>
              <a:cs typeface="Arial" panose="020B0604020202020204" pitchFamily="34"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3751"/>
                                        </p:tgtEl>
                                        <p:attrNameLst>
                                          <p:attrName>style.visibility</p:attrName>
                                        </p:attrNameLst>
                                      </p:cBhvr>
                                      <p:to>
                                        <p:strVal val="visible"/>
                                      </p:to>
                                    </p:set>
                                    <p:animEffect transition="in" filter="wipe(up)">
                                      <p:cBhvr>
                                        <p:cTn id="7" dur="500"/>
                                        <p:tgtEl>
                                          <p:spTgt spid="73751"/>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34"/>
                                        </p:tgtEl>
                                        <p:attrNameLst>
                                          <p:attrName>style.visibility</p:attrName>
                                        </p:attrNameLst>
                                      </p:cBhvr>
                                      <p:to>
                                        <p:strVal val="visible"/>
                                      </p:to>
                                    </p:set>
                                    <p:animEffect transition="in" filter="dissolve">
                                      <p:cBhvr>
                                        <p:cTn id="11" dur="500"/>
                                        <p:tgtEl>
                                          <p:spTgt spid="56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34" grpId="0" animBg="1" autoUpdateAnimBg="0"/>
      <p:bldP spid="73751"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ar-JO" sz="4400" b="1" dirty="0">
                <a:solidFill>
                  <a:schemeClr val="tx1"/>
                </a:solidFill>
                <a:latin typeface="Arial" panose="020B0604020202020204" pitchFamily="34" charset="0"/>
                <a:ea typeface="Osaka" charset="0"/>
                <a:cs typeface="Arial" panose="020B0604020202020204" pitchFamily="34" charset="0"/>
              </a:rPr>
              <a:t>السورين العريضين</a:t>
            </a:r>
            <a:endParaRPr lang="en-US" sz="4400" b="1" dirty="0">
              <a:solidFill>
                <a:schemeClr val="tx1"/>
              </a:solidFill>
              <a:latin typeface="Arial" panose="020B0604020202020204" pitchFamily="34" charset="0"/>
              <a:ea typeface="Osaka" charset="0"/>
              <a:cs typeface="Arial" panose="020B0604020202020204" pitchFamily="34"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كان حزقيا امتدادًا غربيًا سابقًا قبل سور نحميا الواسع</a:t>
            </a:r>
            <a:endParaRPr kumimoji="1" lang="en-US" sz="5400" b="1" baseline="0" dirty="0">
              <a:latin typeface="Arial" panose="020B0604020202020204" pitchFamily="34" charset="0"/>
              <a:ea typeface="Osaka" charset="0"/>
              <a:cs typeface="Arial" panose="020B0604020202020204" pitchFamily="34"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dirty="0">
                <a:latin typeface="Arial" panose="020B0604020202020204" pitchFamily="34" charset="0"/>
                <a:ea typeface="Osaka" charset="0"/>
                <a:cs typeface="Arial" panose="020B0604020202020204" pitchFamily="34" charset="0"/>
              </a:rPr>
              <a:t>http://</a:t>
            </a:r>
            <a:r>
              <a:rPr kumimoji="1" lang="en-US" sz="2000" b="1" baseline="0" dirty="0" err="1">
                <a:latin typeface="Arial" panose="020B0604020202020204" pitchFamily="34" charset="0"/>
                <a:ea typeface="Osaka" charset="0"/>
                <a:cs typeface="Arial" panose="020B0604020202020204" pitchFamily="34" charset="0"/>
              </a:rPr>
              <a:t>www.generationword.com</a:t>
            </a:r>
            <a:r>
              <a:rPr kumimoji="1" lang="en-US" sz="2000" b="1" baseline="0" dirty="0">
                <a:latin typeface="Arial" panose="020B0604020202020204" pitchFamily="34" charset="0"/>
                <a:ea typeface="Osaka" charset="0"/>
                <a:cs typeface="Arial" panose="020B0604020202020204" pitchFamily="34" charset="0"/>
              </a:rPr>
              <a:t>/jerusalem101/24-broad-wall.html</a:t>
            </a: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600" b="1" baseline="0" dirty="0">
                <a:solidFill>
                  <a:schemeClr val="bg1"/>
                </a:solidFill>
                <a:latin typeface="Arial" panose="020B0604020202020204" pitchFamily="34" charset="0"/>
                <a:ea typeface="Osaka" charset="0"/>
                <a:cs typeface="Arial" panose="020B0604020202020204" pitchFamily="34" charset="0"/>
              </a:rPr>
              <a:t>جانب أورشليم الغربي</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الباب الأوسط</a:t>
            </a:r>
            <a:br>
              <a:rPr kumimoji="1" lang="en-US" sz="1600" b="1" baseline="0" dirty="0">
                <a:solidFill>
                  <a:schemeClr val="bg1"/>
                </a:solidFill>
                <a:latin typeface="Arial" panose="020B0604020202020204" pitchFamily="34" charset="0"/>
                <a:ea typeface="Osaka" charset="0"/>
                <a:cs typeface="Arial" panose="020B0604020202020204" pitchFamily="34" charset="0"/>
              </a:rPr>
            </a:br>
            <a:r>
              <a:rPr kumimoji="1" lang="ar-JO" sz="1600" b="1" baseline="0" dirty="0">
                <a:solidFill>
                  <a:schemeClr val="bg1"/>
                </a:solidFill>
                <a:latin typeface="Arial" panose="020B0604020202020204" pitchFamily="34" charset="0"/>
                <a:ea typeface="Osaka" charset="0"/>
                <a:cs typeface="Arial" panose="020B0604020202020204" pitchFamily="34" charset="0"/>
              </a:rPr>
              <a:t>إر 39: 3</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جبل الهيكل</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اوفيل</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مدينة داود</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نهر جيحون</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 التقليدية (جزء من قناة الماء</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وادي هنوم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حزقيا</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حزقيا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18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333375"/>
            <a:ext cx="9144000" cy="6227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1858" name="Title 2"/>
          <p:cNvSpPr>
            <a:spLocks noGrp="1"/>
          </p:cNvSpPr>
          <p:nvPr>
            <p:ph type="title" idx="4294967295"/>
          </p:nvPr>
        </p:nvSpPr>
        <p:spPr>
          <a:xfrm>
            <a:off x="381000" y="0"/>
            <a:ext cx="6351588" cy="692150"/>
          </a:xfrm>
          <a:solidFill>
            <a:srgbClr val="FFFFFF"/>
          </a:solidFill>
        </p:spPr>
        <p:txBody>
          <a:bodyPr/>
          <a:lstStyle/>
          <a:p>
            <a:pPr algn="ctr" eaLnBrk="1" hangingPunct="1"/>
            <a:r>
              <a:rPr lang="ar-JO" b="1" dirty="0">
                <a:solidFill>
                  <a:srgbClr val="000000"/>
                </a:solidFill>
                <a:latin typeface="Arial" panose="020B0604020202020204" pitchFamily="34" charset="0"/>
                <a:ea typeface="Osaka" charset="0"/>
                <a:cs typeface="Arial" panose="020B0604020202020204" pitchFamily="34" charset="0"/>
              </a:rPr>
              <a:t>سور حزقيا العريض</a:t>
            </a:r>
            <a:endParaRPr lang="en-US" b="1" dirty="0">
              <a:solidFill>
                <a:srgbClr val="000000"/>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3905"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3906" name="Title 2"/>
          <p:cNvSpPr>
            <a:spLocks noGrp="1"/>
          </p:cNvSpPr>
          <p:nvPr>
            <p:ph type="title" idx="4294967295"/>
          </p:nvPr>
        </p:nvSpPr>
        <p:spPr>
          <a:xfrm>
            <a:off x="0" y="203200"/>
            <a:ext cx="3556000" cy="1712913"/>
          </a:xfrm>
        </p:spPr>
        <p:txBody>
          <a:bodyPr/>
          <a:lstStyle/>
          <a:p>
            <a:pPr algn="ctr" eaLnBrk="1" hangingPunct="1"/>
            <a:r>
              <a:rPr lang="ar-JO" sz="4400" b="1" dirty="0">
                <a:solidFill>
                  <a:schemeClr val="tx1"/>
                </a:solidFill>
                <a:latin typeface="Arial" panose="020B0604020202020204" pitchFamily="34" charset="0"/>
                <a:ea typeface="Osaka" charset="0"/>
                <a:cs typeface="Arial" panose="020B0604020202020204" pitchFamily="34" charset="0"/>
              </a:rPr>
              <a:t>السورين العريضين</a:t>
            </a:r>
            <a:endParaRPr lang="en-US" sz="4400" b="1" dirty="0">
              <a:solidFill>
                <a:schemeClr val="tx1"/>
              </a:solidFill>
              <a:latin typeface="Arial" panose="020B0604020202020204" pitchFamily="34" charset="0"/>
              <a:ea typeface="Osaka" charset="0"/>
              <a:cs typeface="Arial" panose="020B0604020202020204" pitchFamily="34" charset="0"/>
            </a:endParaRPr>
          </a:p>
        </p:txBody>
      </p:sp>
      <p:sp>
        <p:nvSpPr>
          <p:cNvPr id="763907"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كان حزقيا امتدادًا غربيًا سابقًا قبل سور نحميا الواسع</a:t>
            </a:r>
            <a:endParaRPr kumimoji="1" lang="en-US" sz="5400" b="1" baseline="0" dirty="0">
              <a:latin typeface="Arial" panose="020B0604020202020204" pitchFamily="34" charset="0"/>
              <a:ea typeface="Osaka" charset="0"/>
              <a:cs typeface="Arial" panose="020B0604020202020204" pitchFamily="34" charset="0"/>
            </a:endParaRPr>
          </a:p>
        </p:txBody>
      </p:sp>
      <p:sp>
        <p:nvSpPr>
          <p:cNvPr id="763908"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en-US" sz="2000" b="1" baseline="0" dirty="0">
                <a:latin typeface="Arial" panose="020B0604020202020204" pitchFamily="34" charset="0"/>
                <a:ea typeface="Osaka" charset="0"/>
                <a:cs typeface="Arial" panose="020B0604020202020204" pitchFamily="34" charset="0"/>
              </a:rPr>
              <a:t>http://</a:t>
            </a:r>
            <a:r>
              <a:rPr kumimoji="1" lang="en-US" sz="2000" b="1" baseline="0" dirty="0" err="1">
                <a:latin typeface="Arial" panose="020B0604020202020204" pitchFamily="34" charset="0"/>
                <a:ea typeface="Osaka" charset="0"/>
                <a:cs typeface="Arial" panose="020B0604020202020204" pitchFamily="34" charset="0"/>
              </a:rPr>
              <a:t>www.generationword.com</a:t>
            </a:r>
            <a:r>
              <a:rPr kumimoji="1" lang="en-US" sz="2000" b="1" baseline="0" dirty="0">
                <a:latin typeface="Arial" panose="020B0604020202020204" pitchFamily="34" charset="0"/>
                <a:ea typeface="Osaka" charset="0"/>
                <a:cs typeface="Arial" panose="020B0604020202020204" pitchFamily="34" charset="0"/>
              </a:rPr>
              <a:t>/jerusalem101/24-broad-wall.html</a:t>
            </a:r>
          </a:p>
        </p:txBody>
      </p:sp>
      <p:sp>
        <p:nvSpPr>
          <p:cNvPr id="763909"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600" b="1" baseline="0" dirty="0">
                <a:solidFill>
                  <a:schemeClr val="bg1"/>
                </a:solidFill>
                <a:latin typeface="Arial" panose="020B0604020202020204" pitchFamily="34" charset="0"/>
                <a:ea typeface="Osaka" charset="0"/>
                <a:cs typeface="Arial" panose="020B0604020202020204" pitchFamily="34" charset="0"/>
              </a:rPr>
              <a:t>جانب أورشليم الغربي</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0"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الباب الأوسط</a:t>
            </a:r>
            <a:br>
              <a:rPr kumimoji="1" lang="en-US" sz="1600" b="1" baseline="0" dirty="0">
                <a:solidFill>
                  <a:schemeClr val="bg1"/>
                </a:solidFill>
                <a:latin typeface="Arial" panose="020B0604020202020204" pitchFamily="34" charset="0"/>
                <a:ea typeface="Osaka" charset="0"/>
                <a:cs typeface="Arial" panose="020B0604020202020204" pitchFamily="34" charset="0"/>
              </a:rPr>
            </a:br>
            <a:r>
              <a:rPr kumimoji="1" lang="ar-JO" sz="1600" b="1" baseline="0" dirty="0">
                <a:solidFill>
                  <a:schemeClr val="bg1"/>
                </a:solidFill>
                <a:latin typeface="Arial" panose="020B0604020202020204" pitchFamily="34" charset="0"/>
                <a:ea typeface="Osaka" charset="0"/>
                <a:cs typeface="Arial" panose="020B0604020202020204" pitchFamily="34" charset="0"/>
              </a:rPr>
              <a:t>إر 39: 3</a:t>
            </a:r>
            <a:endParaRPr kumimoji="1" lang="en-US" sz="16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1"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جبل الهيكل</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2" name="Title 2"/>
          <p:cNvSpPr txBox="1">
            <a:spLocks/>
          </p:cNvSpPr>
          <p:nvPr/>
        </p:nvSpPr>
        <p:spPr bwMode="auto">
          <a:xfrm>
            <a:off x="7956550" y="2205038"/>
            <a:ext cx="719138"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أوفيل</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763913" name="Group 16"/>
          <p:cNvGrpSpPr>
            <a:grpSpLocks/>
          </p:cNvGrpSpPr>
          <p:nvPr/>
        </p:nvGrpSpPr>
        <p:grpSpPr bwMode="auto">
          <a:xfrm>
            <a:off x="4787900" y="3068638"/>
            <a:ext cx="4356100" cy="3616325"/>
            <a:chOff x="4788024" y="3068960"/>
            <a:chExt cx="4355976" cy="3615504"/>
          </a:xfrm>
        </p:grpSpPr>
        <p:sp>
          <p:nvSpPr>
            <p:cNvPr id="7639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63914"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مدينة داود</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5"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نهر جيحون</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6"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سلوام التقليدية (حزء من قناة الماء)</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7"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وادي هنوم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8"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قناة حزقيا</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19"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1100" b="1" baseline="0" dirty="0">
                <a:solidFill>
                  <a:schemeClr val="bg1"/>
                </a:solidFill>
                <a:latin typeface="Arial" panose="020B0604020202020204" pitchFamily="34" charset="0"/>
                <a:ea typeface="Osaka" charset="0"/>
                <a:cs typeface="Arial" panose="020B0604020202020204" pitchFamily="34" charset="0"/>
              </a:rPr>
              <a:t>بركة سلوام</a:t>
            </a:r>
            <a:endParaRPr kumimoji="1" lang="en-US" sz="1100" b="1" baseline="0" dirty="0">
              <a:solidFill>
                <a:schemeClr val="bg1"/>
              </a:solidFill>
              <a:latin typeface="Arial" panose="020B0604020202020204" pitchFamily="34" charset="0"/>
              <a:ea typeface="Osaka" charset="0"/>
              <a:cs typeface="Arial" panose="020B0604020202020204" pitchFamily="34" charset="0"/>
            </a:endParaRPr>
          </a:p>
        </p:txBody>
      </p:sp>
      <p:grpSp>
        <p:nvGrpSpPr>
          <p:cNvPr id="33" name="Group 32"/>
          <p:cNvGrpSpPr>
            <a:grpSpLocks/>
          </p:cNvGrpSpPr>
          <p:nvPr/>
        </p:nvGrpSpPr>
        <p:grpSpPr bwMode="auto">
          <a:xfrm>
            <a:off x="6300788" y="1787525"/>
            <a:ext cx="1655762" cy="1425575"/>
            <a:chOff x="6300192" y="1787533"/>
            <a:chExt cx="1656184" cy="1425443"/>
          </a:xfrm>
        </p:grpSpPr>
        <p:sp>
          <p:nvSpPr>
            <p:cNvPr id="763924" name="Title 2"/>
            <p:cNvSpPr txBox="1">
              <a:spLocks/>
            </p:cNvSpPr>
            <p:nvPr/>
          </p:nvSpPr>
          <p:spPr bwMode="auto">
            <a:xfrm>
              <a:off x="6300192" y="2564904"/>
              <a:ext cx="1656184" cy="648072"/>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نحميا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
          <p:nvSpPr>
            <p:cNvPr id="763925" name="Rectangle 25"/>
            <p:cNvSpPr>
              <a:spLocks noChangeArrowheads="1"/>
            </p:cNvSpPr>
            <p:nvPr/>
          </p:nvSpPr>
          <p:spPr bwMode="auto">
            <a:xfrm rot="-2175920">
              <a:off x="7498721" y="1787533"/>
              <a:ext cx="96785" cy="432048"/>
            </a:xfrm>
            <a:prstGeom prst="rect">
              <a:avLst/>
            </a:prstGeom>
            <a:solidFill>
              <a:schemeClr val="accent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6" name="Right Arrow 28"/>
            <p:cNvSpPr>
              <a:spLocks noChangeArrowheads="1"/>
            </p:cNvSpPr>
            <p:nvPr/>
          </p:nvSpPr>
          <p:spPr bwMode="auto">
            <a:xfrm rot="-4875006">
              <a:off x="7236954" y="2187835"/>
              <a:ext cx="504056" cy="288032"/>
            </a:xfrm>
            <a:prstGeom prst="rightArrow">
              <a:avLst>
                <a:gd name="adj1" fmla="val 50000"/>
                <a:gd name="adj2" fmla="val 49997"/>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grpSp>
      <p:sp>
        <p:nvSpPr>
          <p:cNvPr id="763921"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2"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algn="l"/>
            <a:endParaRPr lang="en-US" b="1" baseline="0" dirty="0">
              <a:latin typeface="Arial" panose="020B0604020202020204" pitchFamily="34" charset="0"/>
              <a:cs typeface="Arial" panose="020B0604020202020204" pitchFamily="34" charset="0"/>
            </a:endParaRPr>
          </a:p>
        </p:txBody>
      </p:sp>
      <p:sp>
        <p:nvSpPr>
          <p:cNvPr id="763923"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2000" b="1" baseline="0" dirty="0">
                <a:solidFill>
                  <a:schemeClr val="bg1"/>
                </a:solidFill>
                <a:latin typeface="Arial" panose="020B0604020202020204" pitchFamily="34" charset="0"/>
                <a:ea typeface="Osaka" charset="0"/>
                <a:cs typeface="Arial" panose="020B0604020202020204" pitchFamily="34" charset="0"/>
              </a:rPr>
              <a:t>سور حزقيا العريض</a:t>
            </a:r>
            <a:endParaRPr kumimoji="1" lang="en-US" sz="2000" b="1" baseline="0" dirty="0">
              <a:solidFill>
                <a:schemeClr val="bg1"/>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linds(horizontal)">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9- 10</a:t>
            </a:r>
            <a:r>
              <a:rPr lang="en-US" b="1" dirty="0">
                <a:latin typeface="Arial" panose="020B0604020202020204" pitchFamily="34" charset="0"/>
                <a:ea typeface="Osaka" charset="0"/>
                <a:cs typeface="Arial" panose="020B0604020202020204" pitchFamily="34" charset="0"/>
              </a:rPr>
              <a:t>)</a:t>
            </a: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6348" name="Text Box 28"/>
          <p:cNvSpPr txBox="1">
            <a:spLocks noChangeArrowheads="1"/>
          </p:cNvSpPr>
          <p:nvPr/>
        </p:nvSpPr>
        <p:spPr bwMode="auto">
          <a:xfrm>
            <a:off x="107950" y="1557338"/>
            <a:ext cx="3743325" cy="12618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900" b="1" baseline="0" dirty="0">
                <a:solidFill>
                  <a:srgbClr val="FFFFFF"/>
                </a:solidFill>
                <a:latin typeface="Arial" panose="020B0604020202020204" pitchFamily="34" charset="0"/>
                <a:cs typeface="Arial" panose="020B0604020202020204" pitchFamily="34" charset="0"/>
              </a:rPr>
              <a:t>9 وبجانبهم رمم رفايا بن حور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أورشليم 10 وبجانبهم رمم يدايا بن حروماف </a:t>
            </a:r>
            <a:r>
              <a:rPr lang="ar-JO" sz="1900" b="1" baseline="0" dirty="0">
                <a:solidFill>
                  <a:srgbClr val="FFFF00"/>
                </a:solidFill>
                <a:latin typeface="Arial" panose="020B0604020202020204" pitchFamily="34" charset="0"/>
                <a:cs typeface="Arial" panose="020B0604020202020204" pitchFamily="34" charset="0"/>
              </a:rPr>
              <a:t>ومقابل بيته </a:t>
            </a:r>
            <a:r>
              <a:rPr lang="ar-JO" sz="1900" b="1" baseline="0" dirty="0">
                <a:solidFill>
                  <a:srgbClr val="FFFFFF"/>
                </a:solidFill>
                <a:latin typeface="Arial" panose="020B0604020202020204" pitchFamily="34" charset="0"/>
                <a:cs typeface="Arial" panose="020B0604020202020204" pitchFamily="34" charset="0"/>
              </a:rPr>
              <a:t>وبجانبه رمم حطوش بن حشبنيا</a:t>
            </a:r>
            <a:endParaRPr lang="en-US" sz="1900" b="1" baseline="0" dirty="0">
              <a:solidFill>
                <a:srgbClr val="FFFFFF"/>
              </a:solidFill>
              <a:latin typeface="Arial" panose="020B0604020202020204" pitchFamily="34" charset="0"/>
              <a:cs typeface="Arial" panose="020B0604020202020204" pitchFamily="34"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395967"/>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59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595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595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6595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837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11-12</a:t>
            </a:r>
            <a:r>
              <a:rPr lang="en-US" b="1" dirty="0">
                <a:latin typeface="Arial" panose="020B0604020202020204" pitchFamily="34" charset="0"/>
                <a:ea typeface="Osaka" charset="0"/>
                <a:cs typeface="Arial" panose="020B0604020202020204" pitchFamily="34" charset="0"/>
              </a:rPr>
              <a:t>)</a:t>
            </a:r>
          </a:p>
        </p:txBody>
      </p:sp>
      <p:sp>
        <p:nvSpPr>
          <p:cNvPr id="5837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7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8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9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8396" name="Text Box 28"/>
          <p:cNvSpPr txBox="1">
            <a:spLocks noChangeArrowheads="1"/>
          </p:cNvSpPr>
          <p:nvPr/>
        </p:nvSpPr>
        <p:spPr bwMode="auto">
          <a:xfrm>
            <a:off x="223838" y="1855788"/>
            <a:ext cx="3124200"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11 قسم ثان رممه ملكيا بن حاريم وحشوب بن فحث مؤاب وبرج التنانير 12 وبجانبه رمم شلوم بن هلوحيش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رئيس</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نصف دائرة أورشليم هو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وبناته</a:t>
            </a:r>
            <a:endParaRPr lang="en-GB"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7659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59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5971" name="Freeform 1044"/>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5797" name="Freeform 1045"/>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83"/>
                                        </p:tgtEl>
                                        <p:attrNameLst>
                                          <p:attrName>style.visibility</p:attrName>
                                        </p:attrNameLst>
                                      </p:cBhvr>
                                      <p:to>
                                        <p:strVal val="visible"/>
                                      </p:to>
                                    </p:set>
                                    <p:animEffect transition="in" filter="dissolve">
                                      <p:cBhvr>
                                        <p:cTn id="7" dur="500"/>
                                        <p:tgtEl>
                                          <p:spTgt spid="58383"/>
                                        </p:tgtEl>
                                      </p:cBhvr>
                                    </p:animEffect>
                                  </p:childTnLst>
                                </p:cTn>
                              </p:par>
                            </p:childTnLst>
                          </p:cTn>
                        </p:par>
                        <p:par>
                          <p:cTn id="8" fill="hold" nodeType="with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5797"/>
                                        </p:tgtEl>
                                        <p:attrNameLst>
                                          <p:attrName>style.visibility</p:attrName>
                                        </p:attrNameLst>
                                      </p:cBhvr>
                                      <p:to>
                                        <p:strVal val="visible"/>
                                      </p:to>
                                    </p:set>
                                    <p:animEffect transition="in" filter="wipe(up)">
                                      <p:cBhvr>
                                        <p:cTn id="11" dur="500"/>
                                        <p:tgtEl>
                                          <p:spTgt spid="75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3" grpId="0" animBg="1" autoUpdateAnimBg="0"/>
      <p:bldP spid="75797"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0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0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0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6800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4" name="Rectangle 8"/>
          <p:cNvSpPr>
            <a:spLocks noGrp="1" noChangeArrowheads="1"/>
          </p:cNvSpPr>
          <p:nvPr>
            <p:ph type="title" idx="4294967295"/>
          </p:nvPr>
        </p:nvSpPr>
        <p:spPr>
          <a:xfrm>
            <a:off x="-76200" y="0"/>
            <a:ext cx="5867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13-14</a:t>
            </a:r>
            <a:r>
              <a:rPr lang="en-US" b="1" dirty="0">
                <a:latin typeface="Arial" panose="020B0604020202020204" pitchFamily="34" charset="0"/>
                <a:ea typeface="Osaka" charset="0"/>
                <a:cs typeface="Arial" panose="020B0604020202020204" pitchFamily="34" charset="0"/>
              </a:rPr>
              <a:t>)</a:t>
            </a:r>
          </a:p>
        </p:txBody>
      </p:sp>
      <p:sp>
        <p:nvSpPr>
          <p:cNvPr id="6042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2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3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4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0444" name="Text Box 28"/>
          <p:cNvSpPr txBox="1">
            <a:spLocks noChangeArrowheads="1"/>
          </p:cNvSpPr>
          <p:nvPr/>
        </p:nvSpPr>
        <p:spPr bwMode="auto">
          <a:xfrm>
            <a:off x="179387" y="1700213"/>
            <a:ext cx="3252787" cy="224676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wrap="square">
            <a:spAutoFit/>
          </a:bodyPr>
          <a:lstStyle/>
          <a:p>
            <a:pPr eaLnBrk="1" hangingPunct="1">
              <a:spcBef>
                <a:spcPct val="50000"/>
              </a:spcBef>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13 باب الوادي رممه حانون وسكان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زانوح</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هم ينوه وأقاموا مصاريعه وأقفاله وعوارضه و الف ذراع على السور إلى باب الدمن 14 وباب الدمن رممه ملكيا بن ركاب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رئيس</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دائرة بيت هكاريم هو بناه وأقام مصاريعه وأقفاله وعوارضه</a:t>
            </a:r>
            <a:endParaRPr lang="en-GB"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1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1" name="Freeform 1046"/>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2" name="Freeform 1047"/>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68023" name="Freeform 1048"/>
          <p:cNvSpPr>
            <a:spLocks/>
          </p:cNvSpPr>
          <p:nvPr/>
        </p:nvSpPr>
        <p:spPr bwMode="auto">
          <a:xfrm>
            <a:off x="4953000" y="4191000"/>
            <a:ext cx="304800"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50" name="Freeform 1050"/>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32"/>
                                        </p:tgtEl>
                                        <p:attrNameLst>
                                          <p:attrName>style.visibility</p:attrName>
                                        </p:attrNameLst>
                                      </p:cBhvr>
                                      <p:to>
                                        <p:strVal val="visible"/>
                                      </p:to>
                                    </p:set>
                                    <p:animEffect transition="in" filter="dissolve">
                                      <p:cBhvr>
                                        <p:cTn id="7" dur="500"/>
                                        <p:tgtEl>
                                          <p:spTgt spid="604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7850"/>
                                        </p:tgtEl>
                                        <p:attrNameLst>
                                          <p:attrName>style.visibility</p:attrName>
                                        </p:attrNameLst>
                                      </p:cBhvr>
                                      <p:to>
                                        <p:strVal val="visible"/>
                                      </p:to>
                                    </p:set>
                                    <p:animEffect transition="in" filter="wipe(up)">
                                      <p:cBhvr>
                                        <p:cTn id="11" dur="500"/>
                                        <p:tgtEl>
                                          <p:spTgt spid="778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0433"/>
                                        </p:tgtEl>
                                        <p:attrNameLst>
                                          <p:attrName>style.visibility</p:attrName>
                                        </p:attrNameLst>
                                      </p:cBhvr>
                                      <p:to>
                                        <p:strVal val="visible"/>
                                      </p:to>
                                    </p:set>
                                    <p:animEffect transition="in" filter="dissolve">
                                      <p:cBhvr>
                                        <p:cTn id="16" dur="500"/>
                                        <p:tgtEl>
                                          <p:spTgt spid="60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32" grpId="0" animBg="1" autoUpdateAnimBg="0"/>
      <p:bldP spid="60433" grpId="0" animBg="1" autoUpdateAnimBg="0"/>
      <p:bldP spid="7785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00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005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005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005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247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2"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15</a:t>
            </a:r>
            <a:r>
              <a:rPr lang="en-US" b="1" dirty="0">
                <a:latin typeface="Arial" panose="020B0604020202020204" pitchFamily="34" charset="0"/>
                <a:ea typeface="Osaka" charset="0"/>
                <a:cs typeface="Arial" panose="020B0604020202020204" pitchFamily="34" charset="0"/>
              </a:rPr>
              <a:t>)</a:t>
            </a:r>
          </a:p>
        </p:txBody>
      </p:sp>
      <p:sp>
        <p:nvSpPr>
          <p:cNvPr id="6247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7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8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9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2492" name="Text Box 28"/>
          <p:cNvSpPr txBox="1">
            <a:spLocks noChangeArrowheads="1"/>
          </p:cNvSpPr>
          <p:nvPr/>
        </p:nvSpPr>
        <p:spPr bwMode="auto">
          <a:xfrm>
            <a:off x="107950" y="1717675"/>
            <a:ext cx="3095625"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2000" b="1" baseline="0" dirty="0">
                <a:solidFill>
                  <a:srgbClr val="FFFFFF"/>
                </a:solidFill>
                <a:latin typeface="Arial" panose="020B0604020202020204" pitchFamily="34" charset="0"/>
                <a:cs typeface="Arial" panose="020B0604020202020204" pitchFamily="34" charset="0"/>
              </a:rPr>
              <a:t>15 وباب العين رممه شلون بن كلحوزة رئيس دائرة المصفاة هو بناه وسقفه وأقام مصاريعه وأقفاله وعوارضه وسور بركة سلوام عند جنينة الملك إلى الدرج النازل من مدينة داود</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00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1" name="Freeform 1048"/>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2" name="Freeform 1049"/>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3" name="Freeform 1050"/>
          <p:cNvSpPr>
            <a:spLocks/>
          </p:cNvSpPr>
          <p:nvPr/>
        </p:nvSpPr>
        <p:spPr bwMode="auto">
          <a:xfrm>
            <a:off x="4933950" y="4224338"/>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0074" name="Freeform 1051"/>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902" name="Freeform 1054"/>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79902"/>
                                        </p:tgtEl>
                                        <p:attrNameLst>
                                          <p:attrName>style.visibility</p:attrName>
                                        </p:attrNameLst>
                                      </p:cBhvr>
                                      <p:to>
                                        <p:strVal val="visible"/>
                                      </p:to>
                                    </p:set>
                                    <p:animEffect transition="in" filter="wipe(up)">
                                      <p:cBhvr>
                                        <p:cTn id="7" dur="500"/>
                                        <p:tgtEl>
                                          <p:spTgt spid="7990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2483"/>
                                        </p:tgtEl>
                                        <p:attrNameLst>
                                          <p:attrName>style.visibility</p:attrName>
                                        </p:attrNameLst>
                                      </p:cBhvr>
                                      <p:to>
                                        <p:strVal val="visible"/>
                                      </p:to>
                                    </p:set>
                                    <p:animEffect transition="in" filter="dissolve">
                                      <p:cBhvr>
                                        <p:cTn id="11" dur="500"/>
                                        <p:tgtEl>
                                          <p:spTgt spid="624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2482"/>
                                        </p:tgtEl>
                                        <p:attrNameLst>
                                          <p:attrName>style.visibility</p:attrName>
                                        </p:attrNameLst>
                                      </p:cBhvr>
                                      <p:to>
                                        <p:strVal val="visible"/>
                                      </p:to>
                                    </p:set>
                                    <p:animEffect transition="in" filter="dissolve">
                                      <p:cBhvr>
                                        <p:cTn id="16" dur="500"/>
                                        <p:tgtEl>
                                          <p:spTgt spid="62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2" grpId="0" animBg="1" autoUpdateAnimBg="0"/>
      <p:bldP spid="62483" grpId="0" animBg="1" autoUpdateAnimBg="0"/>
      <p:bldP spid="79902"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20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209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210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210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16-17</a:t>
            </a:r>
            <a:r>
              <a:rPr lang="en-US" b="1" dirty="0">
                <a:latin typeface="Arial" panose="020B0604020202020204" pitchFamily="34" charset="0"/>
                <a:ea typeface="Osaka" charset="0"/>
                <a:cs typeface="Arial" panose="020B0604020202020204" pitchFamily="34" charset="0"/>
              </a:rPr>
              <a:t>)</a:t>
            </a:r>
          </a:p>
        </p:txBody>
      </p:sp>
      <p:sp>
        <p:nvSpPr>
          <p:cNvPr id="5223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3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4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5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2252" name="Text Box 28"/>
          <p:cNvSpPr txBox="1">
            <a:spLocks noChangeArrowheads="1"/>
          </p:cNvSpPr>
          <p:nvPr/>
        </p:nvSpPr>
        <p:spPr bwMode="auto">
          <a:xfrm>
            <a:off x="-36513" y="1484784"/>
            <a:ext cx="3421063" cy="184665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1900" b="1" baseline="0" dirty="0">
                <a:solidFill>
                  <a:srgbClr val="FFFFFF"/>
                </a:solidFill>
                <a:latin typeface="Arial" panose="020B0604020202020204" pitchFamily="34" charset="0"/>
                <a:cs typeface="Arial" panose="020B0604020202020204" pitchFamily="34" charset="0"/>
              </a:rPr>
              <a:t>16 وبعده رمم نحميا بن عزبوق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بيت صور إلى مقابل قبور داود وإلى البركة المصنوعة وإلى بيت الجبابرة 17 وبعده رمم </a:t>
            </a:r>
            <a:r>
              <a:rPr lang="ar-JO" sz="1900" b="1" baseline="0" dirty="0">
                <a:solidFill>
                  <a:srgbClr val="FFFF00"/>
                </a:solidFill>
                <a:latin typeface="Arial" panose="020B0604020202020204" pitchFamily="34" charset="0"/>
                <a:cs typeface="Arial" panose="020B0604020202020204" pitchFamily="34" charset="0"/>
              </a:rPr>
              <a:t>اللاويون</a:t>
            </a:r>
            <a:r>
              <a:rPr lang="ar-JO" sz="1900" b="1" baseline="0" dirty="0">
                <a:solidFill>
                  <a:srgbClr val="FFFFFF"/>
                </a:solidFill>
                <a:latin typeface="Arial" panose="020B0604020202020204" pitchFamily="34" charset="0"/>
                <a:cs typeface="Arial" panose="020B0604020202020204" pitchFamily="34" charset="0"/>
              </a:rPr>
              <a:t> رحوم بن باني وبجانبه رمم حشبيا </a:t>
            </a:r>
            <a:r>
              <a:rPr lang="ar-JO" sz="1900" b="1" baseline="0" dirty="0">
                <a:solidFill>
                  <a:srgbClr val="FFFF00"/>
                </a:solidFill>
                <a:latin typeface="Arial" panose="020B0604020202020204" pitchFamily="34" charset="0"/>
                <a:cs typeface="Arial" panose="020B0604020202020204" pitchFamily="34" charset="0"/>
              </a:rPr>
              <a:t>رئيس</a:t>
            </a:r>
            <a:r>
              <a:rPr lang="ar-JO" sz="1900" b="1" baseline="0" dirty="0">
                <a:solidFill>
                  <a:srgbClr val="FFFFFF"/>
                </a:solidFill>
                <a:latin typeface="Arial" panose="020B0604020202020204" pitchFamily="34" charset="0"/>
                <a:cs typeface="Arial" panose="020B0604020202020204" pitchFamily="34" charset="0"/>
              </a:rPr>
              <a:t> نصف دائرة قعيلة </a:t>
            </a:r>
            <a:r>
              <a:rPr lang="ar-JO" sz="1900" b="1" baseline="0" dirty="0">
                <a:solidFill>
                  <a:srgbClr val="FFFF00"/>
                </a:solidFill>
                <a:latin typeface="Arial" panose="020B0604020202020204" pitchFamily="34" charset="0"/>
                <a:cs typeface="Arial" panose="020B0604020202020204" pitchFamily="34" charset="0"/>
              </a:rPr>
              <a:t>في قسمه </a:t>
            </a:r>
            <a:endParaRPr lang="en-US" sz="1900" b="1" baseline="0" dirty="0">
              <a:solidFill>
                <a:srgbClr val="FFFF00"/>
              </a:solidFill>
              <a:latin typeface="Arial" panose="020B0604020202020204" pitchFamily="34" charset="0"/>
              <a:cs typeface="Arial" panose="020B0604020202020204" pitchFamily="34" charset="0"/>
            </a:endParaRPr>
          </a:p>
        </p:txBody>
      </p:sp>
      <p:sp>
        <p:nvSpPr>
          <p:cNvPr id="77211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1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19" name="Freeform 105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0" name="Freeform 105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1" name="Freeform 105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2" name="Freeform 105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1953" name="Freeform 105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2124"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953"/>
                                        </p:tgtEl>
                                        <p:attrNameLst>
                                          <p:attrName>style.visibility</p:attrName>
                                        </p:attrNameLst>
                                      </p:cBhvr>
                                      <p:to>
                                        <p:strVal val="visible"/>
                                      </p:to>
                                    </p:set>
                                    <p:animEffect transition="in" filter="wipe(left)">
                                      <p:cBhvr>
                                        <p:cTn id="7" dur="500"/>
                                        <p:tgtEl>
                                          <p:spTgt spid="8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414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414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414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5018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18-19</a:t>
            </a:r>
            <a:r>
              <a:rPr lang="en-US" b="1" dirty="0">
                <a:latin typeface="Arial" panose="020B0604020202020204" pitchFamily="34" charset="0"/>
                <a:ea typeface="Osaka" charset="0"/>
                <a:cs typeface="Arial" panose="020B0604020202020204" pitchFamily="34" charset="0"/>
              </a:rPr>
              <a:t>)</a:t>
            </a:r>
          </a:p>
        </p:txBody>
      </p:sp>
      <p:sp>
        <p:nvSpPr>
          <p:cNvPr id="5018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8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19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20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50204" name="Text Box 28"/>
          <p:cNvSpPr txBox="1">
            <a:spLocks noChangeArrowheads="1"/>
          </p:cNvSpPr>
          <p:nvPr/>
        </p:nvSpPr>
        <p:spPr bwMode="auto">
          <a:xfrm>
            <a:off x="107950" y="1700213"/>
            <a:ext cx="3097213"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18 وبعده رمم إخوتهم بواي بن حيناداد </a:t>
            </a:r>
            <a:r>
              <a:rPr lang="ar-JO" sz="2000" b="1" baseline="0" dirty="0">
                <a:solidFill>
                  <a:srgbClr val="FFFF00"/>
                </a:solidFill>
                <a:latin typeface="Arial" panose="020B0604020202020204" pitchFamily="34" charset="0"/>
                <a:cs typeface="Arial" panose="020B0604020202020204" pitchFamily="34" charset="0"/>
              </a:rPr>
              <a:t>رئيس</a:t>
            </a:r>
            <a:r>
              <a:rPr lang="ar-JO" sz="2000" b="1" baseline="0" dirty="0">
                <a:solidFill>
                  <a:srgbClr val="FFFFFF"/>
                </a:solidFill>
                <a:latin typeface="Arial" panose="020B0604020202020204" pitchFamily="34" charset="0"/>
                <a:cs typeface="Arial" panose="020B0604020202020204" pitchFamily="34" charset="0"/>
              </a:rPr>
              <a:t> نصف دائرة قعيلة ورمم بجانبه عازر بن يشوع </a:t>
            </a:r>
            <a:r>
              <a:rPr lang="ar-JO" sz="2000" b="1" baseline="0" dirty="0">
                <a:solidFill>
                  <a:srgbClr val="FFFF00"/>
                </a:solidFill>
                <a:latin typeface="Arial" panose="020B0604020202020204" pitchFamily="34" charset="0"/>
                <a:cs typeface="Arial" panose="020B0604020202020204" pitchFamily="34" charset="0"/>
              </a:rPr>
              <a:t>رئيس</a:t>
            </a:r>
            <a:r>
              <a:rPr lang="ar-JO" sz="2000" b="1" baseline="0" dirty="0">
                <a:solidFill>
                  <a:srgbClr val="FFFFFF"/>
                </a:solidFill>
                <a:latin typeface="Arial" panose="020B0604020202020204" pitchFamily="34" charset="0"/>
                <a:cs typeface="Arial" panose="020B0604020202020204" pitchFamily="34" charset="0"/>
              </a:rPr>
              <a:t> المصفاة قسماً ثانياً من مقابل مصعد بيت السلاح عند الزاوية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416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8"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69"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3995" name="Freeform 105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1" name="Freeform 1052"/>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2" name="Freeform 1053"/>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3" name="Freeform 1054"/>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4174" name="Freeform 1055"/>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96"/>
                                        </p:tgtEl>
                                        <p:attrNameLst>
                                          <p:attrName>style.visibility</p:attrName>
                                        </p:attrNameLst>
                                      </p:cBhvr>
                                      <p:to>
                                        <p:strVal val="visible"/>
                                      </p:to>
                                    </p:set>
                                    <p:animEffect transition="in" filter="dissolve">
                                      <p:cBhvr>
                                        <p:cTn id="7" dur="500"/>
                                        <p:tgtEl>
                                          <p:spTgt spid="50196"/>
                                        </p:tgtEl>
                                      </p:cBhvr>
                                    </p:animEffect>
                                  </p:childTnLst>
                                </p:cTn>
                              </p:par>
                            </p:childTnLst>
                          </p:cTn>
                        </p:par>
                        <p:par>
                          <p:cTn id="8" fill="hold" nodeType="with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3995"/>
                                        </p:tgtEl>
                                        <p:attrNameLst>
                                          <p:attrName>style.visibility</p:attrName>
                                        </p:attrNameLst>
                                      </p:cBhvr>
                                      <p:to>
                                        <p:strVal val="visible"/>
                                      </p:to>
                                    </p:set>
                                    <p:animEffect transition="in" filter="wipe(left)">
                                      <p:cBhvr>
                                        <p:cTn id="11" dur="500"/>
                                        <p:tgtEl>
                                          <p:spTgt spid="8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6" grpId="0" animBg="1" autoUpdateAnimBg="0"/>
      <p:bldP spid="8399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5004048" cy="6808216"/>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كيف ستبدو حياتك إذا استوعبت بشكل كامل يد الله المسترِدة في تجربتك الخاصة؟</a:t>
            </a:r>
            <a:br>
              <a:rPr lang="en-US" sz="5400" dirty="0">
                <a:effectLst>
                  <a:glow rad="127000">
                    <a:schemeClr val="tx1"/>
                  </a:glow>
                </a:effectLst>
                <a:ea typeface="ＭＳ Ｐゴシック" charset="0"/>
              </a:rPr>
            </a:b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60982852"/>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656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20-22</a:t>
            </a:r>
            <a:r>
              <a:rPr lang="en-US" b="1" dirty="0">
                <a:latin typeface="Arial" panose="020B0604020202020204" pitchFamily="34" charset="0"/>
                <a:ea typeface="Osaka" charset="0"/>
                <a:cs typeface="Arial" panose="020B0604020202020204" pitchFamily="34" charset="0"/>
              </a:rPr>
              <a:t>)</a:t>
            </a: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8" name="Text Box 28"/>
          <p:cNvSpPr txBox="1">
            <a:spLocks noChangeArrowheads="1"/>
          </p:cNvSpPr>
          <p:nvPr/>
        </p:nvSpPr>
        <p:spPr bwMode="auto">
          <a:xfrm>
            <a:off x="34925" y="1557338"/>
            <a:ext cx="3167063"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baseline="0" dirty="0">
                <a:solidFill>
                  <a:srgbClr val="FFFFFF"/>
                </a:solidFill>
                <a:latin typeface="Arial" panose="020B0604020202020204" pitchFamily="34" charset="0"/>
                <a:cs typeface="Arial" panose="020B0604020202020204" pitchFamily="34" charset="0"/>
              </a:rPr>
              <a:t>. </a:t>
            </a:r>
            <a:endParaRPr lang="ar-JO" altLang="zh-CN" sz="2000" b="1" baseline="0" dirty="0">
              <a:solidFill>
                <a:srgbClr val="FFFFFF"/>
              </a:solidFill>
              <a:latin typeface="Arial" panose="020B0604020202020204" pitchFamily="34" charset="0"/>
              <a:cs typeface="Arial" panose="020B0604020202020204" pitchFamily="34" charset="0"/>
            </a:endParaRPr>
          </a:p>
          <a:p>
            <a:pPr>
              <a:defRPr/>
            </a:pPr>
            <a:r>
              <a:rPr lang="ar-JO" sz="2000" b="1" baseline="0" dirty="0">
                <a:solidFill>
                  <a:srgbClr val="FFFFFF"/>
                </a:solidFill>
                <a:latin typeface="Arial" panose="020B0604020202020204" pitchFamily="34" charset="0"/>
                <a:cs typeface="Arial" panose="020B0604020202020204" pitchFamily="34" charset="0"/>
              </a:rPr>
              <a:t>20 وبعده رمم بعزم باروخ بن زباي قسماً ثانياً من الزاوية غلى مدخل بيت ألياشيب الكاهن العظيم 21 وبعده رمم مريموث بن أوريا بن هقوص قسماً ثانياً من مدخل بيت الياشيب إلى نهاية بيت ألياشيب 22 وبعده رمم </a:t>
            </a:r>
            <a:r>
              <a:rPr lang="ar-JO" sz="2000" b="1" baseline="0" dirty="0">
                <a:solidFill>
                  <a:srgbClr val="FFFF00"/>
                </a:solidFill>
                <a:latin typeface="Arial" panose="020B0604020202020204" pitchFamily="34" charset="0"/>
                <a:cs typeface="Arial" panose="020B0604020202020204" pitchFamily="34" charset="0"/>
              </a:rPr>
              <a:t>الكهنة</a:t>
            </a:r>
            <a:r>
              <a:rPr lang="ar-JO" sz="2000" b="1" baseline="0" dirty="0">
                <a:solidFill>
                  <a:srgbClr val="FFFFFF"/>
                </a:solidFill>
                <a:latin typeface="Arial" panose="020B0604020202020204" pitchFamily="34" charset="0"/>
                <a:cs typeface="Arial" panose="020B0604020202020204" pitchFamily="34" charset="0"/>
              </a:rPr>
              <a:t> أهل الغور </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23-24</a:t>
            </a:r>
            <a:r>
              <a:rPr lang="en-US" b="1" dirty="0">
                <a:latin typeface="Arial" panose="020B0604020202020204" pitchFamily="34" charset="0"/>
                <a:ea typeface="Osaka" charset="0"/>
                <a:cs typeface="Arial" panose="020B0604020202020204" pitchFamily="34" charset="0"/>
              </a:rPr>
              <a:t>)</a:t>
            </a: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6" name="Text Box 28"/>
          <p:cNvSpPr txBox="1">
            <a:spLocks noChangeArrowheads="1"/>
          </p:cNvSpPr>
          <p:nvPr/>
        </p:nvSpPr>
        <p:spPr bwMode="auto">
          <a:xfrm>
            <a:off x="73025" y="1700213"/>
            <a:ext cx="31305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23 وبعدهم رمم بنيامين وحشوب </a:t>
            </a:r>
            <a:r>
              <a:rPr lang="ar-JO" sz="2000" b="1" baseline="0" dirty="0">
                <a:solidFill>
                  <a:srgbClr val="FFFF00"/>
                </a:solidFill>
                <a:latin typeface="Arial" panose="020B0604020202020204" pitchFamily="34" charset="0"/>
                <a:cs typeface="Arial" panose="020B0604020202020204" pitchFamily="34" charset="0"/>
              </a:rPr>
              <a:t>مقابل بيتهما </a:t>
            </a:r>
            <a:r>
              <a:rPr lang="ar-JO" sz="2000" b="1" baseline="0" dirty="0">
                <a:solidFill>
                  <a:srgbClr val="FFFFFF"/>
                </a:solidFill>
                <a:latin typeface="Arial" panose="020B0604020202020204" pitchFamily="34" charset="0"/>
                <a:cs typeface="Arial" panose="020B0604020202020204" pitchFamily="34" charset="0"/>
              </a:rPr>
              <a:t>وبعدهما رمم عزريا بن معسيا بن عننيا </a:t>
            </a:r>
            <a:r>
              <a:rPr lang="ar-JO" sz="2000" b="1" baseline="0" dirty="0">
                <a:solidFill>
                  <a:srgbClr val="FFFF00"/>
                </a:solidFill>
                <a:latin typeface="Arial" panose="020B0604020202020204" pitchFamily="34" charset="0"/>
                <a:cs typeface="Arial" panose="020B0604020202020204" pitchFamily="34" charset="0"/>
              </a:rPr>
              <a:t>بجانب بيته </a:t>
            </a:r>
            <a:r>
              <a:rPr lang="ar-JO" sz="2000" b="1" baseline="0" dirty="0">
                <a:solidFill>
                  <a:srgbClr val="FFFFFF"/>
                </a:solidFill>
                <a:latin typeface="Arial" panose="020B0604020202020204" pitchFamily="34" charset="0"/>
                <a:cs typeface="Arial" panose="020B0604020202020204" pitchFamily="34" charset="0"/>
              </a:rPr>
              <a:t>24 وبعده رمم بنوي بن حيناداد قسماً ثانياً من بيت عزريا إلى الزاوية وإلى العطفة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02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65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029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02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029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0663"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25-26</a:t>
            </a:r>
            <a:r>
              <a:rPr lang="en-US" b="1" dirty="0">
                <a:latin typeface="Arial" panose="020B0604020202020204" pitchFamily="34" charset="0"/>
                <a:ea typeface="Osaka" charset="0"/>
                <a:cs typeface="Arial" panose="020B0604020202020204" pitchFamily="34" charset="0"/>
              </a:rPr>
              <a:t>)</a:t>
            </a:r>
          </a:p>
        </p:txBody>
      </p:sp>
      <p:sp>
        <p:nvSpPr>
          <p:cNvPr id="7066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6"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6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6"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7"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78"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8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0684" name="Text Box 28"/>
          <p:cNvSpPr txBox="1">
            <a:spLocks noChangeArrowheads="1"/>
          </p:cNvSpPr>
          <p:nvPr/>
        </p:nvSpPr>
        <p:spPr bwMode="auto">
          <a:xfrm>
            <a:off x="34925" y="1700213"/>
            <a:ext cx="33972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wrap="square">
            <a:spAutoFit/>
          </a:bodyPr>
          <a:lstStyle/>
          <a:p>
            <a:pPr>
              <a:defRPr/>
            </a:pP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25 وفالال بن أوزاي من مقابل الزاوية والبرج الذي هو خارج بيت الملك الأعلى الذي لدار السجن وبعده فدايا بن فرعوش 26 وكان </a:t>
            </a:r>
            <a:r>
              <a:rPr lang="ar-JO" altLang="zh-CN" sz="2000" b="1" baseline="0" dirty="0">
                <a:solidFill>
                  <a:srgbClr val="FFFF00"/>
                </a:solidFill>
                <a:latin typeface="Arial" panose="020B0604020202020204" pitchFamily="34" charset="0"/>
                <a:ea typeface="ＭＳ Ｐゴシック" pitchFamily="-65" charset="-128"/>
                <a:cs typeface="Arial" panose="020B0604020202020204" pitchFamily="34" charset="0"/>
              </a:rPr>
              <a:t>النثينيم</a:t>
            </a:r>
            <a:r>
              <a:rPr lang="ar-JO"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rPr>
              <a:t> ساكنين في الأكمة إلى مقابل باب الماء لجهة الشرق والبرج الخارجي</a:t>
            </a:r>
            <a:endParaRPr lang="en-GB" altLang="zh-CN"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031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4" name="Freeform 27"/>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5" name="Freeform 28"/>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6" name="Freeform 29"/>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7" name="Freeform 30"/>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8" name="Freeform 3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19" name="Line 3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0" name="Freeform 3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1" name="Freeform 36"/>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2" name="Freeform 3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0323" name="Freeform 3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677"/>
                                        </p:tgtEl>
                                        <p:attrNameLst>
                                          <p:attrName>style.visibility</p:attrName>
                                        </p:attrNameLst>
                                      </p:cBhvr>
                                      <p:to>
                                        <p:strVal val="visible"/>
                                      </p:to>
                                    </p:set>
                                    <p:animEffect transition="in" filter="dissolve">
                                      <p:cBhvr>
                                        <p:cTn id="7" dur="500"/>
                                        <p:tgtEl>
                                          <p:spTgt spid="706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678"/>
                                        </p:tgtEl>
                                        <p:attrNameLst>
                                          <p:attrName>style.visibility</p:attrName>
                                        </p:attrNameLst>
                                      </p:cBhvr>
                                      <p:to>
                                        <p:strVal val="visible"/>
                                      </p:to>
                                    </p:set>
                                    <p:animEffect transition="in" filter="dissolve">
                                      <p:cBhvr>
                                        <p:cTn id="12" dur="500"/>
                                        <p:tgtEl>
                                          <p:spTgt spid="70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7" grpId="0" animBg="1" autoUpdateAnimBg="0"/>
      <p:bldP spid="70678"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233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233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234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234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2711"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27-28</a:t>
            </a:r>
            <a:r>
              <a:rPr lang="en-US" b="1" dirty="0">
                <a:latin typeface="Arial" panose="020B0604020202020204" pitchFamily="34" charset="0"/>
                <a:ea typeface="Osaka" charset="0"/>
                <a:cs typeface="Arial" panose="020B0604020202020204" pitchFamily="34" charset="0"/>
              </a:rPr>
              <a:t>)</a:t>
            </a:r>
          </a:p>
        </p:txBody>
      </p:sp>
      <p:sp>
        <p:nvSpPr>
          <p:cNvPr id="7271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4"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1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4"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5"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6"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7"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28"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3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2732" name="Text Box 28"/>
          <p:cNvSpPr txBox="1">
            <a:spLocks noChangeArrowheads="1"/>
          </p:cNvSpPr>
          <p:nvPr/>
        </p:nvSpPr>
        <p:spPr bwMode="auto">
          <a:xfrm>
            <a:off x="179388" y="1700213"/>
            <a:ext cx="3132137" cy="163121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altLang="zh-CN" sz="2000" b="1" baseline="0" dirty="0">
                <a:solidFill>
                  <a:srgbClr val="FFFFFF"/>
                </a:solidFill>
                <a:latin typeface="Arial" panose="020B0604020202020204" pitchFamily="34" charset="0"/>
                <a:cs typeface="Arial" panose="020B0604020202020204" pitchFamily="34" charset="0"/>
              </a:rPr>
              <a:t>27 وبعدهم رمم </a:t>
            </a:r>
            <a:r>
              <a:rPr lang="ar-JO" altLang="zh-CN" sz="2000" b="1" baseline="0" dirty="0">
                <a:solidFill>
                  <a:srgbClr val="FFFF00"/>
                </a:solidFill>
                <a:latin typeface="Arial" panose="020B0604020202020204" pitchFamily="34" charset="0"/>
                <a:cs typeface="Arial" panose="020B0604020202020204" pitchFamily="34" charset="0"/>
              </a:rPr>
              <a:t>التقوعيون</a:t>
            </a:r>
            <a:r>
              <a:rPr lang="ar-JO" altLang="zh-CN" sz="2000" b="1" baseline="0" dirty="0">
                <a:solidFill>
                  <a:srgbClr val="FFFFFF"/>
                </a:solidFill>
                <a:latin typeface="Arial" panose="020B0604020202020204" pitchFamily="34" charset="0"/>
                <a:cs typeface="Arial" panose="020B0604020202020204" pitchFamily="34" charset="0"/>
              </a:rPr>
              <a:t> قسماً ثانياً من مقابل البرج الكبير الخارجي إلى سور الأكمة 28 وما فوق باب الخيل رممه </a:t>
            </a:r>
            <a:r>
              <a:rPr lang="ar-JO" altLang="zh-CN" sz="2000" b="1" baseline="0" dirty="0">
                <a:solidFill>
                  <a:srgbClr val="FFFF00"/>
                </a:solidFill>
                <a:latin typeface="Arial" panose="020B0604020202020204" pitchFamily="34" charset="0"/>
                <a:cs typeface="Arial" panose="020B0604020202020204" pitchFamily="34" charset="0"/>
              </a:rPr>
              <a:t>الكهنة</a:t>
            </a:r>
            <a:r>
              <a:rPr lang="ar-JO" altLang="zh-CN" sz="2000" b="1" baseline="0" dirty="0">
                <a:solidFill>
                  <a:srgbClr val="FFFFFF"/>
                </a:solidFill>
                <a:latin typeface="Arial" panose="020B0604020202020204" pitchFamily="34" charset="0"/>
                <a:cs typeface="Arial" panose="020B0604020202020204" pitchFamily="34" charset="0"/>
              </a:rPr>
              <a:t> كل واحد </a:t>
            </a:r>
            <a:r>
              <a:rPr lang="ar-JO" altLang="zh-CN" sz="2000" b="1" baseline="0" dirty="0">
                <a:solidFill>
                  <a:srgbClr val="FFFF00"/>
                </a:solidFill>
                <a:latin typeface="Arial" panose="020B0604020202020204" pitchFamily="34" charset="0"/>
                <a:cs typeface="Arial" panose="020B0604020202020204" pitchFamily="34" charset="0"/>
              </a:rPr>
              <a:t>مقابل بيته</a:t>
            </a:r>
            <a:r>
              <a:rPr lang="en-GB" altLang="zh-CN" sz="2000" b="1" baseline="0" dirty="0">
                <a:solidFill>
                  <a:srgbClr val="FFFF00"/>
                </a:solidFill>
                <a:latin typeface="Arial" panose="020B0604020202020204" pitchFamily="34" charset="0"/>
                <a:cs typeface="Arial" panose="020B0604020202020204" pitchFamily="34" charset="0"/>
              </a:rPr>
              <a:t> </a:t>
            </a:r>
            <a:endParaRPr lang="en-US" sz="2000" b="1" baseline="0" dirty="0">
              <a:solidFill>
                <a:srgbClr val="FFFF00"/>
              </a:solidFill>
              <a:latin typeface="Arial" panose="020B0604020202020204" pitchFamily="34" charset="0"/>
              <a:cs typeface="Arial" panose="020B0604020202020204" pitchFamily="34" charset="0"/>
            </a:endParaRPr>
          </a:p>
        </p:txBody>
      </p:sp>
      <p:sp>
        <p:nvSpPr>
          <p:cNvPr id="7823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4"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5"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6"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7"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8" name="Freeform 1057"/>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69" name="Freeform 1058"/>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0" name="Freeform 1059"/>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1" name="Freeform 1060"/>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2" name="Line 1061"/>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2373" name="Freeform 1062"/>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2199" name="Freeform 1063"/>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27"/>
                                        </p:tgtEl>
                                        <p:attrNameLst>
                                          <p:attrName>style.visibility</p:attrName>
                                        </p:attrNameLst>
                                      </p:cBhvr>
                                      <p:to>
                                        <p:strVal val="visible"/>
                                      </p:to>
                                    </p:set>
                                    <p:animEffect transition="in" filter="dissolve">
                                      <p:cBhvr>
                                        <p:cTn id="7" dur="500"/>
                                        <p:tgtEl>
                                          <p:spTgt spid="727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728"/>
                                        </p:tgtEl>
                                        <p:attrNameLst>
                                          <p:attrName>style.visibility</p:attrName>
                                        </p:attrNameLst>
                                      </p:cBhvr>
                                      <p:to>
                                        <p:strVal val="visible"/>
                                      </p:to>
                                    </p:set>
                                    <p:animEffect transition="in" filter="dissolve">
                                      <p:cBhvr>
                                        <p:cTn id="12" dur="500"/>
                                        <p:tgtEl>
                                          <p:spTgt spid="7272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199"/>
                                        </p:tgtEl>
                                        <p:attrNameLst>
                                          <p:attrName>style.visibility</p:attrName>
                                        </p:attrNameLst>
                                      </p:cBhvr>
                                      <p:to>
                                        <p:strVal val="visible"/>
                                      </p:to>
                                    </p:set>
                                    <p:animEffect transition="in" filter="wipe(down)">
                                      <p:cBhvr>
                                        <p:cTn id="15" dur="500"/>
                                        <p:tgtEl>
                                          <p:spTgt spid="92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7" grpId="0" animBg="1" autoUpdateAnimBg="0"/>
      <p:bldP spid="72728" grpId="0" animBg="1" autoUpdateAnimBg="0"/>
      <p:bldP spid="92199"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4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438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438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438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4759"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0" name="Rectangle 8"/>
          <p:cNvSpPr>
            <a:spLocks noGrp="1" noChangeArrowheads="1"/>
          </p:cNvSpPr>
          <p:nvPr>
            <p:ph type="title" idx="4294967295"/>
          </p:nvPr>
        </p:nvSpPr>
        <p:spPr>
          <a:xfrm>
            <a:off x="0" y="0"/>
            <a:ext cx="5715000" cy="1643050"/>
          </a:xfrm>
          <a:solidFill>
            <a:schemeClr val="bg1"/>
          </a:solidFill>
          <a:effectLst>
            <a:outerShdw blurRad="63500" dist="35921" dir="2700000" algn="ctr" rotWithShape="0">
              <a:schemeClr val="bg1">
                <a:alpha val="74998"/>
              </a:schemeClr>
            </a:outerShdw>
          </a:effectLst>
        </p:spPr>
        <p:txBody>
          <a:bodyPr>
            <a:noAutofit/>
          </a:bodyPr>
          <a:lstStyle/>
          <a:p>
            <a:pPr algn="ctr" eaLnBrk="1" hangingPunct="1">
              <a:defRPr/>
            </a:pPr>
            <a:r>
              <a:rPr lang="ar-JO" sz="5400" b="1" baseline="3000" dirty="0">
                <a:latin typeface="Arial" panose="020B0604020202020204" pitchFamily="34" charset="0"/>
                <a:ea typeface="Osaka" charset="0"/>
                <a:cs typeface="Arial" panose="020B0604020202020204" pitchFamily="34" charset="0"/>
              </a:rPr>
              <a:t>العمال من سور إلى سور</a:t>
            </a:r>
            <a:br>
              <a:rPr lang="ar-JO" sz="5400" b="1" baseline="3000" dirty="0">
                <a:latin typeface="Arial" panose="020B0604020202020204" pitchFamily="34" charset="0"/>
                <a:ea typeface="Osaka" charset="0"/>
                <a:cs typeface="Arial" panose="020B0604020202020204" pitchFamily="34" charset="0"/>
              </a:rPr>
            </a:br>
            <a:r>
              <a:rPr lang="ar-JO" sz="5400" b="1" baseline="3000" dirty="0">
                <a:latin typeface="Arial" panose="020B0604020202020204" pitchFamily="34" charset="0"/>
                <a:ea typeface="Osaka" charset="0"/>
                <a:cs typeface="Arial" panose="020B0604020202020204" pitchFamily="34" charset="0"/>
              </a:rPr>
              <a:t>(نح</a:t>
            </a:r>
            <a:r>
              <a:rPr lang="ar-JO" sz="5400" b="1" dirty="0">
                <a:latin typeface="Arial" panose="020B0604020202020204" pitchFamily="34" charset="0"/>
                <a:ea typeface="Osaka" charset="0"/>
                <a:cs typeface="Arial" panose="020B0604020202020204" pitchFamily="34" charset="0"/>
              </a:rPr>
              <a:t> </a:t>
            </a:r>
            <a:r>
              <a:rPr lang="ar-JO" b="1" dirty="0">
                <a:latin typeface="Arial" panose="020B0604020202020204" pitchFamily="34" charset="0"/>
                <a:ea typeface="Osaka" charset="0"/>
                <a:cs typeface="Arial" panose="020B0604020202020204" pitchFamily="34" charset="0"/>
              </a:rPr>
              <a:t>3: 29-30)</a:t>
            </a:r>
            <a:endParaRPr lang="en-US" b="1" baseline="3000" dirty="0">
              <a:latin typeface="Arial" panose="020B0604020202020204" pitchFamily="34" charset="0"/>
              <a:ea typeface="Osaka" charset="0"/>
              <a:cs typeface="Arial" panose="020B0604020202020204" pitchFamily="34" charset="0"/>
            </a:endParaRPr>
          </a:p>
        </p:txBody>
      </p:sp>
      <p:sp>
        <p:nvSpPr>
          <p:cNvPr id="7476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2"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3"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6"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7"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8"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69"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0"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1"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2"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3"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4"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5"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6"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7"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الشرق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7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4780" name="Text Box 28"/>
          <p:cNvSpPr txBox="1">
            <a:spLocks noChangeArrowheads="1"/>
          </p:cNvSpPr>
          <p:nvPr/>
        </p:nvSpPr>
        <p:spPr bwMode="auto">
          <a:xfrm>
            <a:off x="106363" y="1639888"/>
            <a:ext cx="3097212" cy="1846659"/>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1900" b="1" baseline="0" dirty="0">
                <a:solidFill>
                  <a:srgbClr val="FFFFFF"/>
                </a:solidFill>
                <a:latin typeface="Arial" panose="020B0604020202020204" pitchFamily="34" charset="0"/>
                <a:cs typeface="Arial" panose="020B0604020202020204" pitchFamily="34" charset="0"/>
              </a:rPr>
              <a:t>29 وبعدهم رمم صادوق بن إمير </a:t>
            </a:r>
            <a:r>
              <a:rPr lang="ar-JO" sz="1900" b="1" baseline="0" dirty="0">
                <a:solidFill>
                  <a:srgbClr val="FFFF00"/>
                </a:solidFill>
                <a:latin typeface="Arial" panose="020B0604020202020204" pitchFamily="34" charset="0"/>
                <a:cs typeface="Arial" panose="020B0604020202020204" pitchFamily="34" charset="0"/>
              </a:rPr>
              <a:t>مقابل بيته </a:t>
            </a:r>
            <a:r>
              <a:rPr lang="ar-JO" sz="1900" b="1" baseline="0" dirty="0">
                <a:solidFill>
                  <a:srgbClr val="FFFFFF"/>
                </a:solidFill>
                <a:latin typeface="Arial" panose="020B0604020202020204" pitchFamily="34" charset="0"/>
                <a:cs typeface="Arial" panose="020B0604020202020204" pitchFamily="34" charset="0"/>
              </a:rPr>
              <a:t>وبعده رمم شمعيا بن شكنيا باب الشرق 30 وبعده رمم حننيا بن شلميا وحانون بن صالاف السادس قسماً ثانياً وبعده رمم مشلام بن برخيا </a:t>
            </a:r>
            <a:r>
              <a:rPr lang="ar-JO" sz="1900" b="1" baseline="0" dirty="0">
                <a:solidFill>
                  <a:srgbClr val="FFFF00"/>
                </a:solidFill>
                <a:latin typeface="Arial" panose="020B0604020202020204" pitchFamily="34" charset="0"/>
                <a:cs typeface="Arial" panose="020B0604020202020204" pitchFamily="34" charset="0"/>
              </a:rPr>
              <a:t>مقابل مخدعه</a:t>
            </a:r>
            <a:endParaRPr lang="en-US" sz="1900" b="1" baseline="0" dirty="0">
              <a:solidFill>
                <a:srgbClr val="FFFF00"/>
              </a:solidFill>
              <a:latin typeface="Arial" panose="020B0604020202020204" pitchFamily="34" charset="0"/>
              <a:cs typeface="Arial" panose="020B0604020202020204" pitchFamily="34" charset="0"/>
            </a:endParaRPr>
          </a:p>
        </p:txBody>
      </p:sp>
      <p:sp>
        <p:nvSpPr>
          <p:cNvPr id="78441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3" name="Freeform 1054"/>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4" name="Freeform 1055"/>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5" name="Freeform 1056"/>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6" name="Freeform 1057"/>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7"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8" name="Freeform 1059"/>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19" name="Freeform 1060"/>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0" name="Freeform 106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1" name="Line 106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2" name="Freeform 106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4423" name="Freeform 1064"/>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4249" name="Freeform 1065"/>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4777"/>
                                        </p:tgtEl>
                                        <p:attrNameLst>
                                          <p:attrName>style.visibility</p:attrName>
                                        </p:attrNameLst>
                                      </p:cBhvr>
                                      <p:to>
                                        <p:strVal val="visible"/>
                                      </p:to>
                                    </p:set>
                                    <p:animEffect transition="in" filter="dissolve">
                                      <p:cBhvr>
                                        <p:cTn id="7" dur="500"/>
                                        <p:tgtEl>
                                          <p:spTgt spid="747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4249"/>
                                        </p:tgtEl>
                                        <p:attrNameLst>
                                          <p:attrName>style.visibility</p:attrName>
                                        </p:attrNameLst>
                                      </p:cBhvr>
                                      <p:to>
                                        <p:strVal val="visible"/>
                                      </p:to>
                                    </p:set>
                                    <p:animEffect transition="in" filter="wipe(down)">
                                      <p:cBhvr>
                                        <p:cTn id="12" dur="500"/>
                                        <p:tgtEl>
                                          <p:spTgt spid="94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77" grpId="0" animBg="1" autoUpdateAnimBg="0"/>
      <p:bldP spid="9424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643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8643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8643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8643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0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تح 3: 31-32</a:t>
            </a:r>
            <a:r>
              <a:rPr lang="en-US" b="1" dirty="0">
                <a:latin typeface="Arial" panose="020B0604020202020204" pitchFamily="34" charset="0"/>
                <a:ea typeface="Osaka" charset="0"/>
                <a:cs typeface="Arial" panose="020B0604020202020204" pitchFamily="34" charset="0"/>
              </a:rPr>
              <a:t>)</a:t>
            </a: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الماء</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سور الأكمة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الخيل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الشرق</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العد</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6828" name="Text Box 28"/>
          <p:cNvSpPr txBox="1">
            <a:spLocks noChangeArrowheads="1"/>
          </p:cNvSpPr>
          <p:nvPr/>
        </p:nvSpPr>
        <p:spPr bwMode="auto">
          <a:xfrm>
            <a:off x="107950" y="1700213"/>
            <a:ext cx="3132138"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altLang="zh-CN" sz="2000" b="1" baseline="0" dirty="0">
                <a:solidFill>
                  <a:srgbClr val="FFFFFF"/>
                </a:solidFill>
                <a:latin typeface="Arial" panose="020B0604020202020204" pitchFamily="34" charset="0"/>
                <a:cs typeface="Arial" panose="020B0604020202020204" pitchFamily="34" charset="0"/>
              </a:rPr>
              <a:t>31 وبعده رمم ملكيا </a:t>
            </a:r>
            <a:r>
              <a:rPr lang="ar-JO" altLang="zh-CN" sz="2000" b="1" baseline="0" dirty="0">
                <a:solidFill>
                  <a:srgbClr val="FFFF00"/>
                </a:solidFill>
                <a:latin typeface="Arial" panose="020B0604020202020204" pitchFamily="34" charset="0"/>
                <a:cs typeface="Arial" panose="020B0604020202020204" pitchFamily="34" charset="0"/>
              </a:rPr>
              <a:t>ابن الصائغ </a:t>
            </a:r>
            <a:r>
              <a:rPr lang="ar-JO" altLang="zh-CN" sz="2000" b="1" baseline="0" dirty="0">
                <a:solidFill>
                  <a:srgbClr val="FFFFFF"/>
                </a:solidFill>
                <a:latin typeface="Arial" panose="020B0604020202020204" pitchFamily="34" charset="0"/>
                <a:cs typeface="Arial" panose="020B0604020202020204" pitchFamily="34" charset="0"/>
              </a:rPr>
              <a:t>إلى بيت النثينيم والتجار مقابل باب العد إلى مصعد العطفة 32 وما بين مصعد العطفة إلى باب الضأن رممه </a:t>
            </a:r>
            <a:r>
              <a:rPr lang="ar-JO" altLang="zh-CN" sz="2000" b="1" baseline="0" dirty="0">
                <a:solidFill>
                  <a:srgbClr val="FFFF00"/>
                </a:solidFill>
                <a:latin typeface="Arial" panose="020B0604020202020204" pitchFamily="34" charset="0"/>
                <a:cs typeface="Arial" panose="020B0604020202020204" pitchFamily="34" charset="0"/>
              </a:rPr>
              <a:t>الصياغون والتجار</a:t>
            </a:r>
          </a:p>
          <a:p>
            <a:pPr>
              <a:defRPr/>
            </a:pPr>
            <a:endParaRPr lang="en-US" sz="2000" b="1" baseline="0" dirty="0">
              <a:solidFill>
                <a:srgbClr val="FFFFFF"/>
              </a:solidFill>
              <a:latin typeface="Arial" panose="020B0604020202020204" pitchFamily="34" charset="0"/>
              <a:cs typeface="Arial" panose="020B0604020202020204" pitchFamily="34" charset="0"/>
            </a:endParaRPr>
          </a:p>
        </p:txBody>
      </p:sp>
      <p:sp>
        <p:nvSpPr>
          <p:cNvPr id="786460"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1"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2"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3"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4"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5"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6"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7"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8"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69"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0"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1"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2"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86473"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6299"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6300"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826"/>
                                        </p:tgtEl>
                                        <p:attrNameLst>
                                          <p:attrName>style.visibility</p:attrName>
                                        </p:attrNameLst>
                                      </p:cBhvr>
                                      <p:to>
                                        <p:strVal val="visible"/>
                                      </p:to>
                                    </p:set>
                                    <p:animEffect transition="in" filter="dissolve">
                                      <p:cBhvr>
                                        <p:cTn id="7" dur="500"/>
                                        <p:tgtEl>
                                          <p:spTgt spid="76826"/>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6299"/>
                                        </p:tgtEl>
                                        <p:attrNameLst>
                                          <p:attrName>style.visibility</p:attrName>
                                        </p:attrNameLst>
                                      </p:cBhvr>
                                      <p:to>
                                        <p:strVal val="visible"/>
                                      </p:to>
                                    </p:set>
                                    <p:animEffect transition="in" filter="wipe(down)">
                                      <p:cBhvr>
                                        <p:cTn id="11" dur="500"/>
                                        <p:tgtEl>
                                          <p:spTgt spid="9629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96300"/>
                                        </p:tgtEl>
                                        <p:attrNameLst>
                                          <p:attrName>style.visibility</p:attrName>
                                        </p:attrNameLst>
                                      </p:cBhvr>
                                      <p:to>
                                        <p:strVal val="visible"/>
                                      </p:to>
                                    </p:set>
                                    <p:animEffect transition="in" filter="wipe(down)">
                                      <p:cBhvr>
                                        <p:cTn id="16" dur="500"/>
                                        <p:tgtEl>
                                          <p:spTgt spid="96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6" grpId="0" animBg="1" autoUpdateAnimBg="0"/>
      <p:bldP spid="96299" grpId="0" animBg="1"/>
      <p:bldP spid="96300"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1028"/>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88482" name="Picture 1" descr="rubbledwall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4288"/>
            <a:ext cx="7543800" cy="557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483" name="Title 2"/>
          <p:cNvSpPr>
            <a:spLocks noGrp="1"/>
          </p:cNvSpPr>
          <p:nvPr>
            <p:ph type="title" idx="4294967295"/>
          </p:nvPr>
        </p:nvSpPr>
        <p:spPr>
          <a:xfrm>
            <a:off x="0" y="-26988"/>
            <a:ext cx="8991600" cy="1676401"/>
          </a:xfrm>
        </p:spPr>
        <p:txBody>
          <a:bodyPr/>
          <a:lstStyle/>
          <a:p>
            <a:pPr algn="r" eaLnBrk="1" hangingPunct="1"/>
            <a:r>
              <a:rPr lang="ar-JO" b="1" dirty="0">
                <a:solidFill>
                  <a:schemeClr val="bg1"/>
                </a:solidFill>
                <a:latin typeface="Arial" panose="020B0604020202020204" pitchFamily="34" charset="0"/>
                <a:ea typeface="Osaka" charset="0"/>
                <a:cs typeface="Arial" panose="020B0604020202020204" pitchFamily="34" charset="0"/>
              </a:rPr>
              <a:t>كيف يساعدنا الله حتى نخدمه عندما نكون </a:t>
            </a:r>
            <a:r>
              <a:rPr lang="ar-JO" b="1" dirty="0">
                <a:solidFill>
                  <a:srgbClr val="C00000"/>
                </a:solidFill>
                <a:latin typeface="Arial" panose="020B0604020202020204" pitchFamily="34" charset="0"/>
                <a:ea typeface="Osaka" charset="0"/>
                <a:cs typeface="Arial" panose="020B0604020202020204" pitchFamily="34" charset="0"/>
              </a:rPr>
              <a:t>مقاوَمين</a:t>
            </a:r>
            <a:r>
              <a:rPr lang="ar-JO" b="1" dirty="0">
                <a:solidFill>
                  <a:schemeClr val="bg1"/>
                </a:solidFill>
                <a:latin typeface="Arial" panose="020B0604020202020204" pitchFamily="34" charset="0"/>
                <a:ea typeface="Osaka" charset="0"/>
                <a:cs typeface="Arial" panose="020B0604020202020204" pitchFamily="34" charset="0"/>
              </a:rPr>
              <a:t>؟</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0531"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أن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للتغلب على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FF"/>
                </a:solidFill>
                <a:latin typeface="Arial" panose="020B0604020202020204" pitchFamily="34" charset="0"/>
                <a:ea typeface="Osaka" charset="0"/>
                <a:cs typeface="Arial" panose="020B0604020202020204" pitchFamily="34" charset="0"/>
              </a:rPr>
              <a:t>جغرافي:عملوا في الأماكن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l" eaLnBrk="1" hangingPunct="1"/>
            <a:br>
              <a:rPr kumimoji="1" lang="en-US" sz="4000" b="1" baseline="0" dirty="0">
                <a:solidFill>
                  <a:srgbClr val="FFFFFF"/>
                </a:solidFill>
                <a:latin typeface="Arial" panose="020B0604020202020204" pitchFamily="34" charset="0"/>
                <a:ea typeface="Osaka" charset="0"/>
                <a:cs typeface="Arial" panose="020B0604020202020204" pitchFamily="34" charset="0"/>
              </a:rPr>
            </a:br>
            <a:br>
              <a:rPr kumimoji="1" lang="en-US" sz="4000" b="1" baseline="0" dirty="0">
                <a:solidFill>
                  <a:srgbClr val="FFFFFF"/>
                </a:solidFill>
                <a:latin typeface="Arial" panose="020B0604020202020204" pitchFamily="34" charset="0"/>
                <a:ea typeface="Osaka" charset="0"/>
                <a:cs typeface="Arial" panose="020B0604020202020204" pitchFamily="34" charset="0"/>
              </a:rPr>
            </a:br>
            <a:br>
              <a:rPr kumimoji="1" lang="en-US" sz="4000" b="1" baseline="0" dirty="0">
                <a:solidFill>
                  <a:srgbClr val="FFFFFF"/>
                </a:solidFill>
                <a:latin typeface="Arial" panose="020B0604020202020204" pitchFamily="34" charset="0"/>
                <a:ea typeface="Osaka" charset="0"/>
                <a:cs typeface="Arial" panose="020B0604020202020204" pitchFamily="34" charset="0"/>
              </a:rPr>
            </a:b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3540">
                                            <p:txEl>
                                              <p:pRg st="1" end="1"/>
                                            </p:txEl>
                                          </p:spTgt>
                                        </p:tgtEl>
                                        <p:attrNameLst>
                                          <p:attrName>style.visibility</p:attrName>
                                        </p:attrNameLst>
                                      </p:cBhvr>
                                      <p:to>
                                        <p:strVal val="visible"/>
                                      </p:to>
                                    </p:set>
                                    <p:animEffect transition="in" filter="dissolve">
                                      <p:cBhvr>
                                        <p:cTn id="17" dur="500"/>
                                        <p:tgtEl>
                                          <p:spTgt spid="1935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257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257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258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258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4608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1-2</a:t>
            </a:r>
            <a:r>
              <a:rPr lang="en-US" b="1" dirty="0">
                <a:latin typeface="Arial" panose="020B0604020202020204" pitchFamily="34" charset="0"/>
                <a:ea typeface="Osaka" charset="0"/>
                <a:cs typeface="Arial" panose="020B0604020202020204" pitchFamily="34" charset="0"/>
              </a:rPr>
              <a:t>)</a:t>
            </a: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46108" name="Text Box 28"/>
          <p:cNvSpPr txBox="1">
            <a:spLocks noChangeArrowheads="1"/>
          </p:cNvSpPr>
          <p:nvPr/>
        </p:nvSpPr>
        <p:spPr bwMode="auto">
          <a:xfrm>
            <a:off x="152400" y="1752600"/>
            <a:ext cx="3200400"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1 وقام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ألياشيب الكاهن العظيم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إخوته الكهنة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وبنوا باب الضأن هم قدسوه وأقاموا مصاريعه وقدسوه إلى برج المئة إلى برج حننئيل</a:t>
            </a:r>
          </a:p>
          <a:p>
            <a:pPr algn="r" eaLnBrk="1" hangingPunct="1">
              <a:spcBef>
                <a:spcPct val="50000"/>
              </a:spcBef>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2 وبجانبه بنى رجال </a:t>
            </a:r>
            <a:r>
              <a:rPr lang="ar-JO" sz="2000" b="1" baseline="0" dirty="0">
                <a:solidFill>
                  <a:srgbClr val="FFFF00"/>
                </a:solidFill>
                <a:latin typeface="Arial" panose="020B0604020202020204" pitchFamily="34" charset="0"/>
                <a:ea typeface="ＭＳ Ｐゴシック" pitchFamily="-65" charset="-128"/>
                <a:cs typeface="Arial" panose="020B0604020202020204" pitchFamily="34" charset="0"/>
              </a:rPr>
              <a:t>أريحا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وبجانبهم بنى زكور بن إمري</a:t>
            </a:r>
          </a:p>
          <a:p>
            <a:pPr algn="r" eaLnBrk="1" hangingPunct="1">
              <a:spcBef>
                <a:spcPct val="50000"/>
              </a:spcBef>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p>
        </p:txBody>
      </p:sp>
      <p:sp>
        <p:nvSpPr>
          <p:cNvPr id="79258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2"/>
          <p:cNvSpPr>
            <a:spLocks noGrp="1" noChangeArrowheads="1"/>
          </p:cNvSpPr>
          <p:nvPr>
            <p:ph type="title" idx="4294967295"/>
          </p:nvPr>
        </p:nvSpPr>
        <p:spPr>
          <a:xfrm>
            <a:off x="381000" y="1189038"/>
            <a:ext cx="3733800" cy="1858962"/>
          </a:xfrm>
        </p:spPr>
        <p:txBody>
          <a:bodyPr/>
          <a:lstStyle/>
          <a:p>
            <a:pPr eaLnBrk="1" hangingPunct="1"/>
            <a:r>
              <a:rPr lang="ar-JO" dirty="0">
                <a:solidFill>
                  <a:schemeClr val="bg1"/>
                </a:solidFill>
              </a:rPr>
              <a:t>باب الضأن</a:t>
            </a:r>
            <a:endParaRPr lang="en-US" dirty="0">
              <a:solidFill>
                <a:schemeClr val="bg1"/>
              </a:solidFill>
            </a:endParaRPr>
          </a:p>
        </p:txBody>
      </p:sp>
      <p:pic>
        <p:nvPicPr>
          <p:cNvPr id="794626"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4627" name="Text Box 4"/>
          <p:cNvSpPr txBox="1">
            <a:spLocks noChangeArrowheads="1"/>
          </p:cNvSpPr>
          <p:nvPr/>
        </p:nvSpPr>
        <p:spPr bwMode="auto">
          <a:xfrm>
            <a:off x="304800" y="3124200"/>
            <a:ext cx="3902075"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200" b="1" baseline="0" dirty="0">
                <a:solidFill>
                  <a:srgbClr val="FFFFFF"/>
                </a:solidFill>
                <a:latin typeface="Arial" panose="020B0604020202020204" pitchFamily="34" charset="0"/>
                <a:cs typeface="Arial" panose="020B0604020202020204" pitchFamily="34" charset="0"/>
              </a:rPr>
              <a:t>شمال الهيكل</a:t>
            </a:r>
          </a:p>
          <a:p>
            <a:pPr eaLnBrk="1" hangingPunct="1"/>
            <a:r>
              <a:rPr lang="ar-JO" sz="3200" b="1" baseline="0" dirty="0">
                <a:solidFill>
                  <a:srgbClr val="FFFFFF"/>
                </a:solidFill>
                <a:latin typeface="Arial" panose="020B0604020202020204" pitchFamily="34" charset="0"/>
                <a:cs typeface="Arial" panose="020B0604020202020204" pitchFamily="34" charset="0"/>
              </a:rPr>
              <a:t>تربط بركة الغنم مع مجمع الهيكل</a:t>
            </a:r>
            <a:endParaRPr lang="en-US" sz="3200" b="1" baseline="0" dirty="0">
              <a:solidFill>
                <a:srgbClr val="FFFFFF"/>
              </a:solidFill>
              <a:latin typeface="Arial" panose="020B0604020202020204" pitchFamily="34" charset="0"/>
              <a:cs typeface="Arial" panose="020B0604020202020204" pitchFamily="34" charset="0"/>
            </a:endParaRPr>
          </a:p>
          <a:p>
            <a:pPr eaLnBrk="1" hangingPunct="1"/>
            <a:endParaRPr lang="en-US" sz="3200" b="1" baseline="0" dirty="0">
              <a:solidFill>
                <a:srgbClr val="FFFFFF"/>
              </a:solidFill>
              <a:latin typeface="Arial" panose="020B0604020202020204" pitchFamily="34" charset="0"/>
              <a:cs typeface="Arial" panose="020B0604020202020204" pitchFamily="34" charset="0"/>
            </a:endParaRPr>
          </a:p>
          <a:p>
            <a:pPr eaLnBrk="1" hangingPunct="1"/>
            <a:endParaRPr lang="en-US" sz="3200" b="1" baseline="0" dirty="0">
              <a:solidFill>
                <a:srgbClr val="FFFFFF"/>
              </a:solidFill>
              <a:latin typeface="Arial" panose="020B0604020202020204" pitchFamily="34" charset="0"/>
              <a:cs typeface="Arial" panose="020B0604020202020204" pitchFamily="34" charset="0"/>
            </a:endParaRPr>
          </a:p>
          <a:p>
            <a:pPr eaLnBrk="1" hangingPunct="1"/>
            <a:r>
              <a:rPr lang="en-US" sz="3200" b="1" baseline="0" dirty="0">
                <a:solidFill>
                  <a:srgbClr val="FFFFFF"/>
                </a:solidFill>
                <a:latin typeface="Arial" panose="020B0604020202020204" pitchFamily="34" charset="0"/>
                <a:cs typeface="Arial" panose="020B0604020202020204" pitchFamily="34" charset="0"/>
              </a:rPr>
              <a:t>(</a:t>
            </a:r>
            <a:r>
              <a:rPr lang="ar-JO" sz="3200" b="1" baseline="0" dirty="0">
                <a:solidFill>
                  <a:srgbClr val="FFFFFF"/>
                </a:solidFill>
                <a:latin typeface="Arial" panose="020B0604020202020204" pitchFamily="34" charset="0"/>
                <a:cs typeface="Arial" panose="020B0604020202020204" pitchFamily="34" charset="0"/>
              </a:rPr>
              <a:t>النظر غرباً</a:t>
            </a:r>
            <a:r>
              <a:rPr lang="en-US" sz="3200" b="1" baseline="0" dirty="0">
                <a:solidFill>
                  <a:srgbClr val="FFFFFF"/>
                </a:solidFill>
                <a:latin typeface="Arial" panose="020B0604020202020204" pitchFamily="34" charset="0"/>
                <a:cs typeface="Arial" panose="020B0604020202020204" pitchFamily="34" charset="0"/>
              </a:rPr>
              <a:t>)</a:t>
            </a:r>
          </a:p>
        </p:txBody>
      </p:sp>
      <p:sp>
        <p:nvSpPr>
          <p:cNvPr id="794628" name="AutoShape 5"/>
          <p:cNvSpPr>
            <a:spLocks noChangeArrowheads="1"/>
          </p:cNvSpPr>
          <p:nvPr/>
        </p:nvSpPr>
        <p:spPr bwMode="auto">
          <a:xfrm>
            <a:off x="3962400" y="1738313"/>
            <a:ext cx="1752600" cy="762000"/>
          </a:xfrm>
          <a:prstGeom prst="notchedRightArrow">
            <a:avLst>
              <a:gd name="adj1" fmla="val 50000"/>
              <a:gd name="adj2" fmla="val 57500"/>
            </a:avLst>
          </a:prstGeom>
          <a:solidFill>
            <a:schemeClr val="accent1"/>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479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الأسوار</a:t>
            </a:r>
            <a:endParaRPr lang="en-US"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299</a:t>
            </a:r>
          </a:p>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63432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41342059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667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667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667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656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 (</a:t>
            </a:r>
            <a:r>
              <a:rPr lang="ar-JO" b="1" dirty="0">
                <a:latin typeface="Arial" panose="020B0604020202020204" pitchFamily="34" charset="0"/>
                <a:ea typeface="Osaka" charset="0"/>
                <a:cs typeface="Arial" panose="020B0604020202020204" pitchFamily="34" charset="0"/>
              </a:rPr>
              <a:t>نح 3: 20-22</a:t>
            </a:r>
            <a:r>
              <a:rPr lang="en-US" b="1" dirty="0">
                <a:latin typeface="Arial" panose="020B0604020202020204" pitchFamily="34" charset="0"/>
                <a:ea typeface="Osaka" charset="0"/>
                <a:cs typeface="Arial" panose="020B0604020202020204" pitchFamily="34" charset="0"/>
              </a:rPr>
              <a:t>)</a:t>
            </a: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0"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6588" name="Text Box 28"/>
          <p:cNvSpPr txBox="1">
            <a:spLocks noChangeArrowheads="1"/>
          </p:cNvSpPr>
          <p:nvPr/>
        </p:nvSpPr>
        <p:spPr bwMode="auto">
          <a:xfrm>
            <a:off x="34925" y="1557338"/>
            <a:ext cx="3167063" cy="255454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GB" altLang="zh-CN" sz="2000" b="1" baseline="0" dirty="0">
                <a:solidFill>
                  <a:srgbClr val="FFFFFF"/>
                </a:solidFill>
                <a:latin typeface="Arial" panose="020B0604020202020204" pitchFamily="34" charset="0"/>
                <a:cs typeface="Arial" panose="020B0604020202020204" pitchFamily="34" charset="0"/>
              </a:rPr>
              <a:t>. </a:t>
            </a:r>
            <a:endParaRPr lang="ar-JO" altLang="zh-CN" sz="2000" b="1" baseline="0" dirty="0">
              <a:solidFill>
                <a:srgbClr val="FFFFFF"/>
              </a:solidFill>
              <a:latin typeface="Arial" panose="020B0604020202020204" pitchFamily="34" charset="0"/>
              <a:cs typeface="Arial" panose="020B0604020202020204" pitchFamily="34" charset="0"/>
            </a:endParaRPr>
          </a:p>
          <a:p>
            <a:pPr algn="r">
              <a:defRPr/>
            </a:pPr>
            <a:r>
              <a:rPr lang="ar-JO" sz="2000" b="1" baseline="0" dirty="0">
                <a:solidFill>
                  <a:srgbClr val="FFFFFF"/>
                </a:solidFill>
                <a:latin typeface="Arial" panose="020B0604020202020204" pitchFamily="34" charset="0"/>
                <a:cs typeface="Arial" panose="020B0604020202020204" pitchFamily="34" charset="0"/>
              </a:rPr>
              <a:t>20 وبعده رمم بعزم باروخ بن زباي قسماً ثانياً من الزاوية غلى مدخل بيت ألياشيب الكاهن العظيم        21 وبعده رمم مريموث بن أوريا بن هقوص قسماً ثانياً من مدخل بيت الياشيب إلى نهاية بيت ألياشيب    22 وبعده رمم </a:t>
            </a:r>
            <a:r>
              <a:rPr lang="ar-JO" sz="2000" b="1" baseline="0" dirty="0">
                <a:solidFill>
                  <a:srgbClr val="FFFF00"/>
                </a:solidFill>
                <a:latin typeface="Arial" panose="020B0604020202020204" pitchFamily="34" charset="0"/>
                <a:cs typeface="Arial" panose="020B0604020202020204" pitchFamily="34" charset="0"/>
              </a:rPr>
              <a:t>الكهنة</a:t>
            </a:r>
            <a:r>
              <a:rPr lang="ar-JO" sz="2000" b="1" baseline="0" dirty="0">
                <a:solidFill>
                  <a:srgbClr val="FFFFFF"/>
                </a:solidFill>
                <a:latin typeface="Arial" panose="020B0604020202020204" pitchFamily="34" charset="0"/>
                <a:cs typeface="Arial" panose="020B0604020202020204" pitchFamily="34" charset="0"/>
              </a:rPr>
              <a:t> أهل الغور </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9669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6" name="Freeform 2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7" name="Freeform 2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8" name="Freeform 27"/>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699" name="Freeform 28"/>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0" name="Freeform 29"/>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1" name="Freeform 30"/>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2" name="Freeform 31"/>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3" name="Freeform 32"/>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6704" name="Freeform 33"/>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2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79872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9872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79872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6861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ＭＳ Ｐゴシック" pitchFamily="-65" charset="-128"/>
                <a:cs typeface="Arial" panose="020B0604020202020204" pitchFamily="34" charset="0"/>
              </a:rPr>
              <a:t>جبل الزيتون</a:t>
            </a:r>
            <a:endParaRPr lang="en-US" sz="36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العمال من سور إلى سور</a:t>
            </a:r>
            <a:br>
              <a:rPr lang="ar-JO"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3: 23-24</a:t>
            </a:r>
            <a:r>
              <a:rPr lang="en-US" b="1" dirty="0">
                <a:latin typeface="Arial" panose="020B0604020202020204" pitchFamily="34" charset="0"/>
                <a:ea typeface="Osaka" charset="0"/>
                <a:cs typeface="Arial" panose="020B0604020202020204" pitchFamily="34" charset="0"/>
              </a:rPr>
              <a:t>)</a:t>
            </a: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الضأن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8" name="Text Box 10"/>
          <p:cNvSpPr txBox="1">
            <a:spLocks noChangeArrowheads="1"/>
          </p:cNvSpPr>
          <p:nvPr/>
        </p:nvSpPr>
        <p:spPr bwMode="auto">
          <a:xfrm>
            <a:off x="5105400" y="1600200"/>
            <a:ext cx="7620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المئة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حننئيل</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السمك</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الباب القديم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السور العريض</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برج التنانير</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الوادي</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الدمن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بركة سلوام</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باب العين</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28"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sz="1400" b="1" baseline="0" dirty="0">
                <a:solidFill>
                  <a:srgbClr val="FFFFFF"/>
                </a:solidFill>
                <a:latin typeface="Arial" panose="020B0604020202020204" pitchFamily="34" charset="0"/>
                <a:ea typeface="ＭＳ Ｐゴシック" pitchFamily="-65" charset="-128"/>
                <a:cs typeface="Arial" panose="020B0604020202020204" pitchFamily="34" charset="0"/>
              </a:rPr>
              <a:t>الزاوية</a:t>
            </a:r>
            <a:endParaRPr lang="en-US" sz="14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defRPr/>
            </a:pPr>
            <a:r>
              <a:rPr lang="ar-JO" b="1" baseline="0" dirty="0">
                <a:solidFill>
                  <a:srgbClr val="FFFFFF"/>
                </a:solidFill>
                <a:latin typeface="Arial" panose="020B0604020202020204" pitchFamily="34" charset="0"/>
                <a:ea typeface="ＭＳ Ｐゴシック" pitchFamily="-65" charset="-128"/>
                <a:cs typeface="Arial" panose="020B0604020202020204" pitchFamily="34" charset="0"/>
              </a:rPr>
              <a:t>304</a:t>
            </a:r>
            <a:endParaRPr lang="en-US"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68636" name="Text Box 28"/>
          <p:cNvSpPr txBox="1">
            <a:spLocks noChangeArrowheads="1"/>
          </p:cNvSpPr>
          <p:nvPr/>
        </p:nvSpPr>
        <p:spPr bwMode="auto">
          <a:xfrm>
            <a:off x="73025" y="1700213"/>
            <a:ext cx="3130550" cy="193899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23 وبعدهم رمم بنيامين وحشوب </a:t>
            </a:r>
            <a:r>
              <a:rPr lang="ar-JO" sz="2000" b="1" baseline="0" dirty="0">
                <a:solidFill>
                  <a:srgbClr val="FFFF00"/>
                </a:solidFill>
                <a:latin typeface="Arial" panose="020B0604020202020204" pitchFamily="34" charset="0"/>
                <a:cs typeface="Arial" panose="020B0604020202020204" pitchFamily="34" charset="0"/>
              </a:rPr>
              <a:t>مقابل بيتهما </a:t>
            </a:r>
            <a:r>
              <a:rPr lang="ar-JO" sz="2000" b="1" baseline="0" dirty="0">
                <a:solidFill>
                  <a:srgbClr val="FFFFFF"/>
                </a:solidFill>
                <a:latin typeface="Arial" panose="020B0604020202020204" pitchFamily="34" charset="0"/>
                <a:cs typeface="Arial" panose="020B0604020202020204" pitchFamily="34" charset="0"/>
              </a:rPr>
              <a:t>وبعدهما رمم عزريا بن معسيا بن عننيا </a:t>
            </a:r>
            <a:r>
              <a:rPr lang="ar-JO" sz="2000" b="1" baseline="0" dirty="0">
                <a:solidFill>
                  <a:srgbClr val="FFFF00"/>
                </a:solidFill>
                <a:latin typeface="Arial" panose="020B0604020202020204" pitchFamily="34" charset="0"/>
                <a:cs typeface="Arial" panose="020B0604020202020204" pitchFamily="34" charset="0"/>
              </a:rPr>
              <a:t>بجانب بيته       </a:t>
            </a:r>
            <a:r>
              <a:rPr lang="ar-JO" sz="2000" b="1" baseline="0" dirty="0">
                <a:solidFill>
                  <a:srgbClr val="FFFFFF"/>
                </a:solidFill>
                <a:latin typeface="Arial" panose="020B0604020202020204" pitchFamily="34" charset="0"/>
                <a:cs typeface="Arial" panose="020B0604020202020204" pitchFamily="34" charset="0"/>
              </a:rPr>
              <a:t>24 وبعده رمم بنوي بن حيناداد قسماً ثانياً من بيت عزريا إلى الزاوية وإلى العطفة</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79874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4" name="Freeform 25"/>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5" name="Freeform 26"/>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6" name="Freeform 27"/>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7" name="Freeform 28"/>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8" name="Freeform 2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49" name="Freeform 3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0" name="Freeform 3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1" name="Freeform 32"/>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798752" name="Line 33"/>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Right Arrow 1"/>
          <p:cNvSpPr/>
          <p:nvPr/>
        </p:nvSpPr>
        <p:spPr>
          <a:xfrm>
            <a:off x="2771775" y="2205038"/>
            <a:ext cx="3024188" cy="2736850"/>
          </a:xfrm>
          <a:prstGeom prst="leftRightArrow">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1" baseline="0" dirty="0">
              <a:solidFill>
                <a:srgbClr val="FFFFFF"/>
              </a:solidFill>
              <a:latin typeface="Arial" panose="020B0604020202020204" pitchFamily="34" charset="0"/>
              <a:ea typeface="Arial"/>
              <a:cs typeface="Arial" panose="020B0604020202020204" pitchFamily="34" charset="0"/>
            </a:endParaRPr>
          </a:p>
        </p:txBody>
      </p:sp>
      <p:sp>
        <p:nvSpPr>
          <p:cNvPr id="182273" name="Rectangle 2"/>
          <p:cNvSpPr>
            <a:spLocks noGrp="1" noChangeArrowheads="1"/>
          </p:cNvSpPr>
          <p:nvPr>
            <p:ph type="title" idx="4294967295"/>
          </p:nvPr>
        </p:nvSpPr>
        <p:spPr>
          <a:xfrm>
            <a:off x="0" y="0"/>
            <a:ext cx="9144000" cy="944563"/>
          </a:xfrm>
        </p:spPr>
        <p:txBody>
          <a:bodyPr/>
          <a:lstStyle/>
          <a:p>
            <a:pPr eaLnBrk="1" hangingPunct="1">
              <a:defRPr/>
            </a:pPr>
            <a:r>
              <a:rPr lang="ar-JO" dirty="0">
                <a:solidFill>
                  <a:schemeClr val="bg1"/>
                </a:solidFill>
                <a:effectLst>
                  <a:outerShdw blurRad="41275" dist="63500" dir="2700000" algn="tl" rotWithShape="0">
                    <a:srgbClr val="000000">
                      <a:alpha val="98000"/>
                    </a:srgbClr>
                  </a:outerShdw>
                </a:effectLst>
              </a:rPr>
              <a:t>اقتباسات معارضة العمل</a:t>
            </a:r>
            <a:endParaRPr lang="en-US" dirty="0">
              <a:solidFill>
                <a:schemeClr val="bg1"/>
              </a:solidFill>
              <a:effectLst>
                <a:outerShdw blurRad="41275" dist="63500" dir="2700000" algn="tl" rotWithShape="0">
                  <a:srgbClr val="000000">
                    <a:alpha val="98000"/>
                  </a:srgbClr>
                </a:outerShdw>
              </a:effectLst>
            </a:endParaRPr>
          </a:p>
        </p:txBody>
      </p:sp>
      <p:sp>
        <p:nvSpPr>
          <p:cNvPr id="182275" name="Text Box 4"/>
          <p:cNvSpPr txBox="1">
            <a:spLocks noChangeArrowheads="1"/>
          </p:cNvSpPr>
          <p:nvPr/>
        </p:nvSpPr>
        <p:spPr bwMode="auto">
          <a:xfrm>
            <a:off x="304800" y="1628775"/>
            <a:ext cx="3114675" cy="53245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sz="6000" b="1" dirty="0">
                <a:solidFill>
                  <a:schemeClr val="bg1"/>
                </a:solidFill>
                <a:latin typeface="Arial" panose="020B0604020202020204" pitchFamily="34" charset="0"/>
                <a:cs typeface="Arial" panose="020B0604020202020204" pitchFamily="34" charset="0"/>
              </a:rPr>
              <a:t>قال الفكاهي البريطاني جيروم ك. جيروم  : </a:t>
            </a:r>
            <a:r>
              <a:rPr lang="ar-JO" sz="6000" b="1" dirty="0">
                <a:solidFill>
                  <a:srgbClr val="FFFF00"/>
                </a:solidFill>
                <a:latin typeface="Arial" panose="020B0604020202020204" pitchFamily="34" charset="0"/>
                <a:cs typeface="Arial" panose="020B0604020202020204" pitchFamily="34" charset="0"/>
              </a:rPr>
              <a:t>أحب العمل ، إنه يسحرني أستطيع الجلوس والنظر في الأمر لعدة ساعات</a:t>
            </a:r>
            <a:endParaRPr lang="en-US" sz="6000" b="1" baseline="0" dirty="0">
              <a:solidFill>
                <a:srgbClr val="FFFF00"/>
              </a:solidFill>
              <a:effectLst>
                <a:outerShdw blurRad="41275" dist="63500" dir="2700000" algn="tl" rotWithShape="0">
                  <a:srgbClr val="000000">
                    <a:alpha val="98000"/>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4846638" y="1484313"/>
            <a:ext cx="4117975" cy="51706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sz="6600" b="1" dirty="0">
                <a:solidFill>
                  <a:srgbClr val="FFFF00"/>
                </a:solidFill>
                <a:latin typeface="Arial" panose="020B0604020202020204" pitchFamily="34" charset="0"/>
                <a:cs typeface="Arial" panose="020B0604020202020204" pitchFamily="34" charset="0"/>
              </a:rPr>
              <a:t>يعلق ويرسبي : عندما يتعلق الأمر بعمل الرب فلا يوجد مكان للمتفرجين أو المستشارين والنقاد ولكن هناك دائمًا مكان للعمال .</a:t>
            </a:r>
            <a:endParaRPr lang="en-US" sz="6600" b="1" baseline="0" dirty="0">
              <a:solidFill>
                <a:srgbClr val="FFFF00"/>
              </a:solidFill>
              <a:effectLst>
                <a:outerShdw blurRad="41275" dist="63500" dir="2700000" algn="tl" rotWithShape="0">
                  <a:srgbClr val="000000">
                    <a:alpha val="98000"/>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7"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02818"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2819"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7748" name="Title 3"/>
          <p:cNvSpPr>
            <a:spLocks/>
          </p:cNvSpPr>
          <p:nvPr/>
        </p:nvSpPr>
        <p:spPr bwMode="auto">
          <a:xfrm>
            <a:off x="2971800" y="16002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br>
              <a:rPr kumimoji="1" lang="en-US" sz="4000" b="1" baseline="0" dirty="0">
                <a:solidFill>
                  <a:srgbClr val="FFFFFF"/>
                </a:solidFill>
                <a:latin typeface="Arial" panose="020B0604020202020204" pitchFamily="34" charset="0"/>
                <a:ea typeface="Osaka" charset="0"/>
                <a:cs typeface="Arial" panose="020B0604020202020204" pitchFamily="34" charset="0"/>
              </a:rPr>
            </a:b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0282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7748">
                                            <p:txEl>
                                              <p:pRg st="0" end="0"/>
                                            </p:txEl>
                                          </p:spTgt>
                                        </p:tgtEl>
                                        <p:attrNameLst>
                                          <p:attrName>style.visibility</p:attrName>
                                        </p:attrNameLst>
                                      </p:cBhvr>
                                      <p:to>
                                        <p:strVal val="visible"/>
                                      </p:to>
                                    </p:set>
                                    <p:animEffect transition="in" filter="dissolve">
                                      <p:cBhvr>
                                        <p:cTn id="7" dur="500"/>
                                        <p:tgtEl>
                                          <p:spTgt spid="28774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7748">
                                            <p:txEl>
                                              <p:pRg st="2" end="2"/>
                                            </p:txEl>
                                          </p:spTgt>
                                        </p:tgtEl>
                                        <p:attrNameLst>
                                          <p:attrName>style.visibility</p:attrName>
                                        </p:attrNameLst>
                                      </p:cBhvr>
                                      <p:to>
                                        <p:strVal val="visible"/>
                                      </p:to>
                                    </p:set>
                                    <p:animEffect transition="in" filter="dissolve">
                                      <p:cBhvr>
                                        <p:cTn id="12" dur="500"/>
                                        <p:tgtEl>
                                          <p:spTgt spid="2877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8"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1" descr="relationship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610600" cy="688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4866" name="Title 2"/>
          <p:cNvSpPr>
            <a:spLocks noGrp="1"/>
          </p:cNvSpPr>
          <p:nvPr>
            <p:ph type="title" idx="4294967295"/>
          </p:nvPr>
        </p:nvSpPr>
        <p:spPr>
          <a:xfrm>
            <a:off x="0" y="0"/>
            <a:ext cx="8001000" cy="609600"/>
          </a:xfrm>
        </p:spPr>
        <p:txBody>
          <a:bodyPr/>
          <a:lstStyle/>
          <a:p>
            <a:pPr eaLnBrk="1" hangingPunct="1"/>
            <a:r>
              <a:rPr lang="ar-JO" sz="3200" b="1" dirty="0">
                <a:latin typeface="Arial" panose="020B0604020202020204" pitchFamily="34" charset="0"/>
                <a:ea typeface="Osaka" charset="0"/>
                <a:cs typeface="Arial" panose="020B0604020202020204" pitchFamily="34" charset="0"/>
              </a:rPr>
              <a:t>اليأس العلاقاتي</a:t>
            </a:r>
            <a:endParaRPr lang="en-US" sz="3200" b="1" dirty="0">
              <a:latin typeface="Arial" panose="020B0604020202020204" pitchFamily="34" charset="0"/>
              <a:ea typeface="Osaka" charset="0"/>
              <a:cs typeface="Arial" panose="020B0604020202020204" pitchFamily="34" charset="0"/>
            </a:endParaRPr>
          </a:p>
        </p:txBody>
      </p:sp>
      <p:sp>
        <p:nvSpPr>
          <p:cNvPr id="804867" name="Title 2"/>
          <p:cNvSpPr txBox="1">
            <a:spLocks/>
          </p:cNvSpPr>
          <p:nvPr/>
        </p:nvSpPr>
        <p:spPr bwMode="auto">
          <a:xfrm>
            <a:off x="0" y="5949950"/>
            <a:ext cx="9036050" cy="7540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b="1" baseline="0" dirty="0">
                <a:solidFill>
                  <a:srgbClr val="FFFFFF"/>
                </a:solidFill>
                <a:latin typeface="Arial" panose="020B0604020202020204" pitchFamily="34" charset="0"/>
                <a:ea typeface="Osaka" charset="0"/>
                <a:cs typeface="Arial" panose="020B0604020202020204" pitchFamily="34" charset="0"/>
              </a:rPr>
              <a:t>بكل تأكيد هناك كثير من الأسماك في البحر، ولكنك لست قريباً من البحر بأي شكل من الأشكال، أنت في الصحراء وحيداً</a:t>
            </a:r>
            <a:endParaRPr kumimoji="1" lang="en-US" b="1" baseline="0" dirty="0">
              <a:solidFill>
                <a:srgbClr val="FFFFFF"/>
              </a:solidFill>
              <a:latin typeface="Arial" panose="020B0604020202020204" pitchFamily="34" charset="0"/>
              <a:ea typeface="Osaka" charset="0"/>
              <a:cs typeface="Arial" panose="020B0604020202020204" pitchFamily="34" charset="0"/>
            </a:endParaRPr>
          </a:p>
        </p:txBody>
      </p:sp>
      <p:sp>
        <p:nvSpPr>
          <p:cNvPr id="5" name="Title 2"/>
          <p:cNvSpPr txBox="1">
            <a:spLocks/>
          </p:cNvSpPr>
          <p:nvPr/>
        </p:nvSpPr>
        <p:spPr bwMode="auto">
          <a:xfrm>
            <a:off x="468313" y="5229225"/>
            <a:ext cx="8001000" cy="720725"/>
          </a:xfrm>
          <a:prstGeom prst="rect">
            <a:avLst/>
          </a:prstGeom>
          <a:solidFill>
            <a:schemeClr val="bg1"/>
          </a:solidFill>
          <a:ln>
            <a:noFill/>
          </a:ln>
          <a:extLst>
            <a:ext uri="{FAA26D3D-D897-4be2-8F04-BA451C77F1D7}">
              <ma14:placeholderFlag xmlns:ma14="http://schemas.microsoft.com/office/mac/drawingml/2011/main" xmlns="" val="1"/>
            </a:ext>
          </a:extLst>
        </p:spPr>
        <p:txBody>
          <a:bodyPr anchor="ct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ctr" eaLnBrk="1" hangingPunct="1">
              <a:defRPr/>
            </a:pPr>
            <a:r>
              <a:rPr lang="ar-JO" sz="5400" b="1" spc="1200" baseline="0" dirty="0">
                <a:solidFill>
                  <a:srgbClr val="B3EFF4"/>
                </a:solidFill>
                <a:latin typeface="Arial" panose="020B0604020202020204" pitchFamily="34" charset="0"/>
                <a:ea typeface="Osaka" charset="0"/>
                <a:cs typeface="Arial" panose="020B0604020202020204" pitchFamily="34" charset="0"/>
              </a:rPr>
              <a:t>العلاقات</a:t>
            </a:r>
            <a:endParaRPr lang="en-US" sz="5400" b="1" spc="1200" baseline="0" dirty="0">
              <a:solidFill>
                <a:srgbClr val="B3EFF4"/>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0691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6915"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 </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غير مريح</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كامل</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06917"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3" end="3"/>
                                            </p:txEl>
                                          </p:spTgt>
                                        </p:tgtEl>
                                        <p:attrNameLst>
                                          <p:attrName>style.visibility</p:attrName>
                                        </p:attrNameLst>
                                      </p:cBhvr>
                                      <p:to>
                                        <p:strVal val="visible"/>
                                      </p:to>
                                    </p:set>
                                    <p:animEffect transition="in" filter="dissolve">
                                      <p:cBhvr>
                                        <p:cTn id="7" dur="500"/>
                                        <p:tgtEl>
                                          <p:spTgt spid="28979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808962" name="Title 2"/>
          <p:cNvSpPr>
            <a:spLocks noGrp="1"/>
          </p:cNvSpPr>
          <p:nvPr>
            <p:ph type="title" idx="4294967295"/>
          </p:nvPr>
        </p:nvSpPr>
        <p:spPr>
          <a:xfrm>
            <a:off x="0" y="0"/>
            <a:ext cx="8001000" cy="609600"/>
          </a:xfrm>
        </p:spPr>
        <p:txBody>
          <a:bodyPr/>
          <a:lstStyle/>
          <a:p>
            <a:pPr eaLnBrk="1" hangingPunct="1"/>
            <a:r>
              <a:rPr lang="en-US" sz="3200" b="1" dirty="0">
                <a:latin typeface="Arial" panose="020B0604020202020204" pitchFamily="34" charset="0"/>
                <a:ea typeface="Osaka" charset="0"/>
                <a:cs typeface="Arial" panose="020B0604020202020204" pitchFamily="34" charset="0"/>
              </a:rPr>
              <a:t>Relational Despair</a:t>
            </a:r>
          </a:p>
        </p:txBody>
      </p:sp>
      <p:pic>
        <p:nvPicPr>
          <p:cNvPr id="808963" name="Picture 2" descr="weakestli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26988"/>
            <a:ext cx="54864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64" name="Title 2"/>
          <p:cNvSpPr txBox="1">
            <a:spLocks/>
          </p:cNvSpPr>
          <p:nvPr/>
        </p:nvSpPr>
        <p:spPr bwMode="auto">
          <a:xfrm>
            <a:off x="0" y="6092825"/>
            <a:ext cx="9036050"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3200" b="1" baseline="0" dirty="0">
                <a:solidFill>
                  <a:srgbClr val="FFFFFF"/>
                </a:solidFill>
                <a:latin typeface="Arial" panose="020B0604020202020204" pitchFamily="34" charset="0"/>
                <a:ea typeface="Osaka" charset="0"/>
                <a:cs typeface="Arial" panose="020B0604020202020204" pitchFamily="34" charset="0"/>
              </a:rPr>
              <a:t>تقاس قوة السلسلة بحسب الحلقة الأضعف</a:t>
            </a:r>
            <a:endParaRPr kumimoji="1" lang="en-US" sz="3200" b="1" baseline="0" dirty="0">
              <a:solidFill>
                <a:srgbClr val="FFFFFF"/>
              </a:solidFill>
              <a:latin typeface="Arial" panose="020B0604020202020204" pitchFamily="34" charset="0"/>
              <a:ea typeface="Osaka" charset="0"/>
              <a:cs typeface="Arial" panose="020B0604020202020204" pitchFamily="34" charset="0"/>
            </a:endParaRPr>
          </a:p>
        </p:txBody>
      </p:sp>
      <p:pic>
        <p:nvPicPr>
          <p:cNvPr id="8089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2016541">
            <a:off x="3917950" y="822325"/>
            <a:ext cx="6350000" cy="397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2">
            <a:extLst>
              <a:ext uri="{FF2B5EF4-FFF2-40B4-BE49-F238E27FC236}">
                <a16:creationId xmlns:a16="http://schemas.microsoft.com/office/drawing/2014/main" id="{A5F00DAB-8DBC-6A4B-88A8-C0E6C3B8E247}"/>
              </a:ext>
            </a:extLst>
          </p:cNvPr>
          <p:cNvSpPr txBox="1">
            <a:spLocks/>
          </p:cNvSpPr>
          <p:nvPr/>
        </p:nvSpPr>
        <p:spPr bwMode="auto">
          <a:xfrm>
            <a:off x="0" y="5515377"/>
            <a:ext cx="5004048" cy="5381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5400" b="1" baseline="0" dirty="0">
                <a:solidFill>
                  <a:srgbClr val="57A9E8"/>
                </a:solidFill>
                <a:latin typeface="Arial" panose="020B0604020202020204" pitchFamily="34" charset="0"/>
                <a:ea typeface="Osaka" charset="0"/>
                <a:cs typeface="Arial" panose="020B0604020202020204" pitchFamily="34" charset="0"/>
              </a:rPr>
              <a:t>عمل الفريق</a:t>
            </a:r>
            <a:endParaRPr kumimoji="1" lang="en-US" sz="5400" b="1" baseline="0" dirty="0">
              <a:solidFill>
                <a:srgbClr val="57A9E8"/>
              </a:solidFill>
              <a:latin typeface="Arial" panose="020B0604020202020204" pitchFamily="34" charset="0"/>
              <a:ea typeface="Osaka" charset="0"/>
              <a:cs typeface="Arial" panose="020B0604020202020204" pitchFamily="34" charset="0"/>
            </a:endParaRPr>
          </a:p>
        </p:txBody>
      </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1101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1011"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حتى 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في 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جغرافي </a:t>
            </a:r>
            <a:r>
              <a:rPr kumimoji="1" lang="ar-JO" sz="4000" b="1" baseline="0" dirty="0">
                <a:solidFill>
                  <a:srgbClr val="FFFFFF"/>
                </a:solidFill>
                <a:latin typeface="Arial" panose="020B0604020202020204" pitchFamily="34" charset="0"/>
                <a:ea typeface="Osaka" charset="0"/>
                <a:cs typeface="Arial" panose="020B0604020202020204" pitchFamily="34" charset="0"/>
              </a:rPr>
              <a:t>: عملوا في المناطق الصحيحة من السور</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تشاركي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غير مريح</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كامل</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a:p>
            <a:pPr marL="468313" indent="-468313" algn="r" rtl="1" eaLnBrk="1" hangingPunct="1"/>
            <a:r>
              <a:rPr kumimoji="1" lang="en-US" sz="4000" b="1" baseline="0" dirty="0">
                <a:solidFill>
                  <a:srgbClr val="FFFFFF"/>
                </a:solidFill>
                <a:latin typeface="Arial" panose="020B0604020202020204" pitchFamily="34" charset="0"/>
                <a:ea typeface="Osaka" charset="0"/>
                <a:cs typeface="Arial" panose="020B0604020202020204" pitchFamily="34" charset="0"/>
              </a:rPr>
              <a:t>•	</a:t>
            </a:r>
            <a:r>
              <a:rPr kumimoji="1" lang="ar-JO" sz="4000" b="1" baseline="0" dirty="0">
                <a:solidFill>
                  <a:srgbClr val="FFFF00"/>
                </a:solidFill>
                <a:latin typeface="Arial" panose="020B0604020202020204" pitchFamily="34" charset="0"/>
                <a:ea typeface="Osaka" charset="0"/>
                <a:cs typeface="Arial" panose="020B0604020202020204" pitchFamily="34" charset="0"/>
              </a:rPr>
              <a:t>عقلاني</a:t>
            </a:r>
            <a:endParaRPr kumimoji="1" lang="en-US" sz="4000" b="1" baseline="0" dirty="0">
              <a:solidFill>
                <a:srgbClr val="FFFF00"/>
              </a:solidFill>
              <a:latin typeface="Arial" panose="020B0604020202020204" pitchFamily="34" charset="0"/>
              <a:ea typeface="Osaka" charset="0"/>
              <a:cs typeface="Arial" panose="020B0604020202020204" pitchFamily="34" charset="0"/>
            </a:endParaRPr>
          </a:p>
        </p:txBody>
      </p:sp>
      <p:sp>
        <p:nvSpPr>
          <p:cNvPr id="811013"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742950" indent="-742950" algn="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أ. منطقية نحميا 3 </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2" descr="Neh 3 wall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8686800" cy="6916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3057" name="Title 3"/>
          <p:cNvSpPr>
            <a:spLocks noGrp="1"/>
          </p:cNvSpPr>
          <p:nvPr>
            <p:ph type="title" idx="4294967295"/>
          </p:nvPr>
        </p:nvSpPr>
        <p:spPr>
          <a:xfrm>
            <a:off x="228600" y="22845"/>
            <a:ext cx="7079704" cy="525835"/>
          </a:xfrm>
          <a:solidFill>
            <a:schemeClr val="tx2"/>
          </a:solidFill>
        </p:spPr>
        <p:txBody>
          <a:bodyPr/>
          <a:lstStyle/>
          <a:p>
            <a:pPr algn="ctr" eaLnBrk="1" hangingPunct="1"/>
            <a:r>
              <a:rPr lang="ar-JO" sz="3600" b="1" dirty="0">
                <a:solidFill>
                  <a:schemeClr val="bg1"/>
                </a:solidFill>
                <a:latin typeface="Arial" panose="020B0604020202020204" pitchFamily="34" charset="0"/>
                <a:ea typeface="Osaka" charset="0"/>
                <a:cs typeface="Arial" panose="020B0604020202020204" pitchFamily="34" charset="0"/>
              </a:rPr>
              <a:t>أسوار أورشليم في أيام نحميا</a:t>
            </a:r>
            <a:endParaRPr lang="en-US" sz="3600" b="1" dirty="0">
              <a:solidFill>
                <a:schemeClr val="bg1"/>
              </a:solidFill>
              <a:latin typeface="Arial" panose="020B0604020202020204" pitchFamily="34" charset="0"/>
              <a:ea typeface="Osaka" charset="0"/>
              <a:cs typeface="Arial" panose="020B0604020202020204" pitchFamily="34" charset="0"/>
            </a:endParaRPr>
          </a:p>
        </p:txBody>
      </p:sp>
      <p:sp>
        <p:nvSpPr>
          <p:cNvPr id="7" name="Freeform 6"/>
          <p:cNvSpPr>
            <a:spLocks noChangeArrowheads="1"/>
          </p:cNvSpPr>
          <p:nvPr/>
        </p:nvSpPr>
        <p:spPr bwMode="auto">
          <a:xfrm>
            <a:off x="4830763" y="987425"/>
            <a:ext cx="3630612" cy="4243388"/>
          </a:xfrm>
          <a:custGeom>
            <a:avLst/>
            <a:gdLst>
              <a:gd name="T0" fmla="*/ 18264 w 3631556"/>
              <a:gd name="T1" fmla="*/ 661938 h 4243053"/>
              <a:gd name="T2" fmla="*/ 140045 w 3631556"/>
              <a:gd name="T3" fmla="*/ 943033 h 4243053"/>
              <a:gd name="T4" fmla="*/ 322703 w 3631556"/>
              <a:gd name="T5" fmla="*/ 1065253 h 4243053"/>
              <a:gd name="T6" fmla="*/ 420126 w 3631556"/>
              <a:gd name="T7" fmla="*/ 1126363 h 4243053"/>
              <a:gd name="T8" fmla="*/ 554078 w 3631556"/>
              <a:gd name="T9" fmla="*/ 1224139 h 4243053"/>
              <a:gd name="T10" fmla="*/ 700207 w 3631556"/>
              <a:gd name="T11" fmla="*/ 1285238 h 4243053"/>
              <a:gd name="T12" fmla="*/ 785448 w 3631556"/>
              <a:gd name="T13" fmla="*/ 1309682 h 4243053"/>
              <a:gd name="T14" fmla="*/ 1150771 w 3631556"/>
              <a:gd name="T15" fmla="*/ 1370792 h 4243053"/>
              <a:gd name="T16" fmla="*/ 1248191 w 3631556"/>
              <a:gd name="T17" fmla="*/ 1431902 h 4243053"/>
              <a:gd name="T18" fmla="*/ 1369967 w 3631556"/>
              <a:gd name="T19" fmla="*/ 1554122 h 4243053"/>
              <a:gd name="T20" fmla="*/ 1564805 w 3631556"/>
              <a:gd name="T21" fmla="*/ 1884105 h 4243053"/>
              <a:gd name="T22" fmla="*/ 1674405 w 3631556"/>
              <a:gd name="T23" fmla="*/ 2055202 h 4243053"/>
              <a:gd name="T24" fmla="*/ 1808357 w 3631556"/>
              <a:gd name="T25" fmla="*/ 2250754 h 4243053"/>
              <a:gd name="T26" fmla="*/ 1857066 w 3631556"/>
              <a:gd name="T27" fmla="*/ 2458517 h 4243053"/>
              <a:gd name="T28" fmla="*/ 1893598 w 3631556"/>
              <a:gd name="T29" fmla="*/ 2910719 h 4243053"/>
              <a:gd name="T30" fmla="*/ 2076260 w 3631556"/>
              <a:gd name="T31" fmla="*/ 3265146 h 4243053"/>
              <a:gd name="T32" fmla="*/ 2198034 w 3631556"/>
              <a:gd name="T33" fmla="*/ 3362911 h 4243053"/>
              <a:gd name="T34" fmla="*/ 2283277 w 3631556"/>
              <a:gd name="T35" fmla="*/ 3399577 h 4243053"/>
              <a:gd name="T36" fmla="*/ 2465939 w 3631556"/>
              <a:gd name="T37" fmla="*/ 3546241 h 4243053"/>
              <a:gd name="T38" fmla="*/ 2551181 w 3631556"/>
              <a:gd name="T39" fmla="*/ 3631794 h 4243053"/>
              <a:gd name="T40" fmla="*/ 2624246 w 3631556"/>
              <a:gd name="T41" fmla="*/ 3717338 h 4243053"/>
              <a:gd name="T42" fmla="*/ 2758199 w 3631556"/>
              <a:gd name="T43" fmla="*/ 3802892 h 4243053"/>
              <a:gd name="T44" fmla="*/ 2953039 w 3631556"/>
              <a:gd name="T45" fmla="*/ 3961778 h 4243053"/>
              <a:gd name="T46" fmla="*/ 3391429 w 3631556"/>
              <a:gd name="T47" fmla="*/ 4145097 h 4243053"/>
              <a:gd name="T48" fmla="*/ 3476671 w 3631556"/>
              <a:gd name="T49" fmla="*/ 4218429 h 4243053"/>
              <a:gd name="T50" fmla="*/ 3610622 w 3631556"/>
              <a:gd name="T51" fmla="*/ 4230651 h 4243053"/>
              <a:gd name="T52" fmla="*/ 3537558 w 3631556"/>
              <a:gd name="T53" fmla="*/ 3998440 h 4243053"/>
              <a:gd name="T54" fmla="*/ 3440138 w 3631556"/>
              <a:gd name="T55" fmla="*/ 3766226 h 4243053"/>
              <a:gd name="T56" fmla="*/ 3367073 w 3631556"/>
              <a:gd name="T57" fmla="*/ 3582907 h 4243053"/>
              <a:gd name="T58" fmla="*/ 3281830 w 3631556"/>
              <a:gd name="T59" fmla="*/ 3375133 h 4243053"/>
              <a:gd name="T60" fmla="*/ 3220944 w 3631556"/>
              <a:gd name="T61" fmla="*/ 3265146 h 4243053"/>
              <a:gd name="T62" fmla="*/ 3172233 w 3631556"/>
              <a:gd name="T63" fmla="*/ 3118482 h 4243053"/>
              <a:gd name="T64" fmla="*/ 3135701 w 3631556"/>
              <a:gd name="T65" fmla="*/ 2922941 h 4243053"/>
              <a:gd name="T66" fmla="*/ 2928685 w 3631556"/>
              <a:gd name="T67" fmla="*/ 2702945 h 4243053"/>
              <a:gd name="T68" fmla="*/ 2709490 w 3631556"/>
              <a:gd name="T69" fmla="*/ 2446295 h 4243053"/>
              <a:gd name="T70" fmla="*/ 2514649 w 3631556"/>
              <a:gd name="T71" fmla="*/ 2165200 h 4243053"/>
              <a:gd name="T72" fmla="*/ 2429408 w 3631556"/>
              <a:gd name="T73" fmla="*/ 2030758 h 4243053"/>
              <a:gd name="T74" fmla="*/ 2344164 w 3631556"/>
              <a:gd name="T75" fmla="*/ 1932991 h 4243053"/>
              <a:gd name="T76" fmla="*/ 2210212 w 3631556"/>
              <a:gd name="T77" fmla="*/ 1798551 h 4243053"/>
              <a:gd name="T78" fmla="*/ 2100616 w 3631556"/>
              <a:gd name="T79" fmla="*/ 1615223 h 4243053"/>
              <a:gd name="T80" fmla="*/ 2064082 w 3631556"/>
              <a:gd name="T81" fmla="*/ 1236361 h 4243053"/>
              <a:gd name="T82" fmla="*/ 1991018 w 3631556"/>
              <a:gd name="T83" fmla="*/ 930811 h 4243053"/>
              <a:gd name="T84" fmla="*/ 1820534 w 3631556"/>
              <a:gd name="T85" fmla="*/ 723048 h 4243053"/>
              <a:gd name="T86" fmla="*/ 1686580 w 3631556"/>
              <a:gd name="T87" fmla="*/ 551951 h 4243053"/>
              <a:gd name="T88" fmla="*/ 1564805 w 3631556"/>
              <a:gd name="T89" fmla="*/ 441953 h 4243053"/>
              <a:gd name="T90" fmla="*/ 1503919 w 3631556"/>
              <a:gd name="T91" fmla="*/ 344177 h 4243053"/>
              <a:gd name="T92" fmla="*/ 1296902 w 3631556"/>
              <a:gd name="T93" fmla="*/ 111971 h 4243053"/>
              <a:gd name="T94" fmla="*/ 1211659 w 3631556"/>
              <a:gd name="T95" fmla="*/ 50861 h 4243053"/>
              <a:gd name="T96" fmla="*/ 785448 w 3631556"/>
              <a:gd name="T97" fmla="*/ 14195 h 4243053"/>
              <a:gd name="T98" fmla="*/ 481013 w 3631556"/>
              <a:gd name="T99" fmla="*/ 50861 h 4243053"/>
              <a:gd name="T100" fmla="*/ 286170 w 3631556"/>
              <a:gd name="T101" fmla="*/ 99749 h 4243053"/>
              <a:gd name="T102" fmla="*/ 152214 w 3631556"/>
              <a:gd name="T103" fmla="*/ 197525 h 4243053"/>
              <a:gd name="T104" fmla="*/ 66981 w 3631556"/>
              <a:gd name="T105" fmla="*/ 319733 h 4243053"/>
              <a:gd name="T106" fmla="*/ 6084 w 3631556"/>
              <a:gd name="T107" fmla="*/ 454175 h 42430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31556"/>
              <a:gd name="T163" fmla="*/ 0 h 4243053"/>
              <a:gd name="T164" fmla="*/ 3631556 w 3631556"/>
              <a:gd name="T165" fmla="*/ 4243053 h 42430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31556" h="4243053">
                <a:moveTo>
                  <a:pt x="6106" y="453779"/>
                </a:moveTo>
                <a:cubicBezTo>
                  <a:pt x="0" y="500588"/>
                  <a:pt x="8953" y="592686"/>
                  <a:pt x="18319" y="661366"/>
                </a:cubicBezTo>
                <a:cubicBezTo>
                  <a:pt x="22091" y="689023"/>
                  <a:pt x="89701" y="814432"/>
                  <a:pt x="91593" y="820109"/>
                </a:cubicBezTo>
                <a:cubicBezTo>
                  <a:pt x="101446" y="849665"/>
                  <a:pt x="118877" y="913469"/>
                  <a:pt x="140442" y="942219"/>
                </a:cubicBezTo>
                <a:cubicBezTo>
                  <a:pt x="154259" y="960639"/>
                  <a:pt x="171114" y="976927"/>
                  <a:pt x="189291" y="991063"/>
                </a:cubicBezTo>
                <a:cubicBezTo>
                  <a:pt x="225196" y="1018986"/>
                  <a:pt x="285004" y="1043264"/>
                  <a:pt x="323627" y="1064329"/>
                </a:cubicBezTo>
                <a:cubicBezTo>
                  <a:pt x="344465" y="1075694"/>
                  <a:pt x="364560" y="1088383"/>
                  <a:pt x="384689" y="1100962"/>
                </a:cubicBezTo>
                <a:cubicBezTo>
                  <a:pt x="397135" y="1108740"/>
                  <a:pt x="408583" y="1118103"/>
                  <a:pt x="421326" y="1125384"/>
                </a:cubicBezTo>
                <a:cubicBezTo>
                  <a:pt x="455977" y="1145182"/>
                  <a:pt x="477059" y="1148727"/>
                  <a:pt x="506813" y="1174228"/>
                </a:cubicBezTo>
                <a:cubicBezTo>
                  <a:pt x="524297" y="1189213"/>
                  <a:pt x="538178" y="1208087"/>
                  <a:pt x="555662" y="1223072"/>
                </a:cubicBezTo>
                <a:cubicBezTo>
                  <a:pt x="572718" y="1237690"/>
                  <a:pt x="622248" y="1265616"/>
                  <a:pt x="641149" y="1271916"/>
                </a:cubicBezTo>
                <a:cubicBezTo>
                  <a:pt x="660841" y="1278479"/>
                  <a:pt x="681948" y="1279625"/>
                  <a:pt x="702210" y="1284127"/>
                </a:cubicBezTo>
                <a:cubicBezTo>
                  <a:pt x="718595" y="1287768"/>
                  <a:pt x="734921" y="1291727"/>
                  <a:pt x="751060" y="1296338"/>
                </a:cubicBezTo>
                <a:cubicBezTo>
                  <a:pt x="763438" y="1299874"/>
                  <a:pt x="775131" y="1305757"/>
                  <a:pt x="787697" y="1308549"/>
                </a:cubicBezTo>
                <a:cubicBezTo>
                  <a:pt x="849676" y="1322321"/>
                  <a:pt x="921667" y="1326829"/>
                  <a:pt x="983094" y="1332971"/>
                </a:cubicBezTo>
                <a:cubicBezTo>
                  <a:pt x="1104815" y="1363398"/>
                  <a:pt x="1047681" y="1351875"/>
                  <a:pt x="1154067" y="1369604"/>
                </a:cubicBezTo>
                <a:cubicBezTo>
                  <a:pt x="1174421" y="1381815"/>
                  <a:pt x="1195000" y="1393658"/>
                  <a:pt x="1215129" y="1406237"/>
                </a:cubicBezTo>
                <a:cubicBezTo>
                  <a:pt x="1227575" y="1414015"/>
                  <a:pt x="1238638" y="1424096"/>
                  <a:pt x="1251766" y="1430659"/>
                </a:cubicBezTo>
                <a:cubicBezTo>
                  <a:pt x="1271374" y="1440462"/>
                  <a:pt x="1292474" y="1446940"/>
                  <a:pt x="1312828" y="1455081"/>
                </a:cubicBezTo>
                <a:cubicBezTo>
                  <a:pt x="1333182" y="1487644"/>
                  <a:pt x="1358130" y="1517751"/>
                  <a:pt x="1373890" y="1552769"/>
                </a:cubicBezTo>
                <a:cubicBezTo>
                  <a:pt x="1441035" y="1701964"/>
                  <a:pt x="1390861" y="1680827"/>
                  <a:pt x="1483801" y="1796989"/>
                </a:cubicBezTo>
                <a:cubicBezTo>
                  <a:pt x="1508976" y="1828454"/>
                  <a:pt x="1540792" y="1853974"/>
                  <a:pt x="1569287" y="1882466"/>
                </a:cubicBezTo>
                <a:lnTo>
                  <a:pt x="1618137" y="1931310"/>
                </a:lnTo>
                <a:cubicBezTo>
                  <a:pt x="1638491" y="1972013"/>
                  <a:pt x="1653953" y="2015556"/>
                  <a:pt x="1679199" y="2053420"/>
                </a:cubicBezTo>
                <a:cubicBezTo>
                  <a:pt x="1703624" y="2090053"/>
                  <a:pt x="1726054" y="2128097"/>
                  <a:pt x="1752473" y="2163319"/>
                </a:cubicBezTo>
                <a:cubicBezTo>
                  <a:pt x="1797916" y="2223904"/>
                  <a:pt x="1777820" y="2195229"/>
                  <a:pt x="1813535" y="2248796"/>
                </a:cubicBezTo>
                <a:cubicBezTo>
                  <a:pt x="1816527" y="2272730"/>
                  <a:pt x="1826770" y="2373976"/>
                  <a:pt x="1837959" y="2407539"/>
                </a:cubicBezTo>
                <a:cubicBezTo>
                  <a:pt x="1843716" y="2424808"/>
                  <a:pt x="1854242" y="2440102"/>
                  <a:pt x="1862384" y="2456383"/>
                </a:cubicBezTo>
                <a:cubicBezTo>
                  <a:pt x="1878647" y="2781618"/>
                  <a:pt x="1863513" y="2600301"/>
                  <a:pt x="1886809" y="2798290"/>
                </a:cubicBezTo>
                <a:cubicBezTo>
                  <a:pt x="1891116" y="2834896"/>
                  <a:pt x="1891792" y="2872046"/>
                  <a:pt x="1899021" y="2908189"/>
                </a:cubicBezTo>
                <a:cubicBezTo>
                  <a:pt x="1911398" y="2970066"/>
                  <a:pt x="1974129" y="3092490"/>
                  <a:pt x="1996720" y="3127987"/>
                </a:cubicBezTo>
                <a:cubicBezTo>
                  <a:pt x="2025215" y="3172761"/>
                  <a:pt x="2036696" y="3235005"/>
                  <a:pt x="2082206" y="3262308"/>
                </a:cubicBezTo>
                <a:cubicBezTo>
                  <a:pt x="2155854" y="3306492"/>
                  <a:pt x="2123518" y="3285776"/>
                  <a:pt x="2179905" y="3323363"/>
                </a:cubicBezTo>
                <a:cubicBezTo>
                  <a:pt x="2188047" y="3335574"/>
                  <a:pt x="2192869" y="3350828"/>
                  <a:pt x="2204330" y="3359996"/>
                </a:cubicBezTo>
                <a:cubicBezTo>
                  <a:pt x="2214382" y="3368037"/>
                  <a:pt x="2229135" y="3367137"/>
                  <a:pt x="2240967" y="3372207"/>
                </a:cubicBezTo>
                <a:cubicBezTo>
                  <a:pt x="2257700" y="3379377"/>
                  <a:pt x="2273902" y="3387789"/>
                  <a:pt x="2289816" y="3396629"/>
                </a:cubicBezTo>
                <a:cubicBezTo>
                  <a:pt x="2353522" y="3432017"/>
                  <a:pt x="2365617" y="3441642"/>
                  <a:pt x="2424152" y="3494317"/>
                </a:cubicBezTo>
                <a:cubicBezTo>
                  <a:pt x="2441268" y="3509720"/>
                  <a:pt x="2455791" y="3527864"/>
                  <a:pt x="2473002" y="3543161"/>
                </a:cubicBezTo>
                <a:cubicBezTo>
                  <a:pt x="2492484" y="3560476"/>
                  <a:pt x="2515632" y="3573576"/>
                  <a:pt x="2534063" y="3592005"/>
                </a:cubicBezTo>
                <a:cubicBezTo>
                  <a:pt x="2544441" y="3602382"/>
                  <a:pt x="2548936" y="3617495"/>
                  <a:pt x="2558488" y="3628638"/>
                </a:cubicBezTo>
                <a:cubicBezTo>
                  <a:pt x="2573475" y="3646120"/>
                  <a:pt x="2592351" y="3660000"/>
                  <a:pt x="2607338" y="3677482"/>
                </a:cubicBezTo>
                <a:cubicBezTo>
                  <a:pt x="2616890" y="3688624"/>
                  <a:pt x="2621384" y="3703738"/>
                  <a:pt x="2631762" y="3714115"/>
                </a:cubicBezTo>
                <a:cubicBezTo>
                  <a:pt x="2642141" y="3724493"/>
                  <a:pt x="2655953" y="3730759"/>
                  <a:pt x="2668399" y="3738537"/>
                </a:cubicBezTo>
                <a:cubicBezTo>
                  <a:pt x="2671369" y="3740393"/>
                  <a:pt x="2753414" y="3788178"/>
                  <a:pt x="2766098" y="3799592"/>
                </a:cubicBezTo>
                <a:cubicBezTo>
                  <a:pt x="2917875" y="3936176"/>
                  <a:pt x="2784887" y="3840608"/>
                  <a:pt x="2924859" y="3933913"/>
                </a:cubicBezTo>
                <a:cubicBezTo>
                  <a:pt x="2937071" y="3942054"/>
                  <a:pt x="2947572" y="3953694"/>
                  <a:pt x="2961496" y="3958335"/>
                </a:cubicBezTo>
                <a:cubicBezTo>
                  <a:pt x="3081752" y="3998416"/>
                  <a:pt x="3009375" y="3978525"/>
                  <a:pt x="3181318" y="4007179"/>
                </a:cubicBezTo>
                <a:cubicBezTo>
                  <a:pt x="3257905" y="4039998"/>
                  <a:pt x="3348513" y="4071337"/>
                  <a:pt x="3401141" y="4141500"/>
                </a:cubicBezTo>
                <a:cubicBezTo>
                  <a:pt x="3413353" y="4157781"/>
                  <a:pt x="3422325" y="4177100"/>
                  <a:pt x="3437778" y="4190344"/>
                </a:cubicBezTo>
                <a:cubicBezTo>
                  <a:pt x="3451601" y="4202191"/>
                  <a:pt x="3469894" y="4207596"/>
                  <a:pt x="3486627" y="4214766"/>
                </a:cubicBezTo>
                <a:cubicBezTo>
                  <a:pt x="3511154" y="4225277"/>
                  <a:pt x="3547325" y="4232992"/>
                  <a:pt x="3572113" y="4239188"/>
                </a:cubicBezTo>
                <a:cubicBezTo>
                  <a:pt x="3588396" y="4235118"/>
                  <a:pt x="3616139" y="4243053"/>
                  <a:pt x="3620963" y="4226977"/>
                </a:cubicBezTo>
                <a:cubicBezTo>
                  <a:pt x="3631556" y="4191673"/>
                  <a:pt x="3619851" y="4152225"/>
                  <a:pt x="3608751" y="4117078"/>
                </a:cubicBezTo>
                <a:cubicBezTo>
                  <a:pt x="3595046" y="4073682"/>
                  <a:pt x="3568043" y="4035671"/>
                  <a:pt x="3547689" y="3994968"/>
                </a:cubicBezTo>
                <a:lnTo>
                  <a:pt x="3511052" y="3921702"/>
                </a:lnTo>
                <a:cubicBezTo>
                  <a:pt x="3437628" y="3774870"/>
                  <a:pt x="3507457" y="3925765"/>
                  <a:pt x="3449990" y="3762959"/>
                </a:cubicBezTo>
                <a:cubicBezTo>
                  <a:pt x="3435398" y="3721619"/>
                  <a:pt x="3417424" y="3681552"/>
                  <a:pt x="3401141" y="3640849"/>
                </a:cubicBezTo>
                <a:cubicBezTo>
                  <a:pt x="3392999" y="3620497"/>
                  <a:pt x="3383649" y="3600589"/>
                  <a:pt x="3376716" y="3579794"/>
                </a:cubicBezTo>
                <a:cubicBezTo>
                  <a:pt x="3363290" y="3539521"/>
                  <a:pt x="3359544" y="3525899"/>
                  <a:pt x="3340079" y="3482106"/>
                </a:cubicBezTo>
                <a:cubicBezTo>
                  <a:pt x="3295671" y="3382198"/>
                  <a:pt x="3334673" y="3488045"/>
                  <a:pt x="3291229" y="3372207"/>
                </a:cubicBezTo>
                <a:cubicBezTo>
                  <a:pt x="3286709" y="3360155"/>
                  <a:pt x="3285268" y="3346826"/>
                  <a:pt x="3279017" y="3335574"/>
                </a:cubicBezTo>
                <a:cubicBezTo>
                  <a:pt x="3264761" y="3309916"/>
                  <a:pt x="3243296" y="3288561"/>
                  <a:pt x="3230168" y="3262308"/>
                </a:cubicBezTo>
                <a:cubicBezTo>
                  <a:pt x="3218654" y="3239283"/>
                  <a:pt x="3213885" y="3213464"/>
                  <a:pt x="3205743" y="3189042"/>
                </a:cubicBezTo>
                <a:lnTo>
                  <a:pt x="3181318" y="3115776"/>
                </a:lnTo>
                <a:cubicBezTo>
                  <a:pt x="3139471" y="2864715"/>
                  <a:pt x="3193329" y="3175825"/>
                  <a:pt x="3156893" y="2993666"/>
                </a:cubicBezTo>
                <a:cubicBezTo>
                  <a:pt x="3152037" y="2969388"/>
                  <a:pt x="3155754" y="2942545"/>
                  <a:pt x="3144681" y="2920400"/>
                </a:cubicBezTo>
                <a:cubicBezTo>
                  <a:pt x="3099472" y="2829991"/>
                  <a:pt x="3065859" y="2823219"/>
                  <a:pt x="2998133" y="2761657"/>
                </a:cubicBezTo>
                <a:cubicBezTo>
                  <a:pt x="2976834" y="2742296"/>
                  <a:pt x="2958585" y="2719723"/>
                  <a:pt x="2937071" y="2700602"/>
                </a:cubicBezTo>
                <a:cubicBezTo>
                  <a:pt x="2921858" y="2687081"/>
                  <a:pt x="2902615" y="2678360"/>
                  <a:pt x="2888222" y="2663969"/>
                </a:cubicBezTo>
                <a:cubicBezTo>
                  <a:pt x="2833607" y="2609360"/>
                  <a:pt x="2756336" y="2501292"/>
                  <a:pt x="2717249" y="2444172"/>
                </a:cubicBezTo>
                <a:cubicBezTo>
                  <a:pt x="2695563" y="2412481"/>
                  <a:pt x="2678118" y="2378006"/>
                  <a:pt x="2656187" y="2346484"/>
                </a:cubicBezTo>
                <a:cubicBezTo>
                  <a:pt x="2612945" y="2284331"/>
                  <a:pt x="2565863" y="2224929"/>
                  <a:pt x="2521851" y="2163319"/>
                </a:cubicBezTo>
                <a:cubicBezTo>
                  <a:pt x="2504789" y="2139435"/>
                  <a:pt x="2488105" y="2115222"/>
                  <a:pt x="2473002" y="2090053"/>
                </a:cubicBezTo>
                <a:cubicBezTo>
                  <a:pt x="2460790" y="2069701"/>
                  <a:pt x="2450607" y="2047985"/>
                  <a:pt x="2436365" y="2028998"/>
                </a:cubicBezTo>
                <a:cubicBezTo>
                  <a:pt x="2426002" y="2015183"/>
                  <a:pt x="2411101" y="2005361"/>
                  <a:pt x="2399728" y="1992365"/>
                </a:cubicBezTo>
                <a:cubicBezTo>
                  <a:pt x="2382564" y="1972751"/>
                  <a:pt x="2369309" y="1949739"/>
                  <a:pt x="2350878" y="1931310"/>
                </a:cubicBezTo>
                <a:cubicBezTo>
                  <a:pt x="2336485" y="1916919"/>
                  <a:pt x="2317347" y="1908079"/>
                  <a:pt x="2302029" y="1894677"/>
                </a:cubicBezTo>
                <a:cubicBezTo>
                  <a:pt x="2227706" y="1829652"/>
                  <a:pt x="2276790" y="1865837"/>
                  <a:pt x="2216542" y="1796989"/>
                </a:cubicBezTo>
                <a:cubicBezTo>
                  <a:pt x="2201378" y="1779661"/>
                  <a:pt x="2180467" y="1767304"/>
                  <a:pt x="2167693" y="1748145"/>
                </a:cubicBezTo>
                <a:cubicBezTo>
                  <a:pt x="2131287" y="1693541"/>
                  <a:pt x="2123922" y="1665693"/>
                  <a:pt x="2106631" y="1613824"/>
                </a:cubicBezTo>
                <a:cubicBezTo>
                  <a:pt x="2102560" y="1532417"/>
                  <a:pt x="2100671" y="1450872"/>
                  <a:pt x="2094419" y="1369604"/>
                </a:cubicBezTo>
                <a:cubicBezTo>
                  <a:pt x="2090923" y="1324164"/>
                  <a:pt x="2076894" y="1280129"/>
                  <a:pt x="2069994" y="1235283"/>
                </a:cubicBezTo>
                <a:cubicBezTo>
                  <a:pt x="2065004" y="1202849"/>
                  <a:pt x="2062120" y="1170123"/>
                  <a:pt x="2057782" y="1137595"/>
                </a:cubicBezTo>
                <a:cubicBezTo>
                  <a:pt x="2048257" y="1066170"/>
                  <a:pt x="2042719" y="991334"/>
                  <a:pt x="1996720" y="930008"/>
                </a:cubicBezTo>
                <a:cubicBezTo>
                  <a:pt x="1984508" y="913727"/>
                  <a:pt x="1973486" y="896480"/>
                  <a:pt x="1960083" y="881164"/>
                </a:cubicBezTo>
                <a:cubicBezTo>
                  <a:pt x="1905991" y="819351"/>
                  <a:pt x="1869789" y="810494"/>
                  <a:pt x="1825747" y="722421"/>
                </a:cubicBezTo>
                <a:cubicBezTo>
                  <a:pt x="1794758" y="660450"/>
                  <a:pt x="1811420" y="688723"/>
                  <a:pt x="1776897" y="636944"/>
                </a:cubicBezTo>
                <a:cubicBezTo>
                  <a:pt x="1754420" y="569518"/>
                  <a:pt x="1777635" y="614168"/>
                  <a:pt x="1691411" y="551467"/>
                </a:cubicBezTo>
                <a:cubicBezTo>
                  <a:pt x="1531860" y="435443"/>
                  <a:pt x="1701042" y="549746"/>
                  <a:pt x="1593712" y="478201"/>
                </a:cubicBezTo>
                <a:cubicBezTo>
                  <a:pt x="1585570" y="465990"/>
                  <a:pt x="1578839" y="452711"/>
                  <a:pt x="1569287" y="441568"/>
                </a:cubicBezTo>
                <a:cubicBezTo>
                  <a:pt x="1554301" y="424086"/>
                  <a:pt x="1532643" y="412250"/>
                  <a:pt x="1520438" y="392724"/>
                </a:cubicBezTo>
                <a:cubicBezTo>
                  <a:pt x="1511543" y="378493"/>
                  <a:pt x="1516553" y="358451"/>
                  <a:pt x="1508226" y="343880"/>
                </a:cubicBezTo>
                <a:cubicBezTo>
                  <a:pt x="1499657" y="328886"/>
                  <a:pt x="1482646" y="320513"/>
                  <a:pt x="1471589" y="307247"/>
                </a:cubicBezTo>
                <a:cubicBezTo>
                  <a:pt x="1416069" y="240631"/>
                  <a:pt x="1371420" y="164969"/>
                  <a:pt x="1300616" y="111872"/>
                </a:cubicBezTo>
                <a:cubicBezTo>
                  <a:pt x="1284333" y="99661"/>
                  <a:pt x="1268329" y="87068"/>
                  <a:pt x="1251766" y="75239"/>
                </a:cubicBezTo>
                <a:cubicBezTo>
                  <a:pt x="1239822" y="66709"/>
                  <a:pt x="1226405" y="60212"/>
                  <a:pt x="1215129" y="50817"/>
                </a:cubicBezTo>
                <a:cubicBezTo>
                  <a:pt x="1154142" y="0"/>
                  <a:pt x="1206241" y="23432"/>
                  <a:pt x="1141855" y="1973"/>
                </a:cubicBezTo>
                <a:cubicBezTo>
                  <a:pt x="1023802" y="6043"/>
                  <a:pt x="905453" y="4888"/>
                  <a:pt x="787697" y="14184"/>
                </a:cubicBezTo>
                <a:cubicBezTo>
                  <a:pt x="750283" y="17137"/>
                  <a:pt x="715049" y="34135"/>
                  <a:pt x="677786" y="38606"/>
                </a:cubicBezTo>
                <a:cubicBezTo>
                  <a:pt x="612991" y="46381"/>
                  <a:pt x="547521" y="46747"/>
                  <a:pt x="482388" y="50817"/>
                </a:cubicBezTo>
                <a:cubicBezTo>
                  <a:pt x="380790" y="84679"/>
                  <a:pt x="542691" y="33145"/>
                  <a:pt x="360264" y="75239"/>
                </a:cubicBezTo>
                <a:cubicBezTo>
                  <a:pt x="335178" y="81028"/>
                  <a:pt x="286990" y="99661"/>
                  <a:pt x="286990" y="99661"/>
                </a:cubicBezTo>
                <a:cubicBezTo>
                  <a:pt x="270707" y="115942"/>
                  <a:pt x="256563" y="134690"/>
                  <a:pt x="238141" y="148505"/>
                </a:cubicBezTo>
                <a:cubicBezTo>
                  <a:pt x="118674" y="238095"/>
                  <a:pt x="250787" y="115582"/>
                  <a:pt x="152654" y="197349"/>
                </a:cubicBezTo>
                <a:cubicBezTo>
                  <a:pt x="118633" y="225697"/>
                  <a:pt x="106336" y="246888"/>
                  <a:pt x="79380" y="282825"/>
                </a:cubicBezTo>
                <a:cubicBezTo>
                  <a:pt x="75309" y="295036"/>
                  <a:pt x="70290" y="306971"/>
                  <a:pt x="67168" y="319458"/>
                </a:cubicBezTo>
                <a:cubicBezTo>
                  <a:pt x="62134" y="339593"/>
                  <a:pt x="63545" y="361619"/>
                  <a:pt x="54956" y="380513"/>
                </a:cubicBezTo>
                <a:cubicBezTo>
                  <a:pt x="33273" y="428211"/>
                  <a:pt x="12212" y="406970"/>
                  <a:pt x="6106" y="453779"/>
                </a:cubicBezTo>
                <a:close/>
              </a:path>
            </a:pathLst>
          </a:custGeom>
          <a:solidFill>
            <a:schemeClr val="accent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itle 3">
            <a:extLst>
              <a:ext uri="{FF2B5EF4-FFF2-40B4-BE49-F238E27FC236}">
                <a16:creationId xmlns:a16="http://schemas.microsoft.com/office/drawing/2014/main" id="{21256AC0-8835-DF40-9386-3241CD23EEEE}"/>
              </a:ext>
            </a:extLst>
          </p:cNvPr>
          <p:cNvSpPr txBox="1">
            <a:spLocks/>
          </p:cNvSpPr>
          <p:nvPr/>
        </p:nvSpPr>
        <p:spPr bwMode="auto">
          <a:xfrm>
            <a:off x="6732240" y="22845"/>
            <a:ext cx="2178245" cy="525835"/>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0" cap="none" spc="0" normalizeH="0" baseline="0" noProof="0" dirty="0">
                <a:ln>
                  <a:noFill/>
                </a:ln>
                <a:solidFill>
                  <a:srgbClr val="0070C0"/>
                </a:solidFill>
                <a:effectLst/>
                <a:uLnTx/>
                <a:uFillTx/>
                <a:latin typeface="Arial" panose="020B0604020202020204" pitchFamily="34" charset="0"/>
                <a:ea typeface="Osaka" charset="0"/>
                <a:cs typeface="Arial" panose="020B0604020202020204" pitchFamily="34" charset="0"/>
              </a:rPr>
              <a:t>نحميا 3</a:t>
            </a:r>
            <a:endParaRPr kumimoji="1" lang="en-US" sz="3200" b="1" u="none" strike="noStrike" kern="0" cap="none" spc="0" normalizeH="0" baseline="0" noProof="0" dirty="0">
              <a:ln>
                <a:noFill/>
              </a:ln>
              <a:solidFill>
                <a:srgbClr val="0070C0"/>
              </a:solidFill>
              <a:effectLst/>
              <a:uLnTx/>
              <a:uFillTx/>
              <a:latin typeface="Arial" panose="020B0604020202020204" pitchFamily="34" charset="0"/>
              <a:ea typeface="Osaka"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5" descr="head_and_br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306" name="Rectangle 2"/>
          <p:cNvSpPr>
            <a:spLocks noGrp="1" noChangeArrowheads="1"/>
          </p:cNvSpPr>
          <p:nvPr>
            <p:ph type="ctrTitle"/>
          </p:nvPr>
        </p:nvSpPr>
        <p:spPr>
          <a:xfrm>
            <a:off x="4495800" y="228600"/>
            <a:ext cx="4648200" cy="5486400"/>
          </a:xfrm>
          <a:effectLst>
            <a:outerShdw blurRad="63500" dist="35921" dir="2700000" algn="ctr" rotWithShape="0">
              <a:srgbClr val="000000">
                <a:alpha val="74998"/>
              </a:srgbClr>
            </a:outerShdw>
          </a:effectLst>
        </p:spPr>
        <p:txBody>
          <a:bodyPr/>
          <a:lstStyle/>
          <a:p>
            <a:pPr marL="860425" indent="-860425" algn="r">
              <a:defRPr/>
            </a:pPr>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ب. يدعونا الله لخدمته بطرق عقلانية لحماية كنيسته</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algn="ctr" eaLnBrk="1" hangingPunct="1">
              <a:defRPr/>
            </a:pPr>
            <a:r>
              <a:rPr lang="ar-JO" b="1" dirty="0">
                <a:solidFill>
                  <a:schemeClr val="tx1"/>
                </a:solidFill>
                <a:latin typeface="Arial" panose="020B0604020202020204" pitchFamily="34" charset="0"/>
                <a:ea typeface="ＭＳ Ｐゴシック" charset="0"/>
                <a:cs typeface="Arial" panose="020B0604020202020204" pitchFamily="34" charset="0"/>
              </a:rPr>
              <a:t>كتب عن نحميا</a:t>
            </a:r>
            <a:endParaRPr lang="en-US" sz="5400" b="1" dirty="0">
              <a:latin typeface="Arial" panose="020B0604020202020204" pitchFamily="34" charset="0"/>
              <a:ea typeface="ＭＳ Ｐゴシック" charset="0"/>
              <a:cs typeface="Arial" panose="020B0604020202020204" pitchFamily="34"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idx="4294967295"/>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3200" dirty="0">
                <a:solidFill>
                  <a:schemeClr val="bg1"/>
                </a:solidFill>
                <a:ea typeface="ＭＳ Ｐゴシック" charset="0"/>
                <a:cs typeface="ＭＳ Ｐゴシック" charset="0"/>
              </a:rPr>
              <a:t>Check Out Our Website…</a:t>
            </a:r>
            <a:endParaRPr lang="en-US" dirty="0">
              <a:ea typeface="ＭＳ Ｐゴシック" charset="0"/>
              <a:cs typeface="ＭＳ Ｐゴシック" charset="0"/>
            </a:endParaRPr>
          </a:p>
        </p:txBody>
      </p:sp>
      <p:pic>
        <p:nvPicPr>
          <p:cNvPr id="817154" name="Picture 1" descr="CIC Homepage 2013.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963" y="0"/>
            <a:ext cx="8955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01"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5682" name="Rectangle 5"/>
          <p:cNvSpPr>
            <a:spLocks noGrp="1" noChangeArrowheads="1"/>
          </p:cNvSpPr>
          <p:nvPr>
            <p:ph type="title" idx="4294967295"/>
          </p:nvPr>
        </p:nvSpPr>
        <p:spPr>
          <a:xfrm>
            <a:off x="3124200" y="36106"/>
            <a:ext cx="6019800" cy="65659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ar-JO" kern="1200" dirty="0">
                <a:solidFill>
                  <a:schemeClr val="tx1"/>
                </a:solidFill>
                <a:effectLst>
                  <a:glow rad="101600">
                    <a:schemeClr val="bg1">
                      <a:alpha val="88000"/>
                    </a:schemeClr>
                  </a:glow>
                </a:effectLst>
                <a:ea typeface="ＭＳ Ｐゴシック" charset="0"/>
                <a:cs typeface="Arial" panose="020B0604020202020204" pitchFamily="34" charset="0"/>
              </a:rPr>
              <a:t>إرساليتنا</a:t>
            </a:r>
            <a:endParaRPr lang="en-US" kern="1200" dirty="0">
              <a:solidFill>
                <a:schemeClr val="tx1"/>
              </a:solidFill>
              <a:effectLst>
                <a:glow rad="101600">
                  <a:schemeClr val="bg1">
                    <a:alpha val="88000"/>
                  </a:schemeClr>
                </a:glow>
              </a:effectLst>
              <a:ea typeface="ＭＳ Ｐゴシック" charset="0"/>
              <a:cs typeface="Arial" panose="020B0604020202020204" pitchFamily="34" charset="0"/>
            </a:endParaRPr>
          </a:p>
        </p:txBody>
      </p:sp>
      <p:sp>
        <p:nvSpPr>
          <p:cNvPr id="455683" name="Text Box 3"/>
          <p:cNvSpPr txBox="1">
            <a:spLocks noChangeArrowheads="1"/>
          </p:cNvSpPr>
          <p:nvPr/>
        </p:nvSpPr>
        <p:spPr bwMode="auto">
          <a:xfrm>
            <a:off x="3124200" y="4357319"/>
            <a:ext cx="6019800" cy="2456057"/>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eaLnBrk="1" hangingPunct="1">
              <a:lnSpc>
                <a:spcPct val="80000"/>
              </a:lnSpc>
              <a:defRPr sz="3200" b="1" baseline="0">
                <a:solidFill>
                  <a:schemeClr val="bg1"/>
                </a:solidFill>
                <a:effectLst>
                  <a:glow rad="190500">
                    <a:schemeClr val="tx1"/>
                  </a:glow>
                </a:effectLst>
                <a:latin typeface="Arial" charset="0"/>
              </a:defRPr>
            </a:lvl1pPr>
            <a:lvl2pPr marL="742950" indent="-285750">
              <a:defRPr>
                <a:latin typeface="Arial" charset="0"/>
              </a:defRPr>
            </a:lvl2pPr>
            <a:lvl3pPr marL="1143000" indent="-228600">
              <a:defRPr>
                <a:latin typeface="Arial" charset="0"/>
              </a:defRPr>
            </a:lvl3pPr>
            <a:lvl4pPr marL="1600200" indent="-228600">
              <a:defRPr>
                <a:latin typeface="Arial" charset="0"/>
              </a:defRPr>
            </a:lvl4pPr>
            <a:lvl5pPr marL="2057400" indent="-22860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r>
              <a:rPr lang="ar-JO" altLang="zh-CN" dirty="0">
                <a:latin typeface="Arial" panose="020B0604020202020204" pitchFamily="34" charset="0"/>
                <a:cs typeface="Arial" panose="020B0604020202020204" pitchFamily="34" charset="0"/>
              </a:rPr>
              <a:t>إرسالية </a:t>
            </a:r>
          </a:p>
          <a:p>
            <a:r>
              <a:rPr lang="ar-JO" altLang="zh-CN" dirty="0">
                <a:latin typeface="Arial" panose="020B0604020202020204" pitchFamily="34" charset="0"/>
                <a:cs typeface="Arial" panose="020B0604020202020204" pitchFamily="34" charset="0"/>
              </a:rPr>
              <a:t>كنيسة الطرق المتقاطعة هي الوصول للأمم </a:t>
            </a:r>
          </a:p>
          <a:p>
            <a:r>
              <a:rPr lang="ar-JO" altLang="zh-CN" dirty="0">
                <a:latin typeface="Arial" panose="020B0604020202020204" pitchFamily="34" charset="0"/>
                <a:cs typeface="Arial" panose="020B0604020202020204" pitchFamily="34" charset="0"/>
              </a:rPr>
              <a:t>من خلال الوصول</a:t>
            </a:r>
          </a:p>
          <a:p>
            <a:r>
              <a:rPr lang="ar-JO" altLang="zh-CN" dirty="0">
                <a:latin typeface="Arial" panose="020B0604020202020204" pitchFamily="34" charset="0"/>
                <a:cs typeface="Arial" panose="020B0604020202020204" pitchFamily="34" charset="0"/>
              </a:rPr>
              <a:t> للجنسيات الدولية المقيمة </a:t>
            </a:r>
          </a:p>
          <a:p>
            <a:r>
              <a:rPr lang="ar-JO" altLang="zh-CN" dirty="0">
                <a:latin typeface="Arial" panose="020B0604020202020204" pitchFamily="34" charset="0"/>
                <a:cs typeface="Arial" panose="020B0604020202020204" pitchFamily="34" charset="0"/>
              </a:rPr>
              <a:t>في سنغافورة</a:t>
            </a:r>
            <a:endParaRPr lang="en-US" altLang="zh-CN" dirty="0">
              <a:latin typeface="Arial" panose="020B0604020202020204" pitchFamily="34" charset="0"/>
              <a:cs typeface="Arial" panose="020B0604020202020204" pitchFamily="34" charset="0"/>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1249"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7730" name="Rectangle 2"/>
          <p:cNvSpPr>
            <a:spLocks noGrp="1" noChangeArrowheads="1"/>
          </p:cNvSpPr>
          <p:nvPr>
            <p:ph type="title" idx="4294967295"/>
          </p:nvPr>
        </p:nvSpPr>
        <p:spPr>
          <a:xfrm>
            <a:off x="3124200" y="22715"/>
            <a:ext cx="6019800" cy="63402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ar-JO" kern="1200" dirty="0">
                <a:solidFill>
                  <a:schemeClr val="tx1"/>
                </a:solidFill>
                <a:effectLst>
                  <a:glow rad="101600">
                    <a:schemeClr val="bg1">
                      <a:alpha val="88000"/>
                    </a:schemeClr>
                  </a:glow>
                </a:effectLst>
                <a:ea typeface="ＭＳ Ｐゴシック" charset="0"/>
                <a:cs typeface="Arial" panose="020B0604020202020204" pitchFamily="34" charset="0"/>
              </a:rPr>
              <a:t>رؤيتنا</a:t>
            </a:r>
            <a:endParaRPr lang="en-US" kern="1200" dirty="0">
              <a:solidFill>
                <a:schemeClr val="tx1"/>
              </a:solidFill>
              <a:effectLst>
                <a:glow rad="101600">
                  <a:schemeClr val="bg1">
                    <a:alpha val="88000"/>
                  </a:schemeClr>
                </a:glow>
              </a:effectLst>
              <a:ea typeface="ＭＳ Ｐゴシック" charset="0"/>
              <a:cs typeface="Arial" panose="020B0604020202020204" pitchFamily="34" charset="0"/>
            </a:endParaRPr>
          </a:p>
        </p:txBody>
      </p:sp>
      <p:sp>
        <p:nvSpPr>
          <p:cNvPr id="457731" name="Text Box 3"/>
          <p:cNvSpPr txBox="1">
            <a:spLocks noChangeArrowheads="1"/>
          </p:cNvSpPr>
          <p:nvPr/>
        </p:nvSpPr>
        <p:spPr bwMode="auto">
          <a:xfrm>
            <a:off x="3124200" y="1628800"/>
            <a:ext cx="6019800" cy="5213735"/>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eaLnBrk="1" hangingPunct="1">
              <a:lnSpc>
                <a:spcPct val="80000"/>
              </a:lnSpc>
              <a:defRPr sz="3200" b="1" baseline="0">
                <a:solidFill>
                  <a:schemeClr val="bg1"/>
                </a:solidFill>
                <a:effectLst>
                  <a:glow rad="190500">
                    <a:schemeClr val="tx1"/>
                  </a:glow>
                </a:effectLst>
                <a:latin typeface="Arial" charset="0"/>
              </a:defRPr>
            </a:lvl1pPr>
            <a:lvl2pPr marL="742950" indent="-285750">
              <a:defRPr>
                <a:latin typeface="Arial" charset="0"/>
              </a:defRPr>
            </a:lvl2pPr>
            <a:lvl3pPr marL="1143000" indent="-228600">
              <a:defRPr>
                <a:latin typeface="Arial" charset="0"/>
              </a:defRPr>
            </a:lvl3pPr>
            <a:lvl4pPr marL="1600200" indent="-228600">
              <a:defRPr>
                <a:latin typeface="Arial" charset="0"/>
              </a:defRPr>
            </a:lvl4pPr>
            <a:lvl5pPr marL="2057400" indent="-22860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r>
              <a:rPr lang="ar-JO" altLang="zh-CN" dirty="0">
                <a:latin typeface="Arial" panose="020B0604020202020204" pitchFamily="34" charset="0"/>
                <a:cs typeface="Arial" panose="020B0604020202020204" pitchFamily="34" charset="0"/>
              </a:rPr>
              <a:t>رؤية </a:t>
            </a:r>
          </a:p>
          <a:p>
            <a:r>
              <a:rPr lang="ar-JO" altLang="zh-CN" dirty="0">
                <a:latin typeface="Arial" panose="020B0604020202020204" pitchFamily="34" charset="0"/>
                <a:cs typeface="Arial" panose="020B0604020202020204" pitchFamily="34" charset="0"/>
              </a:rPr>
              <a:t>كنيسة الطرق المتقاطعة </a:t>
            </a:r>
          </a:p>
          <a:p>
            <a:r>
              <a:rPr lang="ar-JO" altLang="zh-CN" dirty="0">
                <a:latin typeface="Arial" panose="020B0604020202020204" pitchFamily="34" charset="0"/>
                <a:cs typeface="Arial" panose="020B0604020202020204" pitchFamily="34" charset="0"/>
              </a:rPr>
              <a:t>هي قيادة الجنسيات الدولية </a:t>
            </a:r>
          </a:p>
          <a:p>
            <a:r>
              <a:rPr lang="ar-JO" altLang="zh-CN" dirty="0">
                <a:latin typeface="Arial" panose="020B0604020202020204" pitchFamily="34" charset="0"/>
                <a:cs typeface="Arial" panose="020B0604020202020204" pitchFamily="34" charset="0"/>
              </a:rPr>
              <a:t>في علاقة قوية </a:t>
            </a:r>
          </a:p>
          <a:p>
            <a:r>
              <a:rPr lang="ar-JO" altLang="zh-CN" dirty="0">
                <a:latin typeface="Arial" panose="020B0604020202020204" pitchFamily="34" charset="0"/>
                <a:cs typeface="Arial" panose="020B0604020202020204" pitchFamily="34" charset="0"/>
              </a:rPr>
              <a:t>مع يسوع المسيح </a:t>
            </a:r>
          </a:p>
          <a:p>
            <a:r>
              <a:rPr lang="ar-JO" altLang="zh-CN" dirty="0">
                <a:latin typeface="Arial" panose="020B0604020202020204" pitchFamily="34" charset="0"/>
                <a:cs typeface="Arial" panose="020B0604020202020204" pitchFamily="34" charset="0"/>
              </a:rPr>
              <a:t>كتلاميذ يمكنهم</a:t>
            </a:r>
          </a:p>
          <a:p>
            <a:r>
              <a:rPr lang="ar-JO" altLang="zh-CN" dirty="0">
                <a:latin typeface="Arial" panose="020B0604020202020204" pitchFamily="34" charset="0"/>
                <a:cs typeface="Arial" panose="020B0604020202020204" pitchFamily="34" charset="0"/>
              </a:rPr>
              <a:t> أن يصنعوا تحولاً </a:t>
            </a:r>
          </a:p>
          <a:p>
            <a:r>
              <a:rPr lang="ar-JO" altLang="zh-CN" dirty="0">
                <a:latin typeface="Arial" panose="020B0604020202020204" pitchFamily="34" charset="0"/>
                <a:cs typeface="Arial" panose="020B0604020202020204" pitchFamily="34" charset="0"/>
              </a:rPr>
              <a:t>في دوائر تأثيرهم </a:t>
            </a:r>
          </a:p>
          <a:p>
            <a:r>
              <a:rPr lang="ar-JO" altLang="zh-CN" dirty="0">
                <a:latin typeface="Arial" panose="020B0604020202020204" pitchFamily="34" charset="0"/>
                <a:cs typeface="Arial" panose="020B0604020202020204" pitchFamily="34" charset="0"/>
              </a:rPr>
              <a:t>(2 تي 2: 2) </a:t>
            </a:r>
          </a:p>
          <a:p>
            <a:r>
              <a:rPr lang="ar-JO" altLang="zh-CN" dirty="0">
                <a:latin typeface="Arial" panose="020B0604020202020204" pitchFamily="34" charset="0"/>
                <a:cs typeface="Arial" panose="020B0604020202020204" pitchFamily="34" charset="0"/>
              </a:rPr>
              <a:t>تركز الكنيسة بشكل أساسي </a:t>
            </a:r>
          </a:p>
          <a:p>
            <a:r>
              <a:rPr lang="ar-JO" altLang="zh-CN" dirty="0">
                <a:latin typeface="Arial" panose="020B0604020202020204" pitchFamily="34" charset="0"/>
                <a:cs typeface="Arial" panose="020B0604020202020204" pitchFamily="34" charset="0"/>
              </a:rPr>
              <a:t>ولكن ليس حصري  </a:t>
            </a:r>
          </a:p>
          <a:p>
            <a:r>
              <a:rPr lang="ar-JO" altLang="zh-CN" dirty="0">
                <a:latin typeface="Arial" panose="020B0604020202020204" pitchFamily="34" charset="0"/>
                <a:cs typeface="Arial" panose="020B0604020202020204" pitchFamily="34" charset="0"/>
              </a:rPr>
              <a:t>على الوصول </a:t>
            </a:r>
          </a:p>
          <a:p>
            <a:r>
              <a:rPr lang="ar-JO" altLang="zh-CN" dirty="0">
                <a:latin typeface="Arial" panose="020B0604020202020204" pitchFamily="34" charset="0"/>
                <a:cs typeface="Arial" panose="020B0604020202020204" pitchFamily="34" charset="0"/>
              </a:rPr>
              <a:t>للمجتمع المتحدث باللغة الإنجليزية</a:t>
            </a:r>
            <a:endParaRPr lang="en-US" altLang="zh-CN" dirty="0">
              <a:latin typeface="Arial" panose="020B0604020202020204" pitchFamily="34" charset="0"/>
              <a:cs typeface="Arial" panose="020B0604020202020204" pitchFamily="34" charset="0"/>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3298"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288" y="0"/>
            <a:ext cx="9204326"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3714" name="Rectangle 2"/>
          <p:cNvSpPr>
            <a:spLocks noGrp="1" noChangeArrowheads="1"/>
          </p:cNvSpPr>
          <p:nvPr>
            <p:ph type="ctrTitle"/>
          </p:nvPr>
        </p:nvSpPr>
        <p:spPr>
          <a:xfrm>
            <a:off x="0" y="338666"/>
            <a:ext cx="9144000" cy="1089025"/>
          </a:xfrm>
        </p:spPr>
        <p:txBody>
          <a:bodyPr/>
          <a:lstStyle/>
          <a:p>
            <a:pPr eaLnBrk="1" hangingPunct="1">
              <a:defRPr/>
            </a:pPr>
            <a:r>
              <a:rPr lang="ar-JO" sz="9600" dirty="0">
                <a:solidFill>
                  <a:schemeClr val="bg1"/>
                </a:solidFill>
                <a:effectLst>
                  <a:glow rad="165100">
                    <a:schemeClr val="tx1">
                      <a:alpha val="94000"/>
                    </a:schemeClr>
                  </a:glow>
                </a:effectLst>
                <a:cs typeface="Arial" panose="020B0604020202020204" pitchFamily="34" charset="0"/>
              </a:rPr>
              <a:t>المواهب الروحية</a:t>
            </a:r>
            <a:endParaRPr lang="en-US" sz="7200" dirty="0">
              <a:effectLst>
                <a:glow rad="165100">
                  <a:schemeClr val="tx1">
                    <a:alpha val="94000"/>
                  </a:schemeClr>
                </a:glow>
              </a:effectLst>
              <a:cs typeface="Arial" panose="020B0604020202020204" pitchFamily="34" charset="0"/>
            </a:endParaRPr>
          </a:p>
        </p:txBody>
      </p:sp>
      <p:sp>
        <p:nvSpPr>
          <p:cNvPr id="2163715" name="Rectangle 3"/>
          <p:cNvSpPr>
            <a:spLocks noGrp="1" noChangeArrowheads="1"/>
          </p:cNvSpPr>
          <p:nvPr>
            <p:ph type="subTitle" idx="1"/>
          </p:nvPr>
        </p:nvSpPr>
        <p:spPr>
          <a:xfrm>
            <a:off x="0" y="1557866"/>
            <a:ext cx="9144000" cy="682625"/>
          </a:xfrm>
        </p:spPr>
        <p:txBody>
          <a:bodyPr/>
          <a:lstStyle/>
          <a:p>
            <a:pPr eaLnBrk="1" hangingPunct="1">
              <a:lnSpc>
                <a:spcPct val="90000"/>
              </a:lnSpc>
              <a:defRPr/>
            </a:pPr>
            <a:r>
              <a:rPr lang="ar-JO" sz="4800" dirty="0">
                <a:solidFill>
                  <a:srgbClr val="FFFFFF"/>
                </a:solidFill>
                <a:effectLst>
                  <a:glow rad="165100">
                    <a:schemeClr val="tx1">
                      <a:alpha val="94000"/>
                    </a:schemeClr>
                  </a:glow>
                </a:effectLst>
                <a:cs typeface="Arial" panose="020B0604020202020204" pitchFamily="34" charset="0"/>
              </a:rPr>
              <a:t>على الأقل تمتلك واحدة منها</a:t>
            </a:r>
            <a:endParaRPr lang="en-US" sz="4800" dirty="0">
              <a:solidFill>
                <a:srgbClr val="FFFFFF"/>
              </a:solidFill>
              <a:effectLst>
                <a:glow rad="165100">
                  <a:schemeClr val="tx1">
                    <a:alpha val="94000"/>
                  </a:schemeClr>
                </a:glow>
              </a:effectLst>
              <a:cs typeface="Arial" panose="020B0604020202020204" pitchFamily="34" charset="0"/>
            </a:endParaRPr>
          </a:p>
        </p:txBody>
      </p: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ar-JO" sz="2800" b="1" baseline="0" dirty="0">
                <a:solidFill>
                  <a:srgbClr val="000000"/>
                </a:solidFill>
                <a:latin typeface="Arial" panose="020B0604020202020204" pitchFamily="34" charset="0"/>
                <a:cs typeface="Arial" panose="020B0604020202020204" pitchFamily="34" charset="0"/>
              </a:rPr>
              <a:t>أحصل </a:t>
            </a:r>
          </a:p>
          <a:p>
            <a:r>
              <a:rPr lang="ar-JO" sz="2800" b="1" baseline="0" dirty="0">
                <a:solidFill>
                  <a:srgbClr val="000000"/>
                </a:solidFill>
                <a:latin typeface="Arial" panose="020B0604020202020204" pitchFamily="34" charset="0"/>
                <a:cs typeface="Arial" panose="020B0604020202020204" pitchFamily="34" charset="0"/>
              </a:rPr>
              <a:t>على كلمة</a:t>
            </a:r>
          </a:p>
          <a:p>
            <a:r>
              <a:rPr lang="ar-JO" sz="2800" b="1" baseline="0" dirty="0">
                <a:solidFill>
                  <a:srgbClr val="000000"/>
                </a:solidFill>
                <a:latin typeface="Arial" panose="020B0604020202020204" pitchFamily="34" charset="0"/>
                <a:cs typeface="Arial" panose="020B0604020202020204" pitchFamily="34" charset="0"/>
              </a:rPr>
              <a:t> من الله</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r>
              <a:rPr lang="ar-JO" sz="2800" b="1" baseline="0" dirty="0">
                <a:solidFill>
                  <a:srgbClr val="000000"/>
                </a:solidFill>
                <a:latin typeface="Arial" panose="020B0604020202020204" pitchFamily="34" charset="0"/>
                <a:cs typeface="Arial" panose="020B0604020202020204" pitchFamily="34" charset="0"/>
              </a:rPr>
              <a:t>أحصل</a:t>
            </a:r>
          </a:p>
          <a:p>
            <a:r>
              <a:rPr lang="ar-JO" sz="2800" b="1" baseline="0" dirty="0">
                <a:solidFill>
                  <a:srgbClr val="000000"/>
                </a:solidFill>
                <a:latin typeface="Arial" panose="020B0604020202020204" pitchFamily="34" charset="0"/>
                <a:cs typeface="Arial" panose="020B0604020202020204" pitchFamily="34" charset="0"/>
              </a:rPr>
              <a:t>على قوة</a:t>
            </a:r>
          </a:p>
          <a:p>
            <a:r>
              <a:rPr lang="ar-JO" sz="2800" b="1" baseline="0" dirty="0">
                <a:solidFill>
                  <a:srgbClr val="000000"/>
                </a:solidFill>
                <a:latin typeface="Arial" panose="020B0604020202020204" pitchFamily="34" charset="0"/>
                <a:cs typeface="Arial" panose="020B0604020202020204" pitchFamily="34" charset="0"/>
              </a:rPr>
              <a:t>من الله</a:t>
            </a:r>
            <a:endParaRPr lang="en-US" sz="28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7393" name="Picture 2" descr="Bible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27" name="Rectangle 3"/>
          <p:cNvSpPr>
            <a:spLocks noGrp="1" noChangeArrowheads="1"/>
          </p:cNvSpPr>
          <p:nvPr>
            <p:ph type="ctrTitle"/>
          </p:nvPr>
        </p:nvSpPr>
        <p:spPr>
          <a:xfrm>
            <a:off x="609600" y="228600"/>
            <a:ext cx="7772400" cy="1143000"/>
          </a:xfrm>
        </p:spPr>
        <p:txBody>
          <a:bodyPr/>
          <a:lstStyle/>
          <a:p>
            <a:pPr eaLnBrk="1" hangingPunct="1">
              <a:defRPr/>
            </a:pPr>
            <a:r>
              <a:rPr kumimoji="1" lang="ar-JO" dirty="0">
                <a:solidFill>
                  <a:srgbClr val="FFFFFF"/>
                </a:solidFill>
                <a:effectLst>
                  <a:outerShdw blurRad="50800" dist="88900" dir="2700000" algn="tl" rotWithShape="0">
                    <a:srgbClr val="000000"/>
                  </a:outerShdw>
                </a:effectLst>
              </a:rPr>
              <a:t>لماذا يجب أن ندرس ونعرف مواهبنا؟</a:t>
            </a:r>
            <a:endParaRPr kumimoji="1" lang="en-US" dirty="0">
              <a:effectLst>
                <a:outerShdw blurRad="50800" dist="88900" dir="2700000" algn="tl" rotWithShape="0">
                  <a:srgbClr val="000000"/>
                </a:outerShdw>
              </a:effectLst>
            </a:endParaRPr>
          </a:p>
        </p:txBody>
      </p:sp>
      <p:sp>
        <p:nvSpPr>
          <p:cNvPr id="231429" name="Text Box 5"/>
          <p:cNvSpPr txBox="1">
            <a:spLocks noChangeArrowheads="1"/>
          </p:cNvSpPr>
          <p:nvPr/>
        </p:nvSpPr>
        <p:spPr bwMode="auto">
          <a:xfrm>
            <a:off x="228600" y="1493838"/>
            <a:ext cx="8474075" cy="523220"/>
          </a:xfrm>
          <a:prstGeom prst="rect">
            <a:avLst/>
          </a:prstGeom>
          <a:noFill/>
          <a:ln w="9525">
            <a:noFill/>
            <a:miter lim="800000"/>
            <a:headEnd/>
            <a:tailEnd/>
          </a:ln>
          <a:effectLst/>
        </p:spPr>
        <p:txBody>
          <a:bodyPr>
            <a:spAutoFit/>
          </a:bodyPr>
          <a:lstStyle/>
          <a:p>
            <a:pPr marL="514350" indent="-514350" algn="r" eaLnBrk="1" hangingPunct="1">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1) خدمة الكنيسة اليوم – الخدمة ضمن نطاق مواهبنا تنتج :</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
        <p:nvSpPr>
          <p:cNvPr id="231430" name="Text Box 6"/>
          <p:cNvSpPr txBox="1">
            <a:spLocks noChangeArrowheads="1"/>
          </p:cNvSpPr>
          <p:nvPr/>
        </p:nvSpPr>
        <p:spPr bwMode="auto">
          <a:xfrm>
            <a:off x="762000" y="2698750"/>
            <a:ext cx="8016875" cy="2062103"/>
          </a:xfrm>
          <a:prstGeom prst="rect">
            <a:avLst/>
          </a:prstGeom>
          <a:noFill/>
          <a:ln w="9525">
            <a:noFill/>
            <a:miter lim="800000"/>
            <a:headEnd/>
            <a:tailEnd/>
          </a:ln>
          <a:effectLst/>
        </p:spPr>
        <p:txBody>
          <a:bodyPr>
            <a:spAutoFit/>
          </a:bodyPr>
          <a:lstStyle/>
          <a:p>
            <a:pPr marL="514350" indent="-514350" algn="r" eaLnBrk="1" hangingPunct="1">
              <a:defRPr/>
            </a:pPr>
            <a:r>
              <a:rPr lang="ar-JO" sz="4400" b="1" dirty="0">
                <a:solidFill>
                  <a:schemeClr val="bg1"/>
                </a:solidFill>
                <a:latin typeface="Arial" panose="020B0604020202020204" pitchFamily="34" charset="0"/>
                <a:cs typeface="Arial" panose="020B0604020202020204" pitchFamily="34" charset="0"/>
              </a:rPr>
              <a:t>أ. بناء الجسد - </a:t>
            </a:r>
            <a:r>
              <a:rPr lang="ar-JO" sz="4400" b="1" dirty="0">
                <a:solidFill>
                  <a:srgbClr val="FFFF00"/>
                </a:solidFill>
                <a:latin typeface="Arial" panose="020B0604020202020204" pitchFamily="34" charset="0"/>
                <a:cs typeface="Arial" panose="020B0604020202020204" pitchFamily="34" charset="0"/>
              </a:rPr>
              <a:t>الوحدة</a:t>
            </a:r>
            <a:r>
              <a:rPr lang="ar-JO" sz="4400" b="1" dirty="0">
                <a:solidFill>
                  <a:schemeClr val="bg1"/>
                </a:solidFill>
                <a:latin typeface="Arial" panose="020B0604020202020204" pitchFamily="34" charset="0"/>
                <a:cs typeface="Arial" panose="020B0604020202020204" pitchFamily="34" charset="0"/>
              </a:rPr>
              <a:t> و</a:t>
            </a:r>
            <a:r>
              <a:rPr lang="ar-JO" sz="4400" b="1" dirty="0">
                <a:solidFill>
                  <a:srgbClr val="FFFF00"/>
                </a:solidFill>
                <a:latin typeface="Arial" panose="020B0604020202020204" pitchFamily="34" charset="0"/>
                <a:cs typeface="Arial" panose="020B0604020202020204" pitchFamily="34" charset="0"/>
              </a:rPr>
              <a:t>الإعتماد المتبادل </a:t>
            </a:r>
            <a:r>
              <a:rPr lang="ar-JO" sz="4400" b="1" dirty="0">
                <a:solidFill>
                  <a:schemeClr val="bg1"/>
                </a:solidFill>
                <a:latin typeface="Arial" panose="020B0604020202020204" pitchFamily="34" charset="0"/>
                <a:cs typeface="Arial" panose="020B0604020202020204" pitchFamily="34" charset="0"/>
              </a:rPr>
              <a:t>(1 كو 14:12)</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a:p>
            <a:pPr marL="342900" indent="-342900" algn="r" eaLnBrk="1" hangingPunct="1">
              <a:buFont typeface="Arial" pitchFamily="-65" charset="0"/>
              <a:buNone/>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ب. تجهيز الكنيسة </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للأرسالية</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للعالم الضائع</a:t>
            </a:r>
          </a:p>
          <a:p>
            <a:pPr marL="342900" indent="-342900" algn="r" eaLnBrk="1" hangingPunct="1">
              <a:buFont typeface="Arial" pitchFamily="-65" charset="0"/>
              <a:buNone/>
              <a:defRPr/>
            </a:pP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a:p>
            <a:pPr marL="342900" indent="-342900" algn="r" eaLnBrk="1" hangingPunct="1">
              <a:buFont typeface="Arial" pitchFamily="-65" charset="0"/>
              <a:buNone/>
              <a:defRPr/>
            </a:pP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 تشجيع المؤمنين الآخرين على </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تمييز</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و</a:t>
            </a:r>
            <a:r>
              <a:rPr lang="ar-JO" sz="2800" b="1" baseline="0" dirty="0">
                <a:solidFill>
                  <a:srgbClr val="FFFF00"/>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تطوير</a:t>
            </a:r>
            <a:r>
              <a:rPr lang="ar-JO"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rPr>
              <a:t> مواهبهم</a:t>
            </a:r>
            <a:endParaRPr lang="en-US" sz="2800" b="1" baseline="0" dirty="0">
              <a:solidFill>
                <a:srgbClr val="FFFFFF"/>
              </a:solidFill>
              <a:effectLst>
                <a:outerShdw blurRad="50800" dist="889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1430">
                                            <p:txEl>
                                              <p:pRg st="0" end="0"/>
                                            </p:txEl>
                                          </p:spTgt>
                                        </p:tgtEl>
                                        <p:attrNameLst>
                                          <p:attrName>style.visibility</p:attrName>
                                        </p:attrNameLst>
                                      </p:cBhvr>
                                      <p:to>
                                        <p:strVal val="visible"/>
                                      </p:to>
                                    </p:set>
                                    <p:animEffect transition="in" filter="dissolve">
                                      <p:cBhvr>
                                        <p:cTn id="7" dur="500"/>
                                        <p:tgtEl>
                                          <p:spTgt spid="23143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31430">
                                            <p:txEl>
                                              <p:pRg st="1" end="1"/>
                                            </p:txEl>
                                          </p:spTgt>
                                        </p:tgtEl>
                                        <p:attrNameLst>
                                          <p:attrName>style.visibility</p:attrName>
                                        </p:attrNameLst>
                                      </p:cBhvr>
                                      <p:to>
                                        <p:strVal val="visible"/>
                                      </p:to>
                                    </p:set>
                                    <p:animEffect transition="in" filter="dissolve">
                                      <p:cBhvr>
                                        <p:cTn id="12" dur="500"/>
                                        <p:tgtEl>
                                          <p:spTgt spid="23143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31430">
                                            <p:txEl>
                                              <p:pRg st="3" end="3"/>
                                            </p:txEl>
                                          </p:spTgt>
                                        </p:tgtEl>
                                        <p:attrNameLst>
                                          <p:attrName>style.visibility</p:attrName>
                                        </p:attrNameLst>
                                      </p:cBhvr>
                                      <p:to>
                                        <p:strVal val="visible"/>
                                      </p:to>
                                    </p:set>
                                    <p:animEffect transition="in" filter="dissolve">
                                      <p:cBhvr>
                                        <p:cTn id="17" dur="500"/>
                                        <p:tgtEl>
                                          <p:spTgt spid="2314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0" grpId="0" build="p"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1" name="Picture 2" descr="Bible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ctrTitle"/>
          </p:nvPr>
        </p:nvSpPr>
        <p:spPr>
          <a:xfrm>
            <a:off x="609600" y="228600"/>
            <a:ext cx="7772400" cy="1143000"/>
          </a:xfrm>
        </p:spPr>
        <p:txBody>
          <a:bodyPr/>
          <a:lstStyle/>
          <a:p>
            <a:pPr eaLnBrk="1" hangingPunct="1">
              <a:defRPr/>
            </a:pPr>
            <a:r>
              <a:rPr kumimoji="1" lang="ar-JO" dirty="0">
                <a:solidFill>
                  <a:srgbClr val="FFFFFF"/>
                </a:solidFill>
                <a:effectLst>
                  <a:outerShdw blurRad="50800" dist="127000" dir="2700000" algn="tl" rotWithShape="0">
                    <a:srgbClr val="000000"/>
                  </a:outerShdw>
                </a:effectLst>
              </a:rPr>
              <a:t>لماذا يجب أن ندرس ونعرف مواهبنا؟</a:t>
            </a:r>
            <a:endParaRPr kumimoji="1" lang="en-US" dirty="0">
              <a:effectLst>
                <a:outerShdw blurRad="50800" dist="127000" dir="2700000" algn="tl" rotWithShape="0">
                  <a:srgbClr val="000000"/>
                </a:outerShdw>
              </a:effectLst>
            </a:endParaRPr>
          </a:p>
        </p:txBody>
      </p:sp>
      <p:sp>
        <p:nvSpPr>
          <p:cNvPr id="233477" name="Text Box 5"/>
          <p:cNvSpPr txBox="1">
            <a:spLocks noChangeArrowheads="1"/>
          </p:cNvSpPr>
          <p:nvPr/>
        </p:nvSpPr>
        <p:spPr bwMode="auto">
          <a:xfrm>
            <a:off x="228600" y="1493838"/>
            <a:ext cx="8474075" cy="523220"/>
          </a:xfrm>
          <a:prstGeom prst="rect">
            <a:avLst/>
          </a:prstGeom>
          <a:noFill/>
          <a:ln w="9525">
            <a:noFill/>
            <a:miter lim="800000"/>
            <a:headEnd/>
            <a:tailEnd/>
          </a:ln>
          <a:effectLst/>
        </p:spPr>
        <p:txBody>
          <a:bodyPr>
            <a:spAutoFit/>
          </a:bodyPr>
          <a:lstStyle/>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ea typeface="Arial" pitchFamily="-65" charset="0"/>
                <a:cs typeface="Arial" panose="020B0604020202020204" pitchFamily="34" charset="0"/>
              </a:rPr>
              <a:t>2) الملأ الشخصي : ممارسة المواهب تنتج :</a:t>
            </a: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ea typeface="Arial" pitchFamily="-65" charset="0"/>
              <a:cs typeface="Arial" panose="020B0604020202020204" pitchFamily="34" charset="0"/>
            </a:endParaRPr>
          </a:p>
        </p:txBody>
      </p:sp>
      <p:sp>
        <p:nvSpPr>
          <p:cNvPr id="233478" name="Text Box 6"/>
          <p:cNvSpPr txBox="1">
            <a:spLocks noChangeArrowheads="1"/>
          </p:cNvSpPr>
          <p:nvPr/>
        </p:nvSpPr>
        <p:spPr bwMode="auto">
          <a:xfrm>
            <a:off x="357158" y="2698750"/>
            <a:ext cx="8421717" cy="2246769"/>
          </a:xfrm>
          <a:prstGeom prst="rect">
            <a:avLst/>
          </a:prstGeom>
          <a:noFill/>
          <a:ln w="9525">
            <a:noFill/>
            <a:miter lim="800000"/>
            <a:headEnd/>
            <a:tailEnd/>
          </a:ln>
          <a:effectLst/>
        </p:spPr>
        <p:txBody>
          <a:bodyPr wrap="square">
            <a:spAutoFit/>
          </a:bodyPr>
          <a:lstStyle>
            <a:lvl1pPr marL="463550" indent="-46355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أ) الخدمة ضمن مناطق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القوة</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تقلل الإرهاق وضياع الوقت</a:t>
            </a:r>
          </a:p>
          <a:p>
            <a:pPr marL="514350" indent="-514350" algn="r" eaLnBrk="1" hangingPunct="1">
              <a:defRPr/>
            </a:pP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a:p>
            <a:pPr marL="514350" indent="-514350"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ب) تساعد على حفظ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الأولويات</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للدراسة والنمو والخدمة (أف 4: 13)</a:t>
            </a:r>
          </a:p>
          <a:p>
            <a:pPr marL="514350" indent="-514350" algn="r" eaLnBrk="1" hangingPunct="1">
              <a:defRPr/>
            </a:pPr>
            <a:endParaRPr lang="en-US"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a:p>
            <a:pPr algn="r" eaLnBrk="1" hangingPunct="1">
              <a:defRPr/>
            </a:pP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ت) الشعور </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بالمنفعة</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و</a:t>
            </a:r>
            <a:r>
              <a:rPr lang="ar-JO" sz="2800" b="1" baseline="0" dirty="0">
                <a:solidFill>
                  <a:srgbClr val="FFFF00"/>
                </a:solidFill>
                <a:effectLst>
                  <a:outerShdw blurRad="50800" dist="127000" dir="2700000" algn="tl" rotWithShape="0">
                    <a:srgbClr val="000000"/>
                  </a:outerShdw>
                </a:effectLst>
                <a:latin typeface="Arial" panose="020B0604020202020204" pitchFamily="34" charset="0"/>
                <a:cs typeface="Arial" panose="020B0604020202020204" pitchFamily="34" charset="0"/>
              </a:rPr>
              <a:t>الإنتماء</a:t>
            </a:r>
            <a:r>
              <a:rPr lang="ar-JO" sz="2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rPr>
              <a:t> لجسد المسيح (1 كو 12: 14-17)</a:t>
            </a:r>
            <a:endParaRPr lang="en-US" sz="1800" b="1" baseline="0" dirty="0">
              <a:solidFill>
                <a:srgbClr val="FFFFFF"/>
              </a:solidFill>
              <a:effectLst>
                <a:outerShdw blurRad="50800" dist="127000" dir="2700000" algn="tl" rotWithShape="0">
                  <a:srgbClr val="00000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3478">
                                            <p:txEl>
                                              <p:pRg st="0" end="0"/>
                                            </p:txEl>
                                          </p:spTgt>
                                        </p:tgtEl>
                                        <p:attrNameLst>
                                          <p:attrName>style.visibility</p:attrName>
                                        </p:attrNameLst>
                                      </p:cBhvr>
                                      <p:to>
                                        <p:strVal val="visible"/>
                                      </p:to>
                                    </p:set>
                                    <p:animEffect transition="in" filter="fade">
                                      <p:cBhvr>
                                        <p:cTn id="7" dur="500"/>
                                        <p:tgtEl>
                                          <p:spTgt spid="2334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3478">
                                            <p:txEl>
                                              <p:pRg st="2" end="2"/>
                                            </p:txEl>
                                          </p:spTgt>
                                        </p:tgtEl>
                                        <p:attrNameLst>
                                          <p:attrName>style.visibility</p:attrName>
                                        </p:attrNameLst>
                                      </p:cBhvr>
                                      <p:to>
                                        <p:strVal val="visible"/>
                                      </p:to>
                                    </p:set>
                                    <p:animEffect transition="in" filter="fade">
                                      <p:cBhvr>
                                        <p:cTn id="12" dur="500"/>
                                        <p:tgtEl>
                                          <p:spTgt spid="23347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3478">
                                            <p:txEl>
                                              <p:pRg st="4" end="4"/>
                                            </p:txEl>
                                          </p:spTgt>
                                        </p:tgtEl>
                                        <p:attrNameLst>
                                          <p:attrName>style.visibility</p:attrName>
                                        </p:attrNameLst>
                                      </p:cBhvr>
                                      <p:to>
                                        <p:strVal val="visible"/>
                                      </p:to>
                                    </p:set>
                                    <p:animEffect transition="in" filter="fade">
                                      <p:cBhvr>
                                        <p:cTn id="17" dur="500"/>
                                        <p:tgtEl>
                                          <p:spTgt spid="2334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8"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3"/>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83149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87675" y="692150"/>
            <a:ext cx="6192838" cy="6192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1491" name="Title 1"/>
          <p:cNvSpPr>
            <a:spLocks noGrp="1"/>
          </p:cNvSpPr>
          <p:nvPr>
            <p:ph type="title" idx="4294967295"/>
          </p:nvPr>
        </p:nvSpPr>
        <p:spPr>
          <a:xfrm>
            <a:off x="0" y="12700"/>
            <a:ext cx="4427538" cy="3271838"/>
          </a:xfrm>
        </p:spPr>
        <p:txBody>
          <a:bodyPr/>
          <a:lstStyle/>
          <a:p>
            <a:pPr eaLnBrk="1" hangingPunct="1"/>
            <a:r>
              <a:rPr lang="ar-JO" sz="5400" b="1" dirty="0">
                <a:solidFill>
                  <a:schemeClr val="tx1"/>
                </a:solidFill>
                <a:latin typeface="Arial" panose="020B0604020202020204" pitchFamily="34" charset="0"/>
                <a:ea typeface="ＭＳ Ｐゴシック" charset="0"/>
                <a:cs typeface="Arial" panose="020B0604020202020204" pitchFamily="34" charset="0"/>
              </a:rPr>
              <a:t>اعزف على </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5400" b="1" dirty="0">
                <a:solidFill>
                  <a:schemeClr val="tx1"/>
                </a:solidFill>
                <a:latin typeface="Arial" panose="020B0604020202020204" pitchFamily="34" charset="0"/>
                <a:ea typeface="ＭＳ Ｐゴシック" charset="0"/>
                <a:cs typeface="Arial" panose="020B0604020202020204" pitchFamily="34" charset="0"/>
              </a:rPr>
              <a:t>آلتك الخاصة</a:t>
            </a:r>
            <a:endParaRPr lang="en-US" sz="54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4"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6786"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Aramis Regular" pitchFamily="-65" charset="0"/>
                <a:cs typeface="Arial" panose="020B0604020202020204" pitchFamily="34" charset="0"/>
              </a:rPr>
              <a:t>حائطنا الخاص في كنيسة الطرق المتقاطعة في آب 2013</a:t>
            </a:r>
            <a:endParaRPr lang="en-US" sz="3600" b="1" dirty="0">
              <a:solidFill>
                <a:schemeClr val="bg1"/>
              </a:solidFill>
              <a:latin typeface="Arial" panose="020B0604020202020204" pitchFamily="34" charset="0"/>
              <a:ea typeface="Aramis Regular" pitchFamily="-65" charset="0"/>
              <a:cs typeface="Arial" panose="020B0604020202020204" pitchFamily="34" charset="0"/>
            </a:endParaRPr>
          </a:p>
        </p:txBody>
      </p:sp>
      <p:grpSp>
        <p:nvGrpSpPr>
          <p:cNvPr id="833539" name="Group 8"/>
          <p:cNvGrpSpPr>
            <a:grpSpLocks/>
          </p:cNvGrpSpPr>
          <p:nvPr/>
        </p:nvGrpSpPr>
        <p:grpSpPr bwMode="auto">
          <a:xfrm>
            <a:off x="3200400" y="2286000"/>
            <a:ext cx="1905000" cy="1905000"/>
            <a:chOff x="2208" y="1440"/>
            <a:chExt cx="1200" cy="1200"/>
          </a:xfrm>
        </p:grpSpPr>
        <p:sp>
          <p:nvSpPr>
            <p:cNvPr id="833600" name="AutoShape 7"/>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83360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46798" name="Line 14"/>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799" name="Line 15"/>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0" name="Line 16"/>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1" name="Line 17"/>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2" name="Line 18"/>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3" name="Line 19"/>
          <p:cNvSpPr>
            <a:spLocks noChangeShapeType="1"/>
          </p:cNvSpPr>
          <p:nvPr/>
        </p:nvSpPr>
        <p:spPr bwMode="auto">
          <a:xfrm rot="-5400000">
            <a:off x="4618831" y="4098132"/>
            <a:ext cx="46037" cy="2921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4" name="Line 20"/>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5" name="Line 21"/>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6" name="Line 22"/>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7" name="Line 23"/>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8" name="Line 24"/>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46809" name="Line 25"/>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grpSp>
        <p:nvGrpSpPr>
          <p:cNvPr id="3" name="Group 67"/>
          <p:cNvGrpSpPr>
            <a:grpSpLocks/>
          </p:cNvGrpSpPr>
          <p:nvPr/>
        </p:nvGrpSpPr>
        <p:grpSpPr bwMode="auto">
          <a:xfrm>
            <a:off x="323850" y="1676400"/>
            <a:ext cx="2667000" cy="1017588"/>
            <a:chOff x="384" y="1008"/>
            <a:chExt cx="1176" cy="633"/>
          </a:xfrm>
        </p:grpSpPr>
        <p:sp>
          <p:nvSpPr>
            <p:cNvPr id="246793" name="Text Box 9"/>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الوعظ</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10" name="Text Box 26"/>
            <p:cNvSpPr txBox="1">
              <a:spLocks noChangeArrowheads="1"/>
            </p:cNvSpPr>
            <p:nvPr/>
          </p:nvSpPr>
          <p:spPr bwMode="auto">
            <a:xfrm>
              <a:off x="432" y="1200"/>
              <a:ext cx="817" cy="44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ريك</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لويس</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11" name="Text Box 27"/>
            <p:cNvSpPr txBox="1">
              <a:spLocks noChangeArrowheads="1"/>
            </p:cNvSpPr>
            <p:nvPr/>
          </p:nvSpPr>
          <p:spPr bwMode="auto">
            <a:xfrm>
              <a:off x="936" y="1200"/>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4" name="Group 30"/>
          <p:cNvGrpSpPr>
            <a:grpSpLocks/>
          </p:cNvGrpSpPr>
          <p:nvPr/>
        </p:nvGrpSpPr>
        <p:grpSpPr bwMode="auto">
          <a:xfrm>
            <a:off x="323850" y="2781300"/>
            <a:ext cx="3810000" cy="1323975"/>
            <a:chOff x="96" y="576"/>
            <a:chExt cx="1680" cy="824"/>
          </a:xfrm>
        </p:grpSpPr>
        <p:sp>
          <p:nvSpPr>
            <p:cNvPr id="246815" name="Text Box 31"/>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الأمور المالية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16" name="Text Box 32"/>
            <p:cNvSpPr txBox="1">
              <a:spLocks noChangeArrowheads="1"/>
            </p:cNvSpPr>
            <p:nvPr/>
          </p:nvSpPr>
          <p:spPr bwMode="auto">
            <a:xfrm>
              <a:off x="144" y="768"/>
              <a:ext cx="912"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فالنتين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ريك</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17" name="Text Box 33"/>
            <p:cNvSpPr txBox="1">
              <a:spLocks noChangeArrowheads="1"/>
            </p:cNvSpPr>
            <p:nvPr/>
          </p:nvSpPr>
          <p:spPr bwMode="auto">
            <a:xfrm>
              <a:off x="648"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18" name="Text Box 34"/>
            <p:cNvSpPr txBox="1">
              <a:spLocks noChangeArrowheads="1"/>
            </p:cNvSpPr>
            <p:nvPr/>
          </p:nvSpPr>
          <p:spPr bwMode="auto">
            <a:xfrm>
              <a:off x="1152" y="768"/>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000000"/>
                </a:solidFill>
                <a:latin typeface="Arial" panose="020B0604020202020204" pitchFamily="34" charset="0"/>
                <a:ea typeface="ＭＳ Ｐゴシック" pitchFamily="-65" charset="-128"/>
                <a:cs typeface="Arial" panose="020B0604020202020204" pitchFamily="34" charset="0"/>
              </a:endParaRPr>
            </a:p>
          </p:txBody>
        </p:sp>
      </p:grpSp>
      <p:grpSp>
        <p:nvGrpSpPr>
          <p:cNvPr id="5" name="Group 45"/>
          <p:cNvGrpSpPr>
            <a:grpSpLocks/>
          </p:cNvGrpSpPr>
          <p:nvPr/>
        </p:nvGrpSpPr>
        <p:grpSpPr bwMode="auto">
          <a:xfrm>
            <a:off x="323850" y="4127500"/>
            <a:ext cx="2614613" cy="1323975"/>
            <a:chOff x="144" y="2112"/>
            <a:chExt cx="1152" cy="824"/>
          </a:xfrm>
        </p:grpSpPr>
        <p:sp>
          <p:nvSpPr>
            <p:cNvPr id="246820" name="Text Box 36"/>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السيدات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21" name="Text Box 37"/>
            <p:cNvSpPr txBox="1">
              <a:spLocks noChangeArrowheads="1"/>
            </p:cNvSpPr>
            <p:nvPr/>
          </p:nvSpPr>
          <p:spPr bwMode="auto">
            <a:xfrm>
              <a:off x="192" y="2304"/>
              <a:ext cx="90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سوزان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ديسيري</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ليندا فونز</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6" name="Group 46"/>
          <p:cNvGrpSpPr>
            <a:grpSpLocks/>
          </p:cNvGrpSpPr>
          <p:nvPr/>
        </p:nvGrpSpPr>
        <p:grpSpPr bwMode="auto">
          <a:xfrm>
            <a:off x="1619250" y="5430838"/>
            <a:ext cx="2336800" cy="1012825"/>
            <a:chOff x="576" y="3072"/>
            <a:chExt cx="1152" cy="638"/>
          </a:xfrm>
        </p:grpSpPr>
        <p:sp>
          <p:nvSpPr>
            <p:cNvPr id="246825" name="Text Box 41"/>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الشبيبة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26" name="Text Box 42"/>
            <p:cNvSpPr txBox="1">
              <a:spLocks noChangeArrowheads="1"/>
            </p:cNvSpPr>
            <p:nvPr/>
          </p:nvSpPr>
          <p:spPr bwMode="auto">
            <a:xfrm>
              <a:off x="624" y="3264"/>
              <a:ext cx="739"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كانكان</a:t>
              </a:r>
              <a:endParaRPr lang="en-US" sz="2000" b="1" baseline="0" dirty="0">
                <a:solidFill>
                  <a:srgbClr val="FFFFFF"/>
                </a:solidFill>
                <a:latin typeface="Arial" panose="020B0604020202020204" pitchFamily="34" charset="0"/>
                <a:cs typeface="Arial" panose="020B0604020202020204" pitchFamily="34" charset="0"/>
              </a:endParaRPr>
            </a:p>
          </p:txBody>
        </p:sp>
      </p:grpSp>
      <p:grpSp>
        <p:nvGrpSpPr>
          <p:cNvPr id="7" name="Group 47"/>
          <p:cNvGrpSpPr>
            <a:grpSpLocks/>
          </p:cNvGrpSpPr>
          <p:nvPr/>
        </p:nvGrpSpPr>
        <p:grpSpPr bwMode="auto">
          <a:xfrm>
            <a:off x="3211513" y="5729288"/>
            <a:ext cx="2336800" cy="1012825"/>
            <a:chOff x="576" y="3072"/>
            <a:chExt cx="1152" cy="638"/>
          </a:xfrm>
        </p:grpSpPr>
        <p:sp>
          <p:nvSpPr>
            <p:cNvPr id="246832"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الأطفال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33" name="Text Box 49"/>
            <p:cNvSpPr txBox="1">
              <a:spLocks noChangeArrowheads="1"/>
            </p:cNvSpPr>
            <p:nvPr/>
          </p:nvSpPr>
          <p:spPr bwMode="auto">
            <a:xfrm>
              <a:off x="624" y="3264"/>
              <a:ext cx="758"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كيم</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كانكان</a:t>
              </a:r>
              <a:endParaRPr lang="en-US" sz="2000" b="1" baseline="0" dirty="0">
                <a:solidFill>
                  <a:srgbClr val="FFFFFF"/>
                </a:solidFill>
                <a:latin typeface="Arial" panose="020B0604020202020204" pitchFamily="34" charset="0"/>
                <a:cs typeface="Arial" panose="020B0604020202020204" pitchFamily="34" charset="0"/>
              </a:endParaRPr>
            </a:p>
          </p:txBody>
        </p:sp>
      </p:grpSp>
      <p:grpSp>
        <p:nvGrpSpPr>
          <p:cNvPr id="8" name="Group 59"/>
          <p:cNvGrpSpPr>
            <a:grpSpLocks/>
          </p:cNvGrpSpPr>
          <p:nvPr/>
        </p:nvGrpSpPr>
        <p:grpSpPr bwMode="auto">
          <a:xfrm>
            <a:off x="5638800" y="4351338"/>
            <a:ext cx="3505200" cy="1006475"/>
            <a:chOff x="3744" y="1872"/>
            <a:chExt cx="1728" cy="634"/>
          </a:xfrm>
        </p:grpSpPr>
        <p:sp>
          <p:nvSpPr>
            <p:cNvPr id="246839" name="Text Box 55"/>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pitchFamily="-65" charset="-128"/>
                  <a:cs typeface="Arial" panose="020B0604020202020204" pitchFamily="34" charset="0"/>
                </a:rPr>
                <a:t>الموقع و التصوير</a:t>
              </a:r>
              <a:endParaRPr lang="en-US" sz="28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246840" name="Text Box 56"/>
            <p:cNvSpPr txBox="1">
              <a:spLocks noChangeArrowheads="1"/>
            </p:cNvSpPr>
            <p:nvPr/>
          </p:nvSpPr>
          <p:spPr bwMode="auto">
            <a:xfrm>
              <a:off x="3792" y="2064"/>
              <a:ext cx="13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آندرو</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درو</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41" name="Text Box 57"/>
            <p:cNvSpPr txBox="1">
              <a:spLocks noChangeArrowheads="1"/>
            </p:cNvSpPr>
            <p:nvPr/>
          </p:nvSpPr>
          <p:spPr bwMode="auto">
            <a:xfrm>
              <a:off x="4296" y="2064"/>
              <a:ext cx="93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9" name="Group 66"/>
          <p:cNvGrpSpPr>
            <a:grpSpLocks/>
          </p:cNvGrpSpPr>
          <p:nvPr/>
        </p:nvGrpSpPr>
        <p:grpSpPr bwMode="auto">
          <a:xfrm>
            <a:off x="6657975" y="5430838"/>
            <a:ext cx="3602038" cy="1012825"/>
            <a:chOff x="2976" y="3216"/>
            <a:chExt cx="1776" cy="638"/>
          </a:xfrm>
        </p:grpSpPr>
        <p:sp>
          <p:nvSpPr>
            <p:cNvPr id="246846" name="Text Box 6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اللوجستيات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47" name="Text Box 63"/>
            <p:cNvSpPr txBox="1">
              <a:spLocks noChangeArrowheads="1"/>
            </p:cNvSpPr>
            <p:nvPr/>
          </p:nvSpPr>
          <p:spPr bwMode="auto">
            <a:xfrm>
              <a:off x="3024" y="3408"/>
              <a:ext cx="625"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سينغ بو</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داود</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48" name="Text Box 64"/>
            <p:cNvSpPr txBox="1">
              <a:spLocks noChangeArrowheads="1"/>
            </p:cNvSpPr>
            <p:nvPr/>
          </p:nvSpPr>
          <p:spPr bwMode="auto">
            <a:xfrm>
              <a:off x="3528" y="3408"/>
              <a:ext cx="720"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كيم</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246849" name="Text Box 65"/>
            <p:cNvSpPr txBox="1">
              <a:spLocks noChangeArrowheads="1"/>
            </p:cNvSpPr>
            <p:nvPr/>
          </p:nvSpPr>
          <p:spPr bwMode="auto">
            <a:xfrm>
              <a:off x="4032" y="3408"/>
              <a:ext cx="72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grpSp>
      <p:grpSp>
        <p:nvGrpSpPr>
          <p:cNvPr id="10" name="Group 82"/>
          <p:cNvGrpSpPr>
            <a:grpSpLocks/>
          </p:cNvGrpSpPr>
          <p:nvPr/>
        </p:nvGrpSpPr>
        <p:grpSpPr bwMode="auto">
          <a:xfrm>
            <a:off x="5435600" y="2808288"/>
            <a:ext cx="3708400" cy="1628775"/>
            <a:chOff x="3648" y="1584"/>
            <a:chExt cx="2208" cy="1026"/>
          </a:xfrm>
        </p:grpSpPr>
        <p:sp>
          <p:nvSpPr>
            <p:cNvPr id="246853" name="Text Box 69"/>
            <p:cNvSpPr txBox="1">
              <a:spLocks noChangeArrowheads="1"/>
            </p:cNvSpPr>
            <p:nvPr/>
          </p:nvSpPr>
          <p:spPr bwMode="auto">
            <a:xfrm>
              <a:off x="3648" y="1584"/>
              <a:ext cx="220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الموسيقى</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54" name="Text Box 70"/>
            <p:cNvSpPr txBox="1">
              <a:spLocks noChangeArrowheads="1"/>
            </p:cNvSpPr>
            <p:nvPr/>
          </p:nvSpPr>
          <p:spPr bwMode="auto">
            <a:xfrm>
              <a:off x="3709" y="1776"/>
              <a:ext cx="798"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داود</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سوزان</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a:p>
              <a:pPr algn="r" rtl="1">
                <a:defRPr/>
              </a:pPr>
              <a:r>
                <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rPr>
                <a:t>• </a:t>
              </a: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جوين</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sp>
          <p:nvSpPr>
            <p:cNvPr id="246855" name="Text Box 71"/>
            <p:cNvSpPr txBox="1">
              <a:spLocks noChangeArrowheads="1"/>
            </p:cNvSpPr>
            <p:nvPr/>
          </p:nvSpPr>
          <p:spPr bwMode="auto">
            <a:xfrm>
              <a:off x="4353" y="1776"/>
              <a:ext cx="695"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مريم</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آثان</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سينغ لو</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46865" name="Text Box 81"/>
            <p:cNvSpPr txBox="1">
              <a:spLocks noChangeArrowheads="1"/>
            </p:cNvSpPr>
            <p:nvPr/>
          </p:nvSpPr>
          <p:spPr bwMode="auto">
            <a:xfrm>
              <a:off x="5033" y="1776"/>
              <a:ext cx="823"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شانا</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تيسا</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جلبرت</a:t>
              </a:r>
              <a:endParaRPr lang="en-US" sz="2000" b="1" baseline="0" dirty="0">
                <a:solidFill>
                  <a:srgbClr val="FFFFFF"/>
                </a:solidFill>
                <a:latin typeface="Arial" panose="020B0604020202020204" pitchFamily="34" charset="0"/>
                <a:cs typeface="Arial" panose="020B0604020202020204" pitchFamily="34" charset="0"/>
              </a:endParaRPr>
            </a:p>
            <a:p>
              <a:pPr algn="r" rtl="1">
                <a:defRPr/>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سينثيا</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1" name="Group 84"/>
          <p:cNvGrpSpPr>
            <a:grpSpLocks/>
          </p:cNvGrpSpPr>
          <p:nvPr/>
        </p:nvGrpSpPr>
        <p:grpSpPr bwMode="auto">
          <a:xfrm>
            <a:off x="5429250" y="1812925"/>
            <a:ext cx="3867150" cy="704850"/>
            <a:chOff x="3420" y="816"/>
            <a:chExt cx="2436" cy="444"/>
          </a:xfrm>
        </p:grpSpPr>
        <p:sp>
          <p:nvSpPr>
            <p:cNvPr id="246862" name="Text Box 78"/>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pitchFamily="-65" charset="-128"/>
                  <a:cs typeface="Arial" panose="020B0604020202020204" pitchFamily="34" charset="0"/>
                </a:rPr>
                <a:t>المجموعات البيتية</a:t>
              </a:r>
              <a:endParaRPr lang="en-US" sz="2800" b="1" baseline="0" dirty="0">
                <a:solidFill>
                  <a:srgbClr val="FFFF00"/>
                </a:solidFill>
                <a:latin typeface="Arial" panose="020B0604020202020204" pitchFamily="34" charset="0"/>
                <a:ea typeface="ＭＳ Ｐゴシック" pitchFamily="-65" charset="-128"/>
                <a:cs typeface="Arial" panose="020B0604020202020204" pitchFamily="34" charset="0"/>
              </a:endParaRPr>
            </a:p>
          </p:txBody>
        </p:sp>
        <p:sp>
          <p:nvSpPr>
            <p:cNvPr id="246867" name="Text Box 83"/>
            <p:cNvSpPr txBox="1">
              <a:spLocks noChangeArrowheads="1"/>
            </p:cNvSpPr>
            <p:nvPr/>
          </p:nvSpPr>
          <p:spPr bwMode="auto">
            <a:xfrm>
              <a:off x="3420" y="1008"/>
              <a:ext cx="234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سينغ بو . لويس</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2" name="Group 85"/>
          <p:cNvGrpSpPr>
            <a:grpSpLocks/>
          </p:cNvGrpSpPr>
          <p:nvPr/>
        </p:nvGrpSpPr>
        <p:grpSpPr bwMode="auto">
          <a:xfrm>
            <a:off x="1476375" y="908050"/>
            <a:ext cx="1295400" cy="704850"/>
            <a:chOff x="576" y="3072"/>
            <a:chExt cx="1152" cy="444"/>
          </a:xfrm>
        </p:grpSpPr>
        <p:sp>
          <p:nvSpPr>
            <p:cNvPr id="246870" name="Text Box 8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الرجال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1" name="Text Box 87"/>
            <p:cNvSpPr txBox="1">
              <a:spLocks noChangeArrowheads="1"/>
            </p:cNvSpPr>
            <p:nvPr/>
          </p:nvSpPr>
          <p:spPr bwMode="auto">
            <a:xfrm>
              <a:off x="624" y="3264"/>
              <a:ext cx="1024"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ليلاند</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3" name="Group 88"/>
          <p:cNvGrpSpPr>
            <a:grpSpLocks/>
          </p:cNvGrpSpPr>
          <p:nvPr/>
        </p:nvGrpSpPr>
        <p:grpSpPr bwMode="auto">
          <a:xfrm>
            <a:off x="2916238" y="908050"/>
            <a:ext cx="2514600" cy="701675"/>
            <a:chOff x="576" y="3072"/>
            <a:chExt cx="1152" cy="442"/>
          </a:xfrm>
        </p:grpSpPr>
        <p:sp>
          <p:nvSpPr>
            <p:cNvPr id="246873" name="Text Box 8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الإرساليات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4" name="Text Box 90"/>
            <p:cNvSpPr txBox="1">
              <a:spLocks noChangeArrowheads="1"/>
            </p:cNvSpPr>
            <p:nvPr/>
          </p:nvSpPr>
          <p:spPr bwMode="auto">
            <a:xfrm>
              <a:off x="909" y="3264"/>
              <a:ext cx="5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14" name="Group 91"/>
          <p:cNvGrpSpPr>
            <a:grpSpLocks/>
          </p:cNvGrpSpPr>
          <p:nvPr/>
        </p:nvGrpSpPr>
        <p:grpSpPr bwMode="auto">
          <a:xfrm>
            <a:off x="5049838" y="908050"/>
            <a:ext cx="4418012" cy="704850"/>
            <a:chOff x="576" y="3072"/>
            <a:chExt cx="1152" cy="444"/>
          </a:xfrm>
        </p:grpSpPr>
        <p:sp>
          <p:nvSpPr>
            <p:cNvPr id="246876" name="Text Box 9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الكرازة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46877" name="Text Box 93"/>
            <p:cNvSpPr txBox="1">
              <a:spLocks noChangeArrowheads="1"/>
            </p:cNvSpPr>
            <p:nvPr/>
          </p:nvSpPr>
          <p:spPr bwMode="auto">
            <a:xfrm>
              <a:off x="624" y="3264"/>
              <a:ext cx="92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defRPr/>
              </a:pPr>
              <a:r>
                <a:rPr lang="ar-JO" sz="2000" b="1" baseline="0" dirty="0">
                  <a:solidFill>
                    <a:srgbClr val="FFFFFF"/>
                  </a:solidFill>
                  <a:latin typeface="Arial" panose="020B0604020202020204" pitchFamily="34" charset="0"/>
                  <a:ea typeface="ＭＳ Ｐゴシック" pitchFamily="-65" charset="-128"/>
                  <a:cs typeface="Arial" panose="020B0604020202020204" pitchFamily="34" charset="0"/>
                </a:rPr>
                <a:t>ألبينا . سينغ بو . ديسزيري</a:t>
              </a:r>
              <a:endParaRPr lang="en-US" sz="2000" b="1" baseline="0" dirty="0">
                <a:solidFill>
                  <a:srgbClr val="FFFFFF"/>
                </a:solidFill>
                <a:latin typeface="Arial" panose="020B0604020202020204" pitchFamily="34" charset="0"/>
                <a:ea typeface="ＭＳ Ｐゴシック" pitchFamily="-65" charset="-128"/>
                <a:cs typeface="Arial" panose="020B0604020202020204" pitchFamily="34" charset="0"/>
              </a:endParaRPr>
            </a:p>
          </p:txBody>
        </p:sp>
      </p:grpSp>
      <p:grpSp>
        <p:nvGrpSpPr>
          <p:cNvPr id="64" name="Group 47"/>
          <p:cNvGrpSpPr>
            <a:grpSpLocks/>
          </p:cNvGrpSpPr>
          <p:nvPr/>
        </p:nvGrpSpPr>
        <p:grpSpPr bwMode="auto">
          <a:xfrm>
            <a:off x="4643438" y="5300663"/>
            <a:ext cx="2336800" cy="704850"/>
            <a:chOff x="576" y="3072"/>
            <a:chExt cx="1152" cy="444"/>
          </a:xfrm>
        </p:grpSpPr>
        <p:sp>
          <p:nvSpPr>
            <p:cNvPr id="65"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الحضانة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66" name="Text Box 49"/>
            <p:cNvSpPr txBox="1">
              <a:spLocks noChangeArrowheads="1"/>
            </p:cNvSpPr>
            <p:nvPr/>
          </p:nvSpPr>
          <p:spPr bwMode="auto">
            <a:xfrm>
              <a:off x="624" y="3264"/>
              <a:ext cx="938"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000" b="1" baseline="0" dirty="0">
                  <a:solidFill>
                    <a:srgbClr val="FFFFFF"/>
                  </a:solidFill>
                  <a:latin typeface="Arial" panose="020B0604020202020204" pitchFamily="34" charset="0"/>
                  <a:cs typeface="Arial" panose="020B0604020202020204" pitchFamily="34" charset="0"/>
                </a:rPr>
                <a:t>؟؟؟؟؟</a:t>
              </a:r>
              <a:endParaRPr lang="en-US" sz="2000" b="1" baseline="0" dirty="0">
                <a:solidFill>
                  <a:srgbClr val="FFFFFF"/>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46798"/>
                                        </p:tgtEl>
                                        <p:attrNameLst>
                                          <p:attrName>style.visibility</p:attrName>
                                        </p:attrNameLst>
                                      </p:cBhvr>
                                      <p:to>
                                        <p:strVal val="visible"/>
                                      </p:to>
                                    </p:set>
                                    <p:animEffect transition="in" filter="wipe(up)">
                                      <p:cBhvr>
                                        <p:cTn id="7" dur="500"/>
                                        <p:tgtEl>
                                          <p:spTgt spid="246798"/>
                                        </p:tgtEl>
                                      </p:cBhvr>
                                    </p:animEffect>
                                  </p:childTnLst>
                                </p:cTn>
                              </p:par>
                              <p:par>
                                <p:cTn id="8" presetID="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6799"/>
                                        </p:tgtEl>
                                        <p:attrNameLst>
                                          <p:attrName>style.visibility</p:attrName>
                                        </p:attrNameLst>
                                      </p:cBhvr>
                                      <p:to>
                                        <p:strVal val="visible"/>
                                      </p:to>
                                    </p:set>
                                    <p:animEffect transition="in" filter="wipe(up)">
                                      <p:cBhvr>
                                        <p:cTn id="14" dur="500"/>
                                        <p:tgtEl>
                                          <p:spTgt spid="246799"/>
                                        </p:tgtEl>
                                      </p:cBhvr>
                                    </p:animEffec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46800"/>
                                        </p:tgtEl>
                                        <p:attrNameLst>
                                          <p:attrName>style.visibility</p:attrName>
                                        </p:attrNameLst>
                                      </p:cBhvr>
                                      <p:to>
                                        <p:strVal val="visible"/>
                                      </p:to>
                                    </p:set>
                                    <p:animEffect transition="in" filter="wipe(up)">
                                      <p:cBhvr>
                                        <p:cTn id="21" dur="500"/>
                                        <p:tgtEl>
                                          <p:spTgt spid="246800"/>
                                        </p:tgtEl>
                                      </p:cBhvr>
                                    </p:animEffect>
                                  </p:childTnLst>
                                </p:cTn>
                              </p:par>
                              <p:par>
                                <p:cTn id="22" presetID="1"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46801"/>
                                        </p:tgtEl>
                                        <p:attrNameLst>
                                          <p:attrName>style.visibility</p:attrName>
                                        </p:attrNameLst>
                                      </p:cBhvr>
                                      <p:to>
                                        <p:strVal val="visible"/>
                                      </p:to>
                                    </p:set>
                                    <p:animEffect transition="in" filter="wipe(left)">
                                      <p:cBhvr>
                                        <p:cTn id="28" dur="500"/>
                                        <p:tgtEl>
                                          <p:spTgt spid="246801"/>
                                        </p:tgtEl>
                                      </p:cBhvr>
                                    </p:animEffec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46802"/>
                                        </p:tgtEl>
                                        <p:attrNameLst>
                                          <p:attrName>style.visibility</p:attrName>
                                        </p:attrNameLst>
                                      </p:cBhvr>
                                      <p:to>
                                        <p:strVal val="visible"/>
                                      </p:to>
                                    </p:set>
                                    <p:animEffect transition="in" filter="wipe(left)">
                                      <p:cBhvr>
                                        <p:cTn id="35" dur="500"/>
                                        <p:tgtEl>
                                          <p:spTgt spid="246802"/>
                                        </p:tgtEl>
                                      </p:cBhvr>
                                    </p:animEffect>
                                  </p:childTnLst>
                                </p:cTn>
                              </p:par>
                              <p:par>
                                <p:cTn id="36" presetID="1" presetClass="entr" presetSubtype="0" fill="hold" nodeType="withEffect">
                                  <p:stCondLst>
                                    <p:cond delay="0"/>
                                  </p:stCondLst>
                                  <p:childTnLst>
                                    <p:set>
                                      <p:cBhvr>
                                        <p:cTn id="37" dur="1" fill="hold">
                                          <p:stCondLst>
                                            <p:cond delay="0"/>
                                          </p:stCondLst>
                                        </p:cTn>
                                        <p:tgtEl>
                                          <p:spTgt spid="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46809"/>
                                        </p:tgtEl>
                                        <p:attrNameLst>
                                          <p:attrName>style.visibility</p:attrName>
                                        </p:attrNameLst>
                                      </p:cBhvr>
                                      <p:to>
                                        <p:strVal val="visible"/>
                                      </p:to>
                                    </p:set>
                                    <p:animEffect transition="in" filter="wipe(right)">
                                      <p:cBhvr>
                                        <p:cTn id="42" dur="500"/>
                                        <p:tgtEl>
                                          <p:spTgt spid="246809"/>
                                        </p:tgtEl>
                                      </p:cBhvr>
                                    </p:animEffect>
                                  </p:childTnLst>
                                </p:cTn>
                              </p:par>
                              <p:par>
                                <p:cTn id="43" presetID="1" presetClass="entr" presetSubtype="0" fill="hold"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6803"/>
                                        </p:tgtEl>
                                        <p:attrNameLst>
                                          <p:attrName>style.visibility</p:attrName>
                                        </p:attrNameLst>
                                      </p:cBhvr>
                                      <p:to>
                                        <p:strVal val="visible"/>
                                      </p:to>
                                    </p:set>
                                    <p:animEffect transition="in" filter="wipe(left)">
                                      <p:cBhvr>
                                        <p:cTn id="49" dur="500"/>
                                        <p:tgtEl>
                                          <p:spTgt spid="246803"/>
                                        </p:tgtEl>
                                      </p:cBhvr>
                                    </p:animEffect>
                                  </p:childTnLst>
                                </p:cTn>
                              </p:par>
                              <p:par>
                                <p:cTn id="50" presetID="1"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46806"/>
                                        </p:tgtEl>
                                        <p:attrNameLst>
                                          <p:attrName>style.visibility</p:attrName>
                                        </p:attrNameLst>
                                      </p:cBhvr>
                                      <p:to>
                                        <p:strVal val="visible"/>
                                      </p:to>
                                    </p:set>
                                    <p:animEffect transition="in" filter="wipe(down)">
                                      <p:cBhvr>
                                        <p:cTn id="56" dur="500"/>
                                        <p:tgtEl>
                                          <p:spTgt spid="246806"/>
                                        </p:tgtEl>
                                      </p:cBhvr>
                                    </p:animEffect>
                                  </p:childTnLst>
                                </p:cTn>
                              </p:par>
                              <p:par>
                                <p:cTn id="57" presetID="1"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246805"/>
                                        </p:tgtEl>
                                        <p:attrNameLst>
                                          <p:attrName>style.visibility</p:attrName>
                                        </p:attrNameLst>
                                      </p:cBhvr>
                                      <p:to>
                                        <p:strVal val="visible"/>
                                      </p:to>
                                    </p:set>
                                    <p:animEffect transition="in" filter="wipe(down)">
                                      <p:cBhvr>
                                        <p:cTn id="63" dur="500"/>
                                        <p:tgtEl>
                                          <p:spTgt spid="246805"/>
                                        </p:tgtEl>
                                      </p:cBhvr>
                                    </p:animEffect>
                                  </p:childTnLst>
                                </p:cTn>
                              </p:par>
                              <p:par>
                                <p:cTn id="64" presetID="1" presetClass="entr" presetSubtype="0"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246804"/>
                                        </p:tgtEl>
                                        <p:attrNameLst>
                                          <p:attrName>style.visibility</p:attrName>
                                        </p:attrNameLst>
                                      </p:cBhvr>
                                      <p:to>
                                        <p:strVal val="visible"/>
                                      </p:to>
                                    </p:set>
                                    <p:animEffect transition="in" filter="wipe(down)">
                                      <p:cBhvr>
                                        <p:cTn id="70" dur="500"/>
                                        <p:tgtEl>
                                          <p:spTgt spid="246804"/>
                                        </p:tgtEl>
                                      </p:cBhvr>
                                    </p:animEffec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2" fill="hold" grpId="0" nodeType="clickEffect">
                                  <p:stCondLst>
                                    <p:cond delay="0"/>
                                  </p:stCondLst>
                                  <p:childTnLst>
                                    <p:set>
                                      <p:cBhvr>
                                        <p:cTn id="76" dur="1" fill="hold">
                                          <p:stCondLst>
                                            <p:cond delay="0"/>
                                          </p:stCondLst>
                                        </p:cTn>
                                        <p:tgtEl>
                                          <p:spTgt spid="246807"/>
                                        </p:tgtEl>
                                        <p:attrNameLst>
                                          <p:attrName>style.visibility</p:attrName>
                                        </p:attrNameLst>
                                      </p:cBhvr>
                                      <p:to>
                                        <p:strVal val="visible"/>
                                      </p:to>
                                    </p:set>
                                    <p:animEffect transition="in" filter="wipe(right)">
                                      <p:cBhvr>
                                        <p:cTn id="77" dur="500"/>
                                        <p:tgtEl>
                                          <p:spTgt spid="246807"/>
                                        </p:tgtEl>
                                      </p:cBhvr>
                                    </p:animEffect>
                                  </p:childTnLst>
                                </p:cTn>
                              </p:par>
                              <p:par>
                                <p:cTn id="78" presetID="1" presetClass="entr" presetSubtype="0" fill="hold" nodeType="with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2" fill="hold" grpId="0" nodeType="clickEffect">
                                  <p:stCondLst>
                                    <p:cond delay="0"/>
                                  </p:stCondLst>
                                  <p:childTnLst>
                                    <p:set>
                                      <p:cBhvr>
                                        <p:cTn id="83" dur="1" fill="hold">
                                          <p:stCondLst>
                                            <p:cond delay="0"/>
                                          </p:stCondLst>
                                        </p:cTn>
                                        <p:tgtEl>
                                          <p:spTgt spid="246808"/>
                                        </p:tgtEl>
                                        <p:attrNameLst>
                                          <p:attrName>style.visibility</p:attrName>
                                        </p:attrNameLst>
                                      </p:cBhvr>
                                      <p:to>
                                        <p:strVal val="visible"/>
                                      </p:to>
                                    </p:set>
                                    <p:animEffect transition="in" filter="wipe(right)">
                                      <p:cBhvr>
                                        <p:cTn id="84" dur="500"/>
                                        <p:tgtEl>
                                          <p:spTgt spid="246808"/>
                                        </p:tgtEl>
                                      </p:cBhvr>
                                    </p:animEffect>
                                  </p:childTnLst>
                                </p:cTn>
                              </p:par>
                              <p:par>
                                <p:cTn id="85" presetID="1"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8" grpId="0" animBg="1"/>
      <p:bldP spid="246799" grpId="0" animBg="1"/>
      <p:bldP spid="246800" grpId="0" animBg="1"/>
      <p:bldP spid="246801" grpId="0" animBg="1"/>
      <p:bldP spid="246802" grpId="0" animBg="1"/>
      <p:bldP spid="246803" grpId="0" animBg="1"/>
      <p:bldP spid="246804" grpId="0" animBg="1"/>
      <p:bldP spid="246805" grpId="0" animBg="1"/>
      <p:bldP spid="246806" grpId="0" animBg="1"/>
      <p:bldP spid="246807" grpId="0" animBg="1"/>
      <p:bldP spid="246808" grpId="0" animBg="1"/>
      <p:bldP spid="246809"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EvangelismTraining"/>
          <p:cNvPicPr>
            <a:picLocks noChangeAspect="1" noChangeArrowheads="1"/>
          </p:cNvPicPr>
          <p:nvPr/>
        </p:nvPicPr>
        <p:blipFill>
          <a:blip r:embed="rId3" cstate="screen">
            <a:extLst>
              <a:ext uri="{28A0092B-C50C-407E-A947-70E740481C1C}">
                <a14:useLocalDpi xmlns:a14="http://schemas.microsoft.com/office/drawing/2010/main"/>
              </a:ext>
            </a:extLst>
          </a:blip>
          <a:srcRect l="12257" t="6487" r="12259" b="51711"/>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5586"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ar-JO" dirty="0">
                <a:cs typeface="Arial" panose="020B0604020202020204" pitchFamily="34" charset="0"/>
              </a:rPr>
              <a:t>الكثيرون يخافون الكرازة</a:t>
            </a:r>
            <a:endParaRPr lang="en-US" dirty="0">
              <a:cs typeface="Arial" panose="020B0604020202020204" pitchFamily="34" charset="0"/>
            </a:endParaRPr>
          </a:p>
        </p:txBody>
      </p:sp>
      <p:sp>
        <p:nvSpPr>
          <p:cNvPr id="835587" name="Text Box 8"/>
          <p:cNvSpPr txBox="1">
            <a:spLocks noChangeArrowheads="1"/>
          </p:cNvSpPr>
          <p:nvPr/>
        </p:nvSpPr>
        <p:spPr bwMode="auto">
          <a:xfrm>
            <a:off x="34925" y="4854059"/>
            <a:ext cx="8569325" cy="203132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5400" b="1" dirty="0">
                <a:latin typeface="Arial" panose="020B0604020202020204" pitchFamily="34" charset="0"/>
                <a:cs typeface="Arial" panose="020B0604020202020204" pitchFamily="34" charset="0"/>
              </a:rPr>
              <a:t>عندما كنت طفلاً ، كنت أصعد إلى شرفة أحد الأشخاص ، وأقرع جرس الباب ، وأركض مثل الدواجن. ما زلت أفعل ذلك ، إلا أن كنيستنا تسميه الآن" تدريب الوصول .</a:t>
            </a:r>
            <a:endParaRPr lang="en-US" sz="5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2418" name="Rectangle 1026"/>
          <p:cNvSpPr>
            <a:spLocks noChangeArrowheads="1"/>
          </p:cNvSpPr>
          <p:nvPr/>
        </p:nvSpPr>
        <p:spPr bwMode="auto">
          <a:xfrm>
            <a:off x="76200" y="1066800"/>
            <a:ext cx="8915400" cy="6858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572419" name="Rectangle 1027"/>
          <p:cNvSpPr>
            <a:spLocks noChangeArrowheads="1"/>
          </p:cNvSpPr>
          <p:nvPr/>
        </p:nvSpPr>
        <p:spPr bwMode="auto">
          <a:xfrm>
            <a:off x="1865798" y="609600"/>
            <a:ext cx="4955204" cy="40011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FFFFFF"/>
                </a:solidFill>
                <a:latin typeface="Arial" panose="020B0604020202020204" pitchFamily="34" charset="0"/>
                <a:cs typeface="Arial" panose="020B0604020202020204" pitchFamily="34" charset="0"/>
              </a:rPr>
              <a:t>جيني غتز، نحميا في فهم تفسير الكتاب المقدس، 1: 681</a:t>
            </a:r>
            <a:endParaRPr kumimoji="1" lang="en-US" sz="2000" b="1" baseline="0" dirty="0">
              <a:solidFill>
                <a:srgbClr val="FFFFFF"/>
              </a:solidFill>
              <a:latin typeface="Arial" panose="020B0604020202020204" pitchFamily="34" charset="0"/>
              <a:cs typeface="Arial" panose="020B0604020202020204" pitchFamily="34" charset="0"/>
            </a:endParaRPr>
          </a:p>
        </p:txBody>
      </p:sp>
      <p:sp>
        <p:nvSpPr>
          <p:cNvPr id="572420" name="Rectangle 1028"/>
          <p:cNvSpPr>
            <a:spLocks noGrp="1" noChangeArrowheads="1"/>
          </p:cNvSpPr>
          <p:nvPr>
            <p:ph type="title"/>
          </p:nvPr>
        </p:nvSpPr>
        <p:spPr>
          <a:xfrm>
            <a:off x="152400" y="76200"/>
            <a:ext cx="8001000" cy="609600"/>
          </a:xfrm>
          <a:solidFill>
            <a:schemeClr val="accent1"/>
          </a:solidFill>
          <a:ln>
            <a:solidFill>
              <a:srgbClr val="000000"/>
            </a:solidFill>
            <a:miter lim="800000"/>
            <a:headEnd/>
            <a:tailEnd/>
          </a:ln>
        </p:spPr>
        <p:txBody>
          <a:bodyPr/>
          <a:lstStyle/>
          <a:p>
            <a:pPr algn="ctr"/>
            <a:r>
              <a:rPr kumimoji="0" lang="ar-JO" altLang="zh-CN" sz="3100" b="1" dirty="0">
                <a:solidFill>
                  <a:schemeClr val="tx1"/>
                </a:solidFill>
                <a:latin typeface="Arial" panose="020B0604020202020204" pitchFamily="34" charset="0"/>
                <a:ea typeface="ＭＳ Ｐゴシック" charset="0"/>
                <a:cs typeface="Arial" panose="020B0604020202020204" pitchFamily="34" charset="0"/>
              </a:rPr>
              <a:t>تجاوب نحميا مع المشاكل</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2421"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305</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572422" name="Group 1030"/>
          <p:cNvGrpSpPr>
            <a:grpSpLocks/>
          </p:cNvGrpSpPr>
          <p:nvPr/>
        </p:nvGrpSpPr>
        <p:grpSpPr bwMode="auto">
          <a:xfrm>
            <a:off x="76200" y="1066800"/>
            <a:ext cx="8915400" cy="5715000"/>
            <a:chOff x="-4" y="-4"/>
            <a:chExt cx="3620" cy="3634"/>
          </a:xfrm>
        </p:grpSpPr>
        <p:grpSp>
          <p:nvGrpSpPr>
            <p:cNvPr id="572423" name="Group 1031"/>
            <p:cNvGrpSpPr>
              <a:grpSpLocks/>
            </p:cNvGrpSpPr>
            <p:nvPr/>
          </p:nvGrpSpPr>
          <p:grpSpPr bwMode="auto">
            <a:xfrm>
              <a:off x="0" y="0"/>
              <a:ext cx="3612" cy="3626"/>
              <a:chOff x="0" y="0"/>
              <a:chExt cx="3612" cy="3626"/>
            </a:xfrm>
          </p:grpSpPr>
          <p:grpSp>
            <p:nvGrpSpPr>
              <p:cNvPr id="572425" name="Group 1032"/>
              <p:cNvGrpSpPr>
                <a:grpSpLocks/>
              </p:cNvGrpSpPr>
              <p:nvPr/>
            </p:nvGrpSpPr>
            <p:grpSpPr bwMode="auto">
              <a:xfrm>
                <a:off x="0" y="0"/>
                <a:ext cx="1806" cy="403"/>
                <a:chOff x="0" y="0"/>
                <a:chExt cx="1806" cy="403"/>
              </a:xfrm>
            </p:grpSpPr>
            <p:sp>
              <p:nvSpPr>
                <p:cNvPr id="572465"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المشاكل</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2466"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6" name="Group 1035"/>
              <p:cNvGrpSpPr>
                <a:grpSpLocks/>
              </p:cNvGrpSpPr>
              <p:nvPr/>
            </p:nvGrpSpPr>
            <p:grpSpPr bwMode="auto">
              <a:xfrm>
                <a:off x="1806" y="0"/>
                <a:ext cx="1806" cy="403"/>
                <a:chOff x="1806" y="0"/>
                <a:chExt cx="1806" cy="403"/>
              </a:xfrm>
            </p:grpSpPr>
            <p:sp>
              <p:nvSpPr>
                <p:cNvPr id="572463"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التجاوب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2464"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7" name="Group 1038"/>
              <p:cNvGrpSpPr>
                <a:grpSpLocks/>
              </p:cNvGrpSpPr>
              <p:nvPr/>
            </p:nvGrpSpPr>
            <p:grpSpPr bwMode="auto">
              <a:xfrm>
                <a:off x="0" y="403"/>
                <a:ext cx="1806" cy="518"/>
                <a:chOff x="0" y="403"/>
                <a:chExt cx="1806" cy="518"/>
              </a:xfrm>
            </p:grpSpPr>
            <p:sp>
              <p:nvSpPr>
                <p:cNvPr id="572461"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الأسوار مهدومة والبوابات محروقة </a:t>
                  </a:r>
                </a:p>
                <a:p>
                  <a:pPr eaLnBrk="1" hangingPunct="1"/>
                  <a:r>
                    <a:rPr lang="ar-JO" b="1" baseline="0" dirty="0">
                      <a:solidFill>
                        <a:srgbClr val="FFFFFF"/>
                      </a:solidFill>
                      <a:latin typeface="Arial" panose="020B0604020202020204" pitchFamily="34" charset="0"/>
                      <a:cs typeface="Arial" panose="020B0604020202020204" pitchFamily="34" charset="0"/>
                    </a:rPr>
                    <a:t>(1: 2-3)</a:t>
                  </a:r>
                  <a:endParaRPr lang="en-US" b="1" baseline="0" dirty="0">
                    <a:solidFill>
                      <a:srgbClr val="FFFFFF"/>
                    </a:solidFill>
                    <a:latin typeface="Arial" panose="020B0604020202020204" pitchFamily="34" charset="0"/>
                    <a:cs typeface="Arial" panose="020B0604020202020204" pitchFamily="34" charset="0"/>
                  </a:endParaRPr>
                </a:p>
              </p:txBody>
            </p:sp>
            <p:sp>
              <p:nvSpPr>
                <p:cNvPr id="572462"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8" name="Group 1041"/>
              <p:cNvGrpSpPr>
                <a:grpSpLocks/>
              </p:cNvGrpSpPr>
              <p:nvPr/>
            </p:nvGrpSpPr>
            <p:grpSpPr bwMode="auto">
              <a:xfrm>
                <a:off x="1806" y="403"/>
                <a:ext cx="1806" cy="518"/>
                <a:chOff x="1806" y="403"/>
                <a:chExt cx="1806" cy="518"/>
              </a:xfrm>
            </p:grpSpPr>
            <p:sp>
              <p:nvSpPr>
                <p:cNvPr id="572459"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حزن وصلاة (1: 4) وتحفيز الشعب على إعادة البناء (2: 17-18)</a:t>
                  </a:r>
                  <a:endParaRPr lang="en-US" b="1" baseline="0" dirty="0">
                    <a:solidFill>
                      <a:srgbClr val="FFFFFF"/>
                    </a:solidFill>
                    <a:latin typeface="Arial" panose="020B0604020202020204" pitchFamily="34" charset="0"/>
                    <a:cs typeface="Arial" panose="020B0604020202020204" pitchFamily="34" charset="0"/>
                  </a:endParaRPr>
                </a:p>
              </p:txBody>
            </p:sp>
            <p:sp>
              <p:nvSpPr>
                <p:cNvPr id="572460"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29" name="Group 1044"/>
              <p:cNvGrpSpPr>
                <a:grpSpLocks/>
              </p:cNvGrpSpPr>
              <p:nvPr/>
            </p:nvGrpSpPr>
            <p:grpSpPr bwMode="auto">
              <a:xfrm>
                <a:off x="0" y="921"/>
                <a:ext cx="1806" cy="518"/>
                <a:chOff x="0" y="921"/>
                <a:chExt cx="1806" cy="518"/>
              </a:xfrm>
            </p:grpSpPr>
            <p:sp>
              <p:nvSpPr>
                <p:cNvPr id="572457" name="Rectangle 1045"/>
                <p:cNvSpPr>
                  <a:spLocks noChangeArrowheads="1"/>
                </p:cNvSpPr>
                <p:nvPr/>
              </p:nvSpPr>
              <p:spPr bwMode="auto">
                <a:xfrm>
                  <a:off x="0"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اتهامات خاطئة من العمال</a:t>
                  </a:r>
                </a:p>
                <a:p>
                  <a:pPr eaLnBrk="1" hangingPunct="1"/>
                  <a:r>
                    <a:rPr lang="ar-JO" b="1" baseline="0" dirty="0">
                      <a:solidFill>
                        <a:srgbClr val="FFFFFF"/>
                      </a:solidFill>
                      <a:latin typeface="Arial" panose="020B0604020202020204" pitchFamily="34" charset="0"/>
                      <a:cs typeface="Arial" panose="020B0604020202020204" pitchFamily="34" charset="0"/>
                    </a:rPr>
                    <a:t>(2: 19)</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8" name="Rectangle 1046"/>
                <p:cNvSpPr>
                  <a:spLocks noChangeArrowheads="1"/>
                </p:cNvSpPr>
                <p:nvPr/>
              </p:nvSpPr>
              <p:spPr bwMode="auto">
                <a:xfrm>
                  <a:off x="0"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0" name="Group 1047"/>
              <p:cNvGrpSpPr>
                <a:grpSpLocks/>
              </p:cNvGrpSpPr>
              <p:nvPr/>
            </p:nvGrpSpPr>
            <p:grpSpPr bwMode="auto">
              <a:xfrm>
                <a:off x="1806" y="921"/>
                <a:ext cx="1806" cy="518"/>
                <a:chOff x="1806" y="921"/>
                <a:chExt cx="1806" cy="518"/>
              </a:xfrm>
            </p:grpSpPr>
            <p:sp>
              <p:nvSpPr>
                <p:cNvPr id="572455" name="Rectangle 1048"/>
                <p:cNvSpPr>
                  <a:spLocks noChangeArrowheads="1"/>
                </p:cNvSpPr>
                <p:nvPr/>
              </p:nvSpPr>
              <p:spPr bwMode="auto">
                <a:xfrm>
                  <a:off x="1806" y="921"/>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الثقة بأن الله سيعطيهم النجاح (2: 20)</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6" name="Rectangle 1049"/>
                <p:cNvSpPr>
                  <a:spLocks noChangeArrowheads="1"/>
                </p:cNvSpPr>
                <p:nvPr/>
              </p:nvSpPr>
              <p:spPr bwMode="auto">
                <a:xfrm>
                  <a:off x="1806" y="921"/>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1" name="Group 1050"/>
              <p:cNvGrpSpPr>
                <a:grpSpLocks/>
              </p:cNvGrpSpPr>
              <p:nvPr/>
            </p:nvGrpSpPr>
            <p:grpSpPr bwMode="auto">
              <a:xfrm>
                <a:off x="0" y="1439"/>
                <a:ext cx="1806" cy="518"/>
                <a:chOff x="0" y="1439"/>
                <a:chExt cx="1806" cy="518"/>
              </a:xfrm>
            </p:grpSpPr>
            <p:sp>
              <p:nvSpPr>
                <p:cNvPr id="572453" name="Rectangle 1051"/>
                <p:cNvSpPr>
                  <a:spLocks noChangeArrowheads="1"/>
                </p:cNvSpPr>
                <p:nvPr/>
              </p:nvSpPr>
              <p:spPr bwMode="auto">
                <a:xfrm>
                  <a:off x="0"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3600" b="1" dirty="0">
                      <a:solidFill>
                        <a:srgbClr val="FFFFFF"/>
                      </a:solidFill>
                      <a:latin typeface="Arial" panose="020B0604020202020204" pitchFamily="34" charset="0"/>
                      <a:cs typeface="Arial" panose="020B0604020202020204" pitchFamily="34" charset="0"/>
                    </a:rPr>
                    <a:t>سخرية العمال (4: 1-3)</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572454" name="Rectangle 1052"/>
                <p:cNvSpPr>
                  <a:spLocks noChangeArrowheads="1"/>
                </p:cNvSpPr>
                <p:nvPr/>
              </p:nvSpPr>
              <p:spPr bwMode="auto">
                <a:xfrm>
                  <a:off x="0"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2" name="Group 1053"/>
              <p:cNvGrpSpPr>
                <a:grpSpLocks/>
              </p:cNvGrpSpPr>
              <p:nvPr/>
            </p:nvGrpSpPr>
            <p:grpSpPr bwMode="auto">
              <a:xfrm>
                <a:off x="1806" y="1439"/>
                <a:ext cx="1806" cy="518"/>
                <a:chOff x="1806" y="1439"/>
                <a:chExt cx="1806" cy="518"/>
              </a:xfrm>
            </p:grpSpPr>
            <p:sp>
              <p:nvSpPr>
                <p:cNvPr id="572451" name="Rectangle 1054"/>
                <p:cNvSpPr>
                  <a:spLocks noChangeArrowheads="1"/>
                </p:cNvSpPr>
                <p:nvPr/>
              </p:nvSpPr>
              <p:spPr bwMode="auto">
                <a:xfrm>
                  <a:off x="1806" y="1439"/>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الصلاة (4: 4-5) والعمل (اجتهاد أكبر في العمل ، 4: 6)</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2" name="Rectangle 1055"/>
                <p:cNvSpPr>
                  <a:spLocks noChangeArrowheads="1"/>
                </p:cNvSpPr>
                <p:nvPr/>
              </p:nvSpPr>
              <p:spPr bwMode="auto">
                <a:xfrm>
                  <a:off x="1806" y="1439"/>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3" name="Group 1056"/>
              <p:cNvGrpSpPr>
                <a:grpSpLocks/>
              </p:cNvGrpSpPr>
              <p:nvPr/>
            </p:nvGrpSpPr>
            <p:grpSpPr bwMode="auto">
              <a:xfrm>
                <a:off x="0" y="1957"/>
                <a:ext cx="1806" cy="403"/>
                <a:chOff x="0" y="1957"/>
                <a:chExt cx="1806" cy="403"/>
              </a:xfrm>
            </p:grpSpPr>
            <p:sp>
              <p:nvSpPr>
                <p:cNvPr id="572449" name="Rectangle 1057"/>
                <p:cNvSpPr>
                  <a:spLocks noChangeArrowheads="1"/>
                </p:cNvSpPr>
                <p:nvPr/>
              </p:nvSpPr>
              <p:spPr bwMode="auto">
                <a:xfrm>
                  <a:off x="0"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مؤامرة للهجوم على العمال (4: 7-8)</a:t>
                  </a:r>
                  <a:endParaRPr lang="en-US" b="1" baseline="0" dirty="0">
                    <a:solidFill>
                      <a:srgbClr val="FFFFFF"/>
                    </a:solidFill>
                    <a:latin typeface="Arial" panose="020B0604020202020204" pitchFamily="34" charset="0"/>
                    <a:cs typeface="Arial" panose="020B0604020202020204" pitchFamily="34" charset="0"/>
                  </a:endParaRPr>
                </a:p>
              </p:txBody>
            </p:sp>
            <p:sp>
              <p:nvSpPr>
                <p:cNvPr id="572450" name="Rectangle 1058"/>
                <p:cNvSpPr>
                  <a:spLocks noChangeArrowheads="1"/>
                </p:cNvSpPr>
                <p:nvPr/>
              </p:nvSpPr>
              <p:spPr bwMode="auto">
                <a:xfrm>
                  <a:off x="0"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4" name="Group 1059"/>
              <p:cNvGrpSpPr>
                <a:grpSpLocks/>
              </p:cNvGrpSpPr>
              <p:nvPr/>
            </p:nvGrpSpPr>
            <p:grpSpPr bwMode="auto">
              <a:xfrm>
                <a:off x="1806" y="1957"/>
                <a:ext cx="1806" cy="403"/>
                <a:chOff x="1806" y="1957"/>
                <a:chExt cx="1806" cy="403"/>
              </a:xfrm>
            </p:grpSpPr>
            <p:sp>
              <p:nvSpPr>
                <p:cNvPr id="572447" name="Rectangle 1060"/>
                <p:cNvSpPr>
                  <a:spLocks noChangeArrowheads="1"/>
                </p:cNvSpPr>
                <p:nvPr/>
              </p:nvSpPr>
              <p:spPr bwMode="auto">
                <a:xfrm>
                  <a:off x="1806" y="1957"/>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الصلاة والعمل (نشر حراسة، 4: 9)</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8" name="Rectangle 1061"/>
                <p:cNvSpPr>
                  <a:spLocks noChangeArrowheads="1"/>
                </p:cNvSpPr>
                <p:nvPr/>
              </p:nvSpPr>
              <p:spPr bwMode="auto">
                <a:xfrm>
                  <a:off x="1806" y="1957"/>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5" name="Group 1062"/>
              <p:cNvGrpSpPr>
                <a:grpSpLocks/>
              </p:cNvGrpSpPr>
              <p:nvPr/>
            </p:nvGrpSpPr>
            <p:grpSpPr bwMode="auto">
              <a:xfrm>
                <a:off x="0" y="2360"/>
                <a:ext cx="1806" cy="633"/>
                <a:chOff x="0" y="2360"/>
                <a:chExt cx="1806" cy="633"/>
              </a:xfrm>
            </p:grpSpPr>
            <p:sp>
              <p:nvSpPr>
                <p:cNvPr id="572445" name="Rectangle 1063"/>
                <p:cNvSpPr>
                  <a:spLocks noChangeArrowheads="1"/>
                </p:cNvSpPr>
                <p:nvPr/>
              </p:nvSpPr>
              <p:spPr bwMode="auto">
                <a:xfrm>
                  <a:off x="0"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تعب جسدي وتهديد بالقتل </a:t>
                  </a:r>
                </a:p>
                <a:p>
                  <a:pPr eaLnBrk="1" hangingPunct="1"/>
                  <a:r>
                    <a:rPr lang="ar-JO" b="1" baseline="0" dirty="0">
                      <a:solidFill>
                        <a:srgbClr val="FFFFFF"/>
                      </a:solidFill>
                      <a:latin typeface="Arial" panose="020B0604020202020204" pitchFamily="34" charset="0"/>
                      <a:cs typeface="Arial" panose="020B0604020202020204" pitchFamily="34" charset="0"/>
                    </a:rPr>
                    <a:t>(4: 10-12)</a:t>
                  </a:r>
                  <a:endParaRPr lang="en-US" b="1" baseline="0" dirty="0">
                    <a:solidFill>
                      <a:srgbClr val="FFFFFF"/>
                    </a:solidFill>
                    <a:latin typeface="Arial" panose="020B0604020202020204" pitchFamily="34" charset="0"/>
                    <a:cs typeface="Arial" panose="020B0604020202020204" pitchFamily="34" charset="0"/>
                  </a:endParaRPr>
                </a:p>
              </p:txBody>
            </p:sp>
            <p:sp>
              <p:nvSpPr>
                <p:cNvPr id="572446" name="Rectangle 1064"/>
                <p:cNvSpPr>
                  <a:spLocks noChangeArrowheads="1"/>
                </p:cNvSpPr>
                <p:nvPr/>
              </p:nvSpPr>
              <p:spPr bwMode="auto">
                <a:xfrm>
                  <a:off x="0"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6" name="Group 1065"/>
              <p:cNvGrpSpPr>
                <a:grpSpLocks/>
              </p:cNvGrpSpPr>
              <p:nvPr/>
            </p:nvGrpSpPr>
            <p:grpSpPr bwMode="auto">
              <a:xfrm>
                <a:off x="1806" y="2360"/>
                <a:ext cx="1806" cy="633"/>
                <a:chOff x="1806" y="2360"/>
                <a:chExt cx="1806" cy="633"/>
              </a:xfrm>
            </p:grpSpPr>
            <p:sp>
              <p:nvSpPr>
                <p:cNvPr id="572443" name="Rectangle 1066"/>
                <p:cNvSpPr>
                  <a:spLocks noChangeArrowheads="1"/>
                </p:cNvSpPr>
                <p:nvPr/>
              </p:nvSpPr>
              <p:spPr bwMode="auto">
                <a:xfrm>
                  <a:off x="1806" y="2360"/>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توزيع الشعب بحسب العائلات مع أسلحة      (4: 13، 16-18) وتشجيع الشعب            (4: 14،20)</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4" name="Rectangle 1067"/>
                <p:cNvSpPr>
                  <a:spLocks noChangeArrowheads="1"/>
                </p:cNvSpPr>
                <p:nvPr/>
              </p:nvSpPr>
              <p:spPr bwMode="auto">
                <a:xfrm>
                  <a:off x="1806" y="2360"/>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7" name="Group 1068"/>
              <p:cNvGrpSpPr>
                <a:grpSpLocks/>
              </p:cNvGrpSpPr>
              <p:nvPr/>
            </p:nvGrpSpPr>
            <p:grpSpPr bwMode="auto">
              <a:xfrm>
                <a:off x="0" y="2993"/>
                <a:ext cx="1806" cy="633"/>
                <a:chOff x="0" y="2993"/>
                <a:chExt cx="1806" cy="633"/>
              </a:xfrm>
            </p:grpSpPr>
            <p:sp>
              <p:nvSpPr>
                <p:cNvPr id="572441" name="Rectangle 1069"/>
                <p:cNvSpPr>
                  <a:spLocks noChangeArrowheads="1"/>
                </p:cNvSpPr>
                <p:nvPr/>
              </p:nvSpPr>
              <p:spPr bwMode="auto">
                <a:xfrm>
                  <a:off x="0"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b="1" baseline="0" dirty="0">
                      <a:solidFill>
                        <a:srgbClr val="FFFFFF"/>
                      </a:solidFill>
                      <a:latin typeface="Arial" panose="020B0604020202020204" pitchFamily="34" charset="0"/>
                      <a:cs typeface="Arial" panose="020B0604020202020204" pitchFamily="34" charset="0"/>
                    </a:rPr>
                    <a:t>أزمة اقتصادية وطمع (5: 1-5)</a:t>
                  </a:r>
                  <a:endParaRPr lang="en-US" b="1" baseline="0" dirty="0">
                    <a:solidFill>
                      <a:srgbClr val="FFFFFF"/>
                    </a:solidFill>
                    <a:latin typeface="Arial" panose="020B0604020202020204" pitchFamily="34" charset="0"/>
                    <a:cs typeface="Arial" panose="020B0604020202020204" pitchFamily="34" charset="0"/>
                  </a:endParaRPr>
                </a:p>
              </p:txBody>
            </p:sp>
            <p:sp>
              <p:nvSpPr>
                <p:cNvPr id="572442" name="Rectangle 1070"/>
                <p:cNvSpPr>
                  <a:spLocks noChangeArrowheads="1"/>
                </p:cNvSpPr>
                <p:nvPr/>
              </p:nvSpPr>
              <p:spPr bwMode="auto">
                <a:xfrm>
                  <a:off x="0"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2438" name="Group 1071"/>
              <p:cNvGrpSpPr>
                <a:grpSpLocks/>
              </p:cNvGrpSpPr>
              <p:nvPr/>
            </p:nvGrpSpPr>
            <p:grpSpPr bwMode="auto">
              <a:xfrm>
                <a:off x="1806" y="2993"/>
                <a:ext cx="1806" cy="633"/>
                <a:chOff x="1806" y="2993"/>
                <a:chExt cx="1806" cy="633"/>
              </a:xfrm>
            </p:grpSpPr>
            <p:sp>
              <p:nvSpPr>
                <p:cNvPr id="572439" name="Rectangle 1072"/>
                <p:cNvSpPr>
                  <a:spLocks noChangeArrowheads="1"/>
                </p:cNvSpPr>
                <p:nvPr/>
              </p:nvSpPr>
              <p:spPr bwMode="auto">
                <a:xfrm>
                  <a:off x="1806" y="2993"/>
                  <a:ext cx="1806" cy="63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الغضب (5: 6) التأمل والتوبيخ (5: 7) والعمل (جعل الناس يعيدون فوائد الدائنين، 5: 7ب-11)</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2440" name="Rectangle 1073"/>
                <p:cNvSpPr>
                  <a:spLocks noChangeArrowheads="1"/>
                </p:cNvSpPr>
                <p:nvPr/>
              </p:nvSpPr>
              <p:spPr bwMode="auto">
                <a:xfrm>
                  <a:off x="1806" y="2993"/>
                  <a:ext cx="1806" cy="63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sp>
          <p:nvSpPr>
            <p:cNvPr id="572424" name="Rectangle 1074"/>
            <p:cNvSpPr>
              <a:spLocks noChangeArrowheads="1"/>
            </p:cNvSpPr>
            <p:nvPr/>
          </p:nvSpPr>
          <p:spPr bwMode="auto">
            <a:xfrm>
              <a:off x="-4" y="-4"/>
              <a:ext cx="3620" cy="3634"/>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3763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7635" name="Title 3"/>
          <p:cNvSpPr>
            <a:spLocks noGrp="1"/>
          </p:cNvSpPr>
          <p:nvPr>
            <p:ph type="title" idx="4294967295"/>
          </p:nvPr>
        </p:nvSpPr>
        <p:spPr>
          <a:xfrm>
            <a:off x="571500" y="76200"/>
            <a:ext cx="8115300" cy="1447800"/>
          </a:xfrm>
        </p:spPr>
        <p:txBody>
          <a:bodyPr/>
          <a:lstStyle/>
          <a:p>
            <a:pPr marL="566738" indent="-566738" algn="r" eaLnBrk="1" hangingPunct="1"/>
            <a:r>
              <a:rPr lang="ar-JO" b="1" dirty="0">
                <a:latin typeface="Arial" panose="020B0604020202020204" pitchFamily="34" charset="0"/>
                <a:ea typeface="Osaka" charset="0"/>
                <a:cs typeface="Arial" panose="020B0604020202020204" pitchFamily="34" charset="0"/>
              </a:rPr>
              <a:t>1. يساعدنا الله لنكون </a:t>
            </a:r>
            <a:r>
              <a:rPr lang="ar-JO" b="1" dirty="0">
                <a:solidFill>
                  <a:srgbClr val="FFFF00"/>
                </a:solidFill>
                <a:latin typeface="Arial" panose="020B0604020202020204" pitchFamily="34" charset="0"/>
                <a:ea typeface="Osaka" charset="0"/>
                <a:cs typeface="Arial" panose="020B0604020202020204" pitchFamily="34" charset="0"/>
              </a:rPr>
              <a:t>عقلانيين</a:t>
            </a:r>
            <a:r>
              <a:rPr lang="ar-JO" b="1" dirty="0">
                <a:latin typeface="Arial" panose="020B0604020202020204" pitchFamily="34" charset="0"/>
                <a:ea typeface="Osaka" charset="0"/>
                <a:cs typeface="Arial" panose="020B0604020202020204" pitchFamily="34" charset="0"/>
              </a:rPr>
              <a:t> لمواجهة المقاومة.</a:t>
            </a:r>
            <a:endParaRPr lang="en-US" b="1" dirty="0">
              <a:solidFill>
                <a:schemeClr val="tx1"/>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1"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839682" name="Title 3"/>
          <p:cNvSpPr>
            <a:spLocks noGrp="1"/>
          </p:cNvSpPr>
          <p:nvPr>
            <p:ph type="title" idx="4294967295"/>
          </p:nvPr>
        </p:nvSpPr>
        <p:spPr>
          <a:xfrm>
            <a:off x="228600" y="-76200"/>
            <a:ext cx="3276600" cy="5715000"/>
          </a:xfrm>
        </p:spPr>
        <p:txBody>
          <a:bodyPr/>
          <a:lstStyle/>
          <a:p>
            <a:pPr algn="ct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2. يساعدنا الله لنكون </a:t>
            </a:r>
            <a:r>
              <a:rPr lang="ar-JO" b="1" dirty="0">
                <a:solidFill>
                  <a:srgbClr val="FFFF00"/>
                </a:solidFill>
                <a:latin typeface="Arial" panose="020B0604020202020204" pitchFamily="34" charset="0"/>
                <a:ea typeface="Osaka" charset="0"/>
                <a:cs typeface="Arial" panose="020B0604020202020204" pitchFamily="34" charset="0"/>
              </a:rPr>
              <a:t>متحدين</a:t>
            </a:r>
            <a:r>
              <a:rPr lang="ar-JO" b="1" dirty="0">
                <a:latin typeface="Arial" panose="020B0604020202020204" pitchFamily="34" charset="0"/>
                <a:ea typeface="Osaka" charset="0"/>
                <a:cs typeface="Arial" panose="020B0604020202020204" pitchFamily="34" charset="0"/>
              </a:rPr>
              <a:t> لنتغلب على المقاومة</a:t>
            </a:r>
            <a:endParaRPr lang="en-US" b="1" dirty="0">
              <a:latin typeface="Arial" panose="020B0604020202020204" pitchFamily="34" charset="0"/>
              <a:ea typeface="Osaka" charset="0"/>
              <a:cs typeface="Arial" panose="020B0604020202020204" pitchFamily="34" charset="0"/>
            </a:endParaRPr>
          </a:p>
        </p:txBody>
      </p:sp>
      <p:pic>
        <p:nvPicPr>
          <p:cNvPr id="839683" name="Picture 5" descr="united-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295400"/>
            <a:ext cx="4470400" cy="350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Title 2"/>
          <p:cNvSpPr>
            <a:spLocks noGrp="1"/>
          </p:cNvSpPr>
          <p:nvPr>
            <p:ph type="title" idx="4294967295"/>
          </p:nvPr>
        </p:nvSpPr>
        <p:spPr/>
        <p:txBody>
          <a:bodyPr/>
          <a:lstStyle/>
          <a:p>
            <a:pPr eaLnBrk="1" hangingPunct="1"/>
            <a:r>
              <a:rPr lang="en-US" b="1" dirty="0">
                <a:latin typeface="Arial" panose="020B0604020202020204" pitchFamily="34" charset="0"/>
                <a:ea typeface="Osaka" charset="0"/>
                <a:cs typeface="Arial" panose="020B0604020202020204" pitchFamily="34" charset="0"/>
              </a:rPr>
              <a:t>Meetings</a:t>
            </a:r>
          </a:p>
        </p:txBody>
      </p:sp>
      <p:pic>
        <p:nvPicPr>
          <p:cNvPr id="841731" name="Picture 1" descr="meeting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527424" y="0"/>
            <a:ext cx="7943850" cy="67329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1732" name="Title 2"/>
          <p:cNvSpPr txBox="1">
            <a:spLocks/>
          </p:cNvSpPr>
          <p:nvPr/>
        </p:nvSpPr>
        <p:spPr bwMode="auto">
          <a:xfrm>
            <a:off x="611188" y="5013325"/>
            <a:ext cx="7993062"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kumimoji="1" lang="ar-JO" sz="8000" b="1" baseline="0" dirty="0">
                <a:solidFill>
                  <a:srgbClr val="FFFFFF"/>
                </a:solidFill>
                <a:latin typeface="Arial" panose="020B0604020202020204" pitchFamily="34" charset="0"/>
                <a:ea typeface="Osaka" charset="0"/>
                <a:cs typeface="Arial" panose="020B0604020202020204" pitchFamily="34" charset="0"/>
              </a:rPr>
              <a:t>الإجتماعات</a:t>
            </a:r>
            <a:endParaRPr kumimoji="1" lang="en-US" sz="6000" b="1" baseline="0" dirty="0">
              <a:solidFill>
                <a:srgbClr val="FFFFFF"/>
              </a:solidFill>
              <a:latin typeface="Arial" panose="020B0604020202020204" pitchFamily="34" charset="0"/>
              <a:ea typeface="Osaka" charset="0"/>
              <a:cs typeface="Arial" panose="020B0604020202020204" pitchFamily="34" charset="0"/>
            </a:endParaRPr>
          </a:p>
        </p:txBody>
      </p:sp>
      <p:sp>
        <p:nvSpPr>
          <p:cNvPr id="841733" name="Title 2"/>
          <p:cNvSpPr txBox="1">
            <a:spLocks/>
          </p:cNvSpPr>
          <p:nvPr/>
        </p:nvSpPr>
        <p:spPr bwMode="auto">
          <a:xfrm>
            <a:off x="611188" y="5877272"/>
            <a:ext cx="7993062" cy="92867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dirty="0">
                <a:latin typeface="Arial" panose="020B0604020202020204" pitchFamily="34" charset="0"/>
                <a:cs typeface="Arial" panose="020B0604020202020204" pitchFamily="34" charset="0"/>
              </a:rPr>
              <a:t>لا أحد منا غبي مثلنا جميعًا</a:t>
            </a:r>
            <a:endParaRPr kumimoji="1" lang="en-US" sz="54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7"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43778" name="Picture 2" descr="buildingthew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3779" name="Title 3"/>
          <p:cNvSpPr>
            <a:spLocks noGrp="1"/>
          </p:cNvSpPr>
          <p:nvPr>
            <p:ph type="title" idx="4294967295"/>
          </p:nvPr>
        </p:nvSpPr>
        <p:spPr>
          <a:xfrm>
            <a:off x="228600" y="-76200"/>
            <a:ext cx="3124200" cy="4572000"/>
          </a:xfrm>
        </p:spPr>
        <p:txBody>
          <a:bodyPr/>
          <a:lstStyle/>
          <a:p>
            <a:pPr algn="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أ. وحد الله كل أنواع اليهود ليعملوا كعمال بشكل مشترك</a:t>
            </a:r>
            <a:endParaRPr lang="en-US" b="1" dirty="0">
              <a:latin typeface="Arial" panose="020B0604020202020204" pitchFamily="34" charset="0"/>
              <a:ea typeface="Osaka" charset="0"/>
              <a:cs typeface="Arial" panose="020B0604020202020204" pitchFamily="34" charset="0"/>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5"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pic>
        <p:nvPicPr>
          <p:cNvPr id="845826" name="Picture 2" descr="buildingthewall.jpg"/>
          <p:cNvPicPr>
            <a:picLocks noChangeAspect="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5827" name="Title 3"/>
          <p:cNvSpPr>
            <a:spLocks noGrp="1"/>
          </p:cNvSpPr>
          <p:nvPr>
            <p:ph type="title" idx="4294967295"/>
          </p:nvPr>
        </p:nvSpPr>
        <p:spPr>
          <a:xfrm>
            <a:off x="228600" y="-76200"/>
            <a:ext cx="3124200" cy="4572000"/>
          </a:xfrm>
        </p:spPr>
        <p:txBody>
          <a:bodyPr/>
          <a:lstStyle/>
          <a:p>
            <a:pPr eaLnBrk="1" hangingPunct="1"/>
            <a:br>
              <a:rPr lang="en-US" b="1" dirty="0">
                <a:latin typeface="Arial" panose="020B0604020202020204" pitchFamily="34" charset="0"/>
                <a:ea typeface="Osaka" charset="0"/>
                <a:cs typeface="Arial" panose="020B0604020202020204" pitchFamily="34" charset="0"/>
              </a:rPr>
            </a:br>
            <a:r>
              <a:rPr lang="ar-JO" b="1" dirty="0">
                <a:latin typeface="Arial" panose="020B0604020202020204" pitchFamily="34" charset="0"/>
                <a:ea typeface="Osaka" charset="0"/>
                <a:cs typeface="Arial" panose="020B0604020202020204" pitchFamily="34" charset="0"/>
              </a:rPr>
              <a:t>أ. وحد الله كل أنواع اليهود ليعملوا كعمال بشكل مشترك</a:t>
            </a:r>
            <a:endParaRPr lang="en-US" b="1" dirty="0">
              <a:latin typeface="Arial" panose="020B0604020202020204" pitchFamily="34" charset="0"/>
              <a:ea typeface="Osaka" charset="0"/>
              <a:cs typeface="Arial" panose="020B0604020202020204" pitchFamily="34" charset="0"/>
            </a:endParaRPr>
          </a:p>
        </p:txBody>
      </p:sp>
      <p:sp>
        <p:nvSpPr>
          <p:cNvPr id="263172" name="Text Box 4"/>
          <p:cNvSpPr txBox="1">
            <a:spLocks noChangeArrowheads="1"/>
          </p:cNvSpPr>
          <p:nvPr/>
        </p:nvSpPr>
        <p:spPr bwMode="auto">
          <a:xfrm>
            <a:off x="3500430" y="228600"/>
            <a:ext cx="5643570" cy="63632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371600" indent="-4572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lvl="2" algn="r" rtl="1">
              <a:spcBef>
                <a:spcPts val="1200"/>
              </a:spcBef>
              <a:spcAft>
                <a:spcPts val="300"/>
              </a:spcAft>
              <a:buFont typeface="Arial" charset="0"/>
              <a:buChar char="•"/>
            </a:pPr>
            <a:r>
              <a:rPr lang="ar-JO" sz="3200" b="1" baseline="0" dirty="0">
                <a:solidFill>
                  <a:srgbClr val="000000"/>
                </a:solidFill>
                <a:latin typeface="Arial" panose="020B0604020202020204" pitchFamily="34" charset="0"/>
                <a:cs typeface="Arial" panose="020B0604020202020204" pitchFamily="34" charset="0"/>
              </a:rPr>
              <a:t>الكهنة (1، 22، 28)</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 typeface="Arial" charset="0"/>
              <a:buChar char="•"/>
            </a:pPr>
            <a:r>
              <a:rPr lang="ar-JO" sz="3200" b="1" baseline="0" dirty="0">
                <a:solidFill>
                  <a:srgbClr val="000000"/>
                </a:solidFill>
                <a:latin typeface="Arial" panose="020B0604020202020204" pitchFamily="34" charset="0"/>
                <a:cs typeface="Arial" panose="020B0604020202020204" pitchFamily="34" charset="0"/>
              </a:rPr>
              <a:t>الصائغين (8أ، 31، 32)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العطارين (8ب)</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القادة السياسيين (9، 15، 16، 17، 18، 19)</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النساء و الرجال (12)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اللاويين (17)</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التجار (32)</a:t>
            </a:r>
            <a:endParaRPr lang="en-US" sz="3200" b="1" baseline="0" dirty="0">
              <a:solidFill>
                <a:srgbClr val="000000"/>
              </a:solidFill>
              <a:latin typeface="Arial" panose="020B0604020202020204" pitchFamily="34" charset="0"/>
              <a:cs typeface="Arial" panose="020B0604020202020204" pitchFamily="34" charset="0"/>
            </a:endParaRPr>
          </a:p>
          <a:p>
            <a:pPr lvl="2" algn="r" rtl="1">
              <a:spcBef>
                <a:spcPts val="1200"/>
              </a:spcBef>
              <a:spcAft>
                <a:spcPts val="300"/>
              </a:spcAft>
              <a:buFontTx/>
              <a:buChar char="•"/>
            </a:pPr>
            <a:r>
              <a:rPr lang="ar-JO" sz="3200" b="1" baseline="0" dirty="0">
                <a:solidFill>
                  <a:srgbClr val="000000"/>
                </a:solidFill>
                <a:latin typeface="Arial" panose="020B0604020202020204" pitchFamily="34" charset="0"/>
                <a:cs typeface="Arial" panose="020B0604020202020204" pitchFamily="34" charset="0"/>
              </a:rPr>
              <a:t>أشخاص من خارج المدينة (2، 5، 7)</a:t>
            </a:r>
            <a:endParaRPr lang="en-US" sz="32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3172">
                                            <p:txEl>
                                              <p:pRg st="0" end="0"/>
                                            </p:txEl>
                                          </p:spTgt>
                                        </p:tgtEl>
                                        <p:attrNameLst>
                                          <p:attrName>style.visibility</p:attrName>
                                        </p:attrNameLst>
                                      </p:cBhvr>
                                      <p:to>
                                        <p:strVal val="visible"/>
                                      </p:to>
                                    </p:set>
                                    <p:animEffect transition="in" filter="blinds(horizontal)">
                                      <p:cBhvr>
                                        <p:cTn id="7" dur="500"/>
                                        <p:tgtEl>
                                          <p:spTgt spid="263172">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63172">
                                            <p:txEl>
                                              <p:pRg st="1" end="1"/>
                                            </p:txEl>
                                          </p:spTgt>
                                        </p:tgtEl>
                                        <p:attrNameLst>
                                          <p:attrName>style.visibility</p:attrName>
                                        </p:attrNameLst>
                                      </p:cBhvr>
                                      <p:to>
                                        <p:strVal val="visible"/>
                                      </p:to>
                                    </p:set>
                                    <p:animEffect transition="in" filter="blinds(horizontal)">
                                      <p:cBhvr>
                                        <p:cTn id="10" dur="500"/>
                                        <p:tgtEl>
                                          <p:spTgt spid="263172">
                                            <p:txEl>
                                              <p:pRg st="1" end="1"/>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63172">
                                            <p:txEl>
                                              <p:pRg st="2" end="2"/>
                                            </p:txEl>
                                          </p:spTgt>
                                        </p:tgtEl>
                                        <p:attrNameLst>
                                          <p:attrName>style.visibility</p:attrName>
                                        </p:attrNameLst>
                                      </p:cBhvr>
                                      <p:to>
                                        <p:strVal val="visible"/>
                                      </p:to>
                                    </p:set>
                                    <p:animEffect transition="in" filter="blinds(horizontal)">
                                      <p:cBhvr>
                                        <p:cTn id="13" dur="500"/>
                                        <p:tgtEl>
                                          <p:spTgt spid="263172">
                                            <p:txEl>
                                              <p:pRg st="2" end="2"/>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63172">
                                            <p:txEl>
                                              <p:pRg st="3" end="3"/>
                                            </p:txEl>
                                          </p:spTgt>
                                        </p:tgtEl>
                                        <p:attrNameLst>
                                          <p:attrName>style.visibility</p:attrName>
                                        </p:attrNameLst>
                                      </p:cBhvr>
                                      <p:to>
                                        <p:strVal val="visible"/>
                                      </p:to>
                                    </p:set>
                                    <p:animEffect transition="in" filter="blinds(horizontal)">
                                      <p:cBhvr>
                                        <p:cTn id="16" dur="500"/>
                                        <p:tgtEl>
                                          <p:spTgt spid="263172">
                                            <p:txEl>
                                              <p:pRg st="3" end="3"/>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63172">
                                            <p:txEl>
                                              <p:pRg st="4" end="4"/>
                                            </p:txEl>
                                          </p:spTgt>
                                        </p:tgtEl>
                                        <p:attrNameLst>
                                          <p:attrName>style.visibility</p:attrName>
                                        </p:attrNameLst>
                                      </p:cBhvr>
                                      <p:to>
                                        <p:strVal val="visible"/>
                                      </p:to>
                                    </p:set>
                                    <p:animEffect transition="in" filter="blinds(horizontal)">
                                      <p:cBhvr>
                                        <p:cTn id="19" dur="500"/>
                                        <p:tgtEl>
                                          <p:spTgt spid="263172">
                                            <p:txEl>
                                              <p:pRg st="4" end="4"/>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63172">
                                            <p:txEl>
                                              <p:pRg st="5" end="5"/>
                                            </p:txEl>
                                          </p:spTgt>
                                        </p:tgtEl>
                                        <p:attrNameLst>
                                          <p:attrName>style.visibility</p:attrName>
                                        </p:attrNameLst>
                                      </p:cBhvr>
                                      <p:to>
                                        <p:strVal val="visible"/>
                                      </p:to>
                                    </p:set>
                                    <p:animEffect transition="in" filter="blinds(horizontal)">
                                      <p:cBhvr>
                                        <p:cTn id="22" dur="500"/>
                                        <p:tgtEl>
                                          <p:spTgt spid="263172">
                                            <p:txEl>
                                              <p:pRg st="5" end="5"/>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63172">
                                            <p:txEl>
                                              <p:pRg st="6" end="6"/>
                                            </p:txEl>
                                          </p:spTgt>
                                        </p:tgtEl>
                                        <p:attrNameLst>
                                          <p:attrName>style.visibility</p:attrName>
                                        </p:attrNameLst>
                                      </p:cBhvr>
                                      <p:to>
                                        <p:strVal val="visible"/>
                                      </p:to>
                                    </p:set>
                                    <p:animEffect transition="in" filter="blinds(horizontal)">
                                      <p:cBhvr>
                                        <p:cTn id="25" dur="500"/>
                                        <p:tgtEl>
                                          <p:spTgt spid="263172">
                                            <p:txEl>
                                              <p:pRg st="6" end="6"/>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63172">
                                            <p:txEl>
                                              <p:pRg st="7" end="7"/>
                                            </p:txEl>
                                          </p:spTgt>
                                        </p:tgtEl>
                                        <p:attrNameLst>
                                          <p:attrName>style.visibility</p:attrName>
                                        </p:attrNameLst>
                                      </p:cBhvr>
                                      <p:to>
                                        <p:strVal val="visible"/>
                                      </p:to>
                                    </p:set>
                                    <p:animEffect transition="in" filter="blinds(horizontal)">
                                      <p:cBhvr>
                                        <p:cTn id="28" dur="500"/>
                                        <p:tgtEl>
                                          <p:spTgt spid="2631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2"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endParaRPr>
          </a:p>
        </p:txBody>
      </p:sp>
      <p:sp>
        <p:nvSpPr>
          <p:cNvPr id="142338" name="Rectangle 2"/>
          <p:cNvSpPr>
            <a:spLocks noGrp="1" noChangeArrowheads="1"/>
          </p:cNvSpPr>
          <p:nvPr>
            <p:ph type="ctrTitle"/>
          </p:nvPr>
        </p:nvSpPr>
        <p:spPr>
          <a:xfrm>
            <a:off x="4267200" y="1143000"/>
            <a:ext cx="4876800" cy="3273425"/>
          </a:xfrm>
        </p:spPr>
        <p:txBody>
          <a:bodyPr/>
          <a:lstStyle/>
          <a:p>
            <a:pPr algn="ctr">
              <a:defRPr/>
            </a:pPr>
            <a:r>
              <a:rPr kumimoji="1" lang="ar-JO" sz="9600" b="1" dirty="0">
                <a:latin typeface="Arial" panose="020B0604020202020204" pitchFamily="34" charset="0"/>
                <a:ea typeface="ＭＳ Ｐゴシック" pitchFamily="-65" charset="-128"/>
                <a:cs typeface="Arial" panose="020B0604020202020204" pitchFamily="34" charset="0"/>
              </a:rPr>
              <a:t>عصي مربوطة</a:t>
            </a:r>
            <a:endParaRPr kumimoji="1" lang="en-US" sz="9600" b="1" dirty="0">
              <a:latin typeface="Arial" panose="020B0604020202020204" pitchFamily="34" charset="0"/>
              <a:ea typeface="ＭＳ Ｐゴシック" pitchFamily="-65" charset="-128"/>
              <a:cs typeface="Arial" panose="020B0604020202020204" pitchFamily="34" charset="0"/>
            </a:endParaRPr>
          </a:p>
        </p:txBody>
      </p:sp>
      <p:pic>
        <p:nvPicPr>
          <p:cNvPr id="313347" name="Picture 4" descr="boundsti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457200"/>
            <a:ext cx="3403600" cy="5118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2918624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9807493"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Arial" panose="020B0604020202020204" pitchFamily="34" charset="0"/>
                <a:ea typeface="MS PGothic" pitchFamily="34" charset="-128"/>
                <a:cs typeface="Arial" panose="020B0604020202020204" pitchFamily="34" charset="0"/>
              </a:rPr>
              <a:t>Crossroads International Church</a:t>
            </a:r>
          </a:p>
        </p:txBody>
      </p:sp>
      <p:pic>
        <p:nvPicPr>
          <p:cNvPr id="315394" name="Picture 4" descr="IMG_37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5" name="Picture 6" descr="IMG_371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141663"/>
            <a:ext cx="4984750" cy="3738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6" name="Picture 1" descr="IMG_0361.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4427538" cy="332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7" name="Picture 4" descr="IMG_0376.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764088" y="3573463"/>
            <a:ext cx="4379912" cy="3284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8" name="Picture 5" descr="IMG_0355.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9" name="TextBox 2"/>
          <p:cNvSpPr txBox="1">
            <a:spLocks noChangeArrowheads="1"/>
          </p:cNvSpPr>
          <p:nvPr/>
        </p:nvSpPr>
        <p:spPr bwMode="auto">
          <a:xfrm>
            <a:off x="179388" y="2979738"/>
            <a:ext cx="6264275" cy="5232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algn="r"/>
            <a:r>
              <a:rPr lang="ar-JO" sz="2800" b="1" baseline="0" dirty="0">
                <a:solidFill>
                  <a:srgbClr val="FFFFFF"/>
                </a:solidFill>
                <a:latin typeface="Arial" panose="020B0604020202020204" pitchFamily="34" charset="0"/>
                <a:cs typeface="Arial" panose="020B0604020202020204" pitchFamily="34" charset="0"/>
              </a:rPr>
              <a:t>ب. يوحد الله كل أنواع الأشخاص حتى يخدموه اليوم</a:t>
            </a:r>
            <a:endParaRPr lang="en-US" sz="2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5133157"/>
      </p:ext>
    </p:extLst>
  </p:cSld>
  <p:clrMapOvr>
    <a:masterClrMapping/>
  </p:clrMapOvr>
  <p:transition spd="slow"/>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3"/>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2" name="Picture 1" descr="PraiseJesus_5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167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569" name="Title 1"/>
          <p:cNvSpPr>
            <a:spLocks noGrp="1"/>
          </p:cNvSpPr>
          <p:nvPr>
            <p:ph type="title" idx="4294967295"/>
          </p:nvPr>
        </p:nvSpPr>
        <p:spPr>
          <a:xfrm>
            <a:off x="0" y="0"/>
            <a:ext cx="3419872" cy="2708920"/>
          </a:xfrm>
        </p:spPr>
        <p:txBody>
          <a:bodyPr/>
          <a:lstStyle/>
          <a:p>
            <a:pPr eaLnBrk="1" hangingPunct="1">
              <a:defRPr/>
            </a:pPr>
            <a:r>
              <a:rPr lang="ar-JO" sz="54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هو يهديك</a:t>
            </a:r>
            <a:endParaRPr lang="en-US" sz="54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5226" y="5877272"/>
            <a:ext cx="9138774" cy="1001197"/>
          </a:xfrm>
          <a:prstGeom prst="rect">
            <a:avLst/>
          </a:prstGeom>
          <a:solidFill>
            <a:schemeClr val="tx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ar-JO"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يدعونا الله أحياناً لعمل شيء لا نشعر أنفسنا مؤهلين له</a:t>
            </a:r>
            <a:endParaRPr lang="en-US" sz="3600" b="1" baseline="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0150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7569"/>
                                        </p:tgtEl>
                                        <p:attrNameLst>
                                          <p:attrName>style.visibility</p:attrName>
                                        </p:attrNameLst>
                                      </p:cBhvr>
                                      <p:to>
                                        <p:strVal val="visible"/>
                                      </p:to>
                                    </p:set>
                                    <p:animEffect transition="in" filter="dissolve">
                                      <p:cBhvr>
                                        <p:cTn id="7" dur="500"/>
                                        <p:tgtEl>
                                          <p:spTgt spid="237569"/>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318466" name="Title 2"/>
          <p:cNvSpPr>
            <a:spLocks noGrp="1"/>
          </p:cNvSpPr>
          <p:nvPr>
            <p:ph type="title" idx="4294967295"/>
          </p:nvPr>
        </p:nvSpPr>
        <p:spPr>
          <a:xfrm>
            <a:off x="0" y="44450"/>
            <a:ext cx="9144000" cy="746125"/>
          </a:xfrm>
        </p:spPr>
        <p:txBody>
          <a:bodyPr/>
          <a:lstStyle/>
          <a:p>
            <a:pPr algn="ctr" eaLnBrk="1" hangingPunct="1"/>
            <a:r>
              <a:rPr lang="ar-JO" b="1" dirty="0">
                <a:latin typeface="Arial" panose="020B0604020202020204" pitchFamily="34" charset="0"/>
                <a:ea typeface="Osaka" charset="0"/>
                <a:cs typeface="Arial" panose="020B0604020202020204" pitchFamily="34" charset="0"/>
              </a:rPr>
              <a:t>الفكرة الرئيسية في نحميا 3 </a:t>
            </a:r>
            <a:endParaRPr lang="en-US" b="1" dirty="0">
              <a:latin typeface="Arial" panose="020B0604020202020204" pitchFamily="34" charset="0"/>
              <a:ea typeface="Osaka" charset="0"/>
              <a:cs typeface="Arial" panose="020B0604020202020204" pitchFamily="34" charset="0"/>
            </a:endParaRPr>
          </a:p>
        </p:txBody>
      </p:sp>
      <p:sp>
        <p:nvSpPr>
          <p:cNvPr id="318467" name="Title 2"/>
          <p:cNvSpPr>
            <a:spLocks/>
          </p:cNvSpPr>
          <p:nvPr/>
        </p:nvSpPr>
        <p:spPr bwMode="auto">
          <a:xfrm>
            <a:off x="0" y="5392738"/>
            <a:ext cx="9144000" cy="127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1" hangingPunct="1"/>
            <a:r>
              <a:rPr kumimoji="1" lang="ar-JO" sz="4000" b="1" baseline="0" dirty="0">
                <a:solidFill>
                  <a:srgbClr val="FFFFFF"/>
                </a:solidFill>
                <a:latin typeface="Arial" panose="020B0604020202020204" pitchFamily="34" charset="0"/>
                <a:ea typeface="Osaka" charset="0"/>
                <a:cs typeface="Arial" panose="020B0604020202020204" pitchFamily="34" charset="0"/>
              </a:rPr>
              <a:t>يحارب الله </a:t>
            </a:r>
            <a:r>
              <a:rPr kumimoji="1" lang="ar-JO" sz="4000" b="1" baseline="0" dirty="0">
                <a:solidFill>
                  <a:srgbClr val="FFFF00"/>
                </a:solidFill>
                <a:latin typeface="Arial" panose="020B0604020202020204" pitchFamily="34" charset="0"/>
                <a:ea typeface="Osaka" charset="0"/>
                <a:cs typeface="Arial" panose="020B0604020202020204" pitchFamily="34" charset="0"/>
              </a:rPr>
              <a:t>المقاومة</a:t>
            </a:r>
            <a:r>
              <a:rPr kumimoji="1" lang="ar-JO" sz="4000" b="1" baseline="0" dirty="0">
                <a:solidFill>
                  <a:srgbClr val="FFFFFF"/>
                </a:solidFill>
                <a:latin typeface="Arial" panose="020B0604020202020204" pitchFamily="34" charset="0"/>
                <a:ea typeface="Osaka" charset="0"/>
                <a:cs typeface="Arial" panose="020B0604020202020204" pitchFamily="34" charset="0"/>
              </a:rPr>
              <a:t> من خلال خطة </a:t>
            </a:r>
            <a:r>
              <a:rPr kumimoji="1" lang="ar-JO" sz="4000" b="1" baseline="0" dirty="0">
                <a:solidFill>
                  <a:srgbClr val="FFFF00"/>
                </a:solidFill>
                <a:latin typeface="Arial" panose="020B0604020202020204" pitchFamily="34" charset="0"/>
                <a:ea typeface="Osaka" charset="0"/>
                <a:cs typeface="Arial" panose="020B0604020202020204" pitchFamily="34" charset="0"/>
              </a:rPr>
              <a:t>عقلانية</a:t>
            </a:r>
            <a:r>
              <a:rPr kumimoji="1" lang="ar-JO" sz="4000" b="1" baseline="0" dirty="0">
                <a:solidFill>
                  <a:srgbClr val="FFFFFF"/>
                </a:solidFill>
                <a:latin typeface="Arial" panose="020B0604020202020204" pitchFamily="34" charset="0"/>
                <a:ea typeface="Osaka" charset="0"/>
                <a:cs typeface="Arial" panose="020B0604020202020204" pitchFamily="34" charset="0"/>
              </a:rPr>
              <a:t> تشملنا جميعاً</a:t>
            </a:r>
            <a:endParaRPr kumimoji="1" lang="en-US" sz="4000" b="1" baseline="0" dirty="0">
              <a:solidFill>
                <a:srgbClr val="FFFFFF"/>
              </a:solidFill>
              <a:latin typeface="Arial" panose="020B0604020202020204" pitchFamily="34" charset="0"/>
              <a:ea typeface="Osaka" charset="0"/>
              <a:cs typeface="Arial" panose="020B0604020202020204" pitchFamily="34" charset="0"/>
            </a:endParaRPr>
          </a:p>
        </p:txBody>
      </p:sp>
      <p:pic>
        <p:nvPicPr>
          <p:cNvPr id="318468" name="Picture 1" descr="neh 3 wall t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976313"/>
            <a:ext cx="6661150" cy="432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7611238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pic>
        <p:nvPicPr>
          <p:cNvPr id="320514" name="Picture 1" descr="opposi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929066"/>
            <a:ext cx="4541838" cy="2928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5" name="Title 1"/>
          <p:cNvSpPr>
            <a:spLocks noGrp="1"/>
          </p:cNvSpPr>
          <p:nvPr>
            <p:ph type="title" idx="4294967295"/>
          </p:nvPr>
        </p:nvSpPr>
        <p:spPr>
          <a:xfrm>
            <a:off x="228600" y="304800"/>
            <a:ext cx="8763000" cy="609600"/>
          </a:xfrm>
          <a:solidFill>
            <a:schemeClr val="bg1"/>
          </a:solidFill>
        </p:spPr>
        <p:txBody>
          <a:bodyPr/>
          <a:lstStyle/>
          <a:p>
            <a:pPr eaLnBrk="1" hangingPunct="1"/>
            <a:r>
              <a:rPr lang="ar-JO" altLang="ja-JP" sz="2800" b="1" dirty="0">
                <a:solidFill>
                  <a:schemeClr val="tx1"/>
                </a:solidFill>
                <a:latin typeface="Arial" panose="020B0604020202020204" pitchFamily="34" charset="0"/>
                <a:ea typeface="ＭＳ Ｐゴシック" charset="0"/>
                <a:cs typeface="Arial" panose="020B0604020202020204" pitchFamily="34" charset="0"/>
              </a:rPr>
              <a:t>بعض الأشخاص لن يعملوا شيئاً (نح 3: 5)</a:t>
            </a:r>
            <a:r>
              <a:rPr lang="en-US" altLang="ja-JP" sz="2800" b="1" dirty="0">
                <a:solidFill>
                  <a:schemeClr val="tx1"/>
                </a:solidFill>
                <a:latin typeface="Arial" panose="020B0604020202020204" pitchFamily="34" charset="0"/>
                <a:ea typeface="ＭＳ Ｐゴシック" charset="0"/>
                <a:cs typeface="Arial" panose="020B0604020202020204" pitchFamily="34" charset="0"/>
              </a:rPr>
              <a:t> </a:t>
            </a:r>
            <a:endParaRPr lang="en-US" sz="3600" b="1" dirty="0">
              <a:latin typeface="Arial" panose="020B0604020202020204" pitchFamily="34" charset="0"/>
              <a:ea typeface="ＭＳ Ｐゴシック" charset="0"/>
              <a:cs typeface="Arial" panose="020B0604020202020204" pitchFamily="34" charset="0"/>
            </a:endParaRPr>
          </a:p>
        </p:txBody>
      </p:sp>
      <p:sp>
        <p:nvSpPr>
          <p:cNvPr id="306180" name="Title 1"/>
          <p:cNvSpPr>
            <a:spLocks/>
          </p:cNvSpPr>
          <p:nvPr/>
        </p:nvSpPr>
        <p:spPr bwMode="auto">
          <a:xfrm>
            <a:off x="883096" y="838200"/>
            <a:ext cx="8153400" cy="5867400"/>
          </a:xfrm>
          <a:prstGeom prst="rect">
            <a:avLst/>
          </a:prstGeom>
          <a:noFill/>
          <a:ln w="9525">
            <a:noFill/>
            <a:miter lim="800000"/>
            <a:headEnd/>
            <a:tailEnd/>
          </a:ln>
          <a:effectLst/>
        </p:spPr>
        <p:txBody>
          <a:bodyPr anchor="ctr"/>
          <a:lstStyle/>
          <a:p>
            <a:pPr algn="r" eaLnBrk="1" hangingPunct="1">
              <a:defRPr/>
            </a:pPr>
            <a:r>
              <a:rPr lang="ar-JO" sz="3600" b="1" dirty="0">
                <a:solidFill>
                  <a:schemeClr val="bg1"/>
                </a:solidFill>
                <a:latin typeface="Arial" panose="020B0604020202020204" pitchFamily="34" charset="0"/>
                <a:cs typeface="Arial" panose="020B0604020202020204" pitchFamily="34" charset="0"/>
              </a:rPr>
              <a:t>كانت تقوع بلدة تبعد حوالي أحد عشر ميلاً عن القدس ، وسافر بعض أهلها إلى القدس للمساعدة في العمل. يا له من تناقض بين هؤلاء ونبلائهم! بنى التقوعيون مكانين على الحائط (آيات ٥ و ٢٧) ، بينما رفض نبلاءهم ثني العنق والعمل في مكان واحد. هل كان هؤلاء "الأرستقراطيين" مهمين في نظرهم لدرجة أنهم لم يتمكنوا من أداء العمل اليدوي؟ ومع ذلك ، كان بولس صانع خيمة (أع 18: 3) ، وكان يسوع نجارًا (مر 6: 3).</a:t>
            </a:r>
            <a:r>
              <a:rPr lang="ja-JP" altLang="en-US" sz="3600" b="1" baseline="0">
                <a:solidFill>
                  <a:schemeClr val="bg1"/>
                </a:solidFill>
                <a:effectLst>
                  <a:glow rad="165100">
                    <a:srgbClr val="000000"/>
                  </a:glow>
                </a:effectLst>
                <a:latin typeface="Arial" panose="020B0604020202020204" pitchFamily="34" charset="0"/>
                <a:cs typeface="Arial" panose="020B0604020202020204" pitchFamily="34" charset="0"/>
              </a:rPr>
              <a:t>”</a:t>
            </a:r>
            <a:br>
              <a:rPr lang="en-US" sz="3600" b="1" baseline="0" dirty="0">
                <a:solidFill>
                  <a:schemeClr val="bg1"/>
                </a:solidFill>
                <a:effectLst>
                  <a:glow rad="165100">
                    <a:srgbClr val="000000"/>
                  </a:glow>
                </a:effectLst>
                <a:latin typeface="Arial" panose="020B0604020202020204" pitchFamily="34" charset="0"/>
                <a:cs typeface="Arial" panose="020B0604020202020204" pitchFamily="34" charset="0"/>
              </a:rPr>
            </a:br>
            <a:br>
              <a:rPr lang="en-US" sz="3600" b="1" baseline="0" dirty="0">
                <a:solidFill>
                  <a:schemeClr val="bg1"/>
                </a:solidFill>
                <a:effectLst>
                  <a:glow rad="165100">
                    <a:srgbClr val="000000"/>
                  </a:glow>
                </a:effectLst>
                <a:latin typeface="Arial" panose="020B0604020202020204" pitchFamily="34" charset="0"/>
                <a:cs typeface="Arial" panose="020B0604020202020204" pitchFamily="34" charset="0"/>
              </a:rPr>
            </a:br>
            <a:endParaRPr lang="en-US" sz="2000" b="1" baseline="0" dirty="0">
              <a:solidFill>
                <a:schemeClr val="bg1"/>
              </a:solidFill>
              <a:effectLst>
                <a:glow rad="165100">
                  <a:srgbClr val="000000"/>
                </a:glow>
              </a:effectLst>
              <a:latin typeface="Arial" panose="020B0604020202020204" pitchFamily="34" charset="0"/>
              <a:cs typeface="Arial" panose="020B0604020202020204" pitchFamily="34" charset="0"/>
            </a:endParaRPr>
          </a:p>
          <a:p>
            <a:pPr algn="r" eaLnBrk="1" hangingPunct="1">
              <a:defRPr/>
            </a:pPr>
            <a:r>
              <a:rPr lang="ar-JO" sz="2000" b="1" baseline="0" dirty="0">
                <a:solidFill>
                  <a:schemeClr val="bg1"/>
                </a:solidFill>
                <a:effectLst>
                  <a:glow rad="165100">
                    <a:srgbClr val="000000"/>
                  </a:glow>
                </a:effectLst>
                <a:latin typeface="Arial" panose="020B0604020202020204" pitchFamily="34" charset="0"/>
                <a:cs typeface="Arial" panose="020B0604020202020204" pitchFamily="34" charset="0"/>
              </a:rPr>
              <a:t>وارين ويرزبي، كن محدداً </a:t>
            </a:r>
          </a:p>
          <a:p>
            <a:pPr algn="r" eaLnBrk="1" hangingPunct="1">
              <a:defRPr/>
            </a:pPr>
            <a:r>
              <a:rPr lang="ar-JO" sz="2000" b="1" baseline="0" dirty="0">
                <a:solidFill>
                  <a:schemeClr val="bg1"/>
                </a:solidFill>
                <a:effectLst>
                  <a:glow rad="165100">
                    <a:srgbClr val="000000"/>
                  </a:glow>
                </a:effectLst>
                <a:latin typeface="Arial" panose="020B0604020202020204" pitchFamily="34" charset="0"/>
                <a:cs typeface="Arial" panose="020B0604020202020204" pitchFamily="34" charset="0"/>
              </a:rPr>
              <a:t>(ويتون، آي إل: فكتور، 1996) نح 4: 1</a:t>
            </a:r>
            <a:r>
              <a:rPr lang="en-US" sz="2000" b="1" baseline="0" dirty="0">
                <a:solidFill>
                  <a:schemeClr val="bg1"/>
                </a:solidFill>
                <a:effectLst>
                  <a:glow rad="165100">
                    <a:srgbClr val="000000"/>
                  </a:glow>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046525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4466" name="Rectangle 1026"/>
          <p:cNvSpPr>
            <a:spLocks noChangeArrowheads="1"/>
          </p:cNvSpPr>
          <p:nvPr/>
        </p:nvSpPr>
        <p:spPr bwMode="auto">
          <a:xfrm>
            <a:off x="152400" y="1143000"/>
            <a:ext cx="8839200" cy="609600"/>
          </a:xfrm>
          <a:prstGeom prst="rect">
            <a:avLst/>
          </a:prstGeom>
          <a:solidFill>
            <a:srgbClr val="00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574467" name="Rectangle 1027"/>
          <p:cNvSpPr>
            <a:spLocks noChangeArrowheads="1"/>
          </p:cNvSpPr>
          <p:nvPr/>
        </p:nvSpPr>
        <p:spPr bwMode="auto">
          <a:xfrm>
            <a:off x="1865798" y="669925"/>
            <a:ext cx="4955204" cy="40011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FFFFFF"/>
                </a:solidFill>
                <a:latin typeface="Arial" panose="020B0604020202020204" pitchFamily="34" charset="0"/>
                <a:cs typeface="Arial" panose="020B0604020202020204" pitchFamily="34" charset="0"/>
              </a:rPr>
              <a:t>جيني غتز، نحميا في فهم تفسير الكتاب المقدس، 1: 681</a:t>
            </a:r>
            <a:endParaRPr kumimoji="1" lang="en-US" sz="2000" b="1" baseline="0" dirty="0">
              <a:solidFill>
                <a:srgbClr val="FFFFFF"/>
              </a:solidFill>
              <a:latin typeface="Arial" panose="020B0604020202020204" pitchFamily="34" charset="0"/>
              <a:cs typeface="Arial" panose="020B0604020202020204" pitchFamily="34" charset="0"/>
            </a:endParaRPr>
          </a:p>
        </p:txBody>
      </p:sp>
      <p:sp>
        <p:nvSpPr>
          <p:cNvPr id="574468" name="Rectangle 1028"/>
          <p:cNvSpPr>
            <a:spLocks noGrp="1" noChangeArrowheads="1"/>
          </p:cNvSpPr>
          <p:nvPr>
            <p:ph type="title"/>
          </p:nvPr>
        </p:nvSpPr>
        <p:spPr>
          <a:xfrm>
            <a:off x="152400" y="152400"/>
            <a:ext cx="8001000" cy="533400"/>
          </a:xfrm>
          <a:solidFill>
            <a:schemeClr val="accent1"/>
          </a:solidFill>
          <a:ln>
            <a:solidFill>
              <a:srgbClr val="000000"/>
            </a:solidFill>
            <a:miter lim="800000"/>
            <a:headEnd/>
            <a:tailEnd/>
          </a:ln>
        </p:spPr>
        <p:txBody>
          <a:bodyPr/>
          <a:lstStyle/>
          <a:p>
            <a:pPr algn="ctr"/>
            <a:r>
              <a:rPr kumimoji="0" lang="ar-JO" altLang="zh-CN" sz="3100" b="1" dirty="0">
                <a:solidFill>
                  <a:schemeClr val="tx1"/>
                </a:solidFill>
                <a:latin typeface="Arial" panose="020B0604020202020204" pitchFamily="34" charset="0"/>
                <a:ea typeface="ＭＳ Ｐゴシック" charset="0"/>
                <a:cs typeface="Arial" panose="020B0604020202020204" pitchFamily="34" charset="0"/>
              </a:rPr>
              <a:t>تجاوب نحميا مع المشاكل</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4469"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305</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574470" name="Group 1030"/>
          <p:cNvGrpSpPr>
            <a:grpSpLocks/>
          </p:cNvGrpSpPr>
          <p:nvPr/>
        </p:nvGrpSpPr>
        <p:grpSpPr bwMode="auto">
          <a:xfrm>
            <a:off x="152400" y="1143000"/>
            <a:ext cx="8839200" cy="5562600"/>
            <a:chOff x="-4" y="-4"/>
            <a:chExt cx="3620" cy="3922"/>
          </a:xfrm>
        </p:grpSpPr>
        <p:grpSp>
          <p:nvGrpSpPr>
            <p:cNvPr id="574471" name="Group 1031"/>
            <p:cNvGrpSpPr>
              <a:grpSpLocks/>
            </p:cNvGrpSpPr>
            <p:nvPr/>
          </p:nvGrpSpPr>
          <p:grpSpPr bwMode="auto">
            <a:xfrm>
              <a:off x="0" y="0"/>
              <a:ext cx="3612" cy="3914"/>
              <a:chOff x="0" y="0"/>
              <a:chExt cx="3612" cy="3914"/>
            </a:xfrm>
          </p:grpSpPr>
          <p:grpSp>
            <p:nvGrpSpPr>
              <p:cNvPr id="574473" name="Group 1032"/>
              <p:cNvGrpSpPr>
                <a:grpSpLocks/>
              </p:cNvGrpSpPr>
              <p:nvPr/>
            </p:nvGrpSpPr>
            <p:grpSpPr bwMode="auto">
              <a:xfrm>
                <a:off x="0" y="0"/>
                <a:ext cx="1806" cy="403"/>
                <a:chOff x="0" y="0"/>
                <a:chExt cx="1806" cy="403"/>
              </a:xfrm>
            </p:grpSpPr>
            <p:sp>
              <p:nvSpPr>
                <p:cNvPr id="574519" name="Rectangle 1033"/>
                <p:cNvSpPr>
                  <a:spLocks noChangeArrowheads="1"/>
                </p:cNvSpPr>
                <p:nvPr/>
              </p:nvSpPr>
              <p:spPr bwMode="auto">
                <a:xfrm>
                  <a:off x="0"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المشاكل</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4520" name="Rectangle 1034"/>
                <p:cNvSpPr>
                  <a:spLocks noChangeArrowheads="1"/>
                </p:cNvSpPr>
                <p:nvPr/>
              </p:nvSpPr>
              <p:spPr bwMode="auto">
                <a:xfrm>
                  <a:off x="0"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4" name="Group 1035"/>
              <p:cNvGrpSpPr>
                <a:grpSpLocks/>
              </p:cNvGrpSpPr>
              <p:nvPr/>
            </p:nvGrpSpPr>
            <p:grpSpPr bwMode="auto">
              <a:xfrm>
                <a:off x="1806" y="0"/>
                <a:ext cx="1806" cy="403"/>
                <a:chOff x="1806" y="0"/>
                <a:chExt cx="1806" cy="403"/>
              </a:xfrm>
            </p:grpSpPr>
            <p:sp>
              <p:nvSpPr>
                <p:cNvPr id="574517" name="Rectangle 1036"/>
                <p:cNvSpPr>
                  <a:spLocks noChangeArrowheads="1"/>
                </p:cNvSpPr>
                <p:nvPr/>
              </p:nvSpPr>
              <p:spPr bwMode="auto">
                <a:xfrm>
                  <a:off x="1806" y="0"/>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bIns="0"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التجاوب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74518" name="Rectangle 1037"/>
                <p:cNvSpPr>
                  <a:spLocks noChangeArrowheads="1"/>
                </p:cNvSpPr>
                <p:nvPr/>
              </p:nvSpPr>
              <p:spPr bwMode="auto">
                <a:xfrm>
                  <a:off x="1806" y="0"/>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5" name="Group 1038"/>
              <p:cNvGrpSpPr>
                <a:grpSpLocks/>
              </p:cNvGrpSpPr>
              <p:nvPr/>
            </p:nvGrpSpPr>
            <p:grpSpPr bwMode="auto">
              <a:xfrm>
                <a:off x="0" y="403"/>
                <a:ext cx="1806" cy="518"/>
                <a:chOff x="0" y="403"/>
                <a:chExt cx="1806" cy="518"/>
              </a:xfrm>
            </p:grpSpPr>
            <p:sp>
              <p:nvSpPr>
                <p:cNvPr id="574515" name="Rectangle 1039"/>
                <p:cNvSpPr>
                  <a:spLocks noChangeArrowheads="1"/>
                </p:cNvSpPr>
                <p:nvPr/>
              </p:nvSpPr>
              <p:spPr bwMode="auto">
                <a:xfrm>
                  <a:off x="0"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3200" b="1" dirty="0">
                      <a:solidFill>
                        <a:srgbClr val="FFFFFF"/>
                      </a:solidFill>
                      <a:latin typeface="Arial" panose="020B0604020202020204" pitchFamily="34" charset="0"/>
                      <a:cs typeface="Arial" panose="020B0604020202020204" pitchFamily="34" charset="0"/>
                    </a:rPr>
                    <a:t>مؤامرة لإغتيال أو إيذاء نحميا (6: 1-2)</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74516" name="Rectangle 1040"/>
                <p:cNvSpPr>
                  <a:spLocks noChangeArrowheads="1"/>
                </p:cNvSpPr>
                <p:nvPr/>
              </p:nvSpPr>
              <p:spPr bwMode="auto">
                <a:xfrm>
                  <a:off x="0"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6" name="Group 1041"/>
              <p:cNvGrpSpPr>
                <a:grpSpLocks/>
              </p:cNvGrpSpPr>
              <p:nvPr/>
            </p:nvGrpSpPr>
            <p:grpSpPr bwMode="auto">
              <a:xfrm>
                <a:off x="1806" y="403"/>
                <a:ext cx="1806" cy="518"/>
                <a:chOff x="1806" y="403"/>
                <a:chExt cx="1806" cy="518"/>
              </a:xfrm>
            </p:grpSpPr>
            <p:sp>
              <p:nvSpPr>
                <p:cNvPr id="574513" name="Rectangle 1042"/>
                <p:cNvSpPr>
                  <a:spLocks noChangeArrowheads="1"/>
                </p:cNvSpPr>
                <p:nvPr/>
              </p:nvSpPr>
              <p:spPr bwMode="auto">
                <a:xfrm>
                  <a:off x="1806" y="403"/>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رفض التعاون (6: 3)</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4" name="Rectangle 1043"/>
                <p:cNvSpPr>
                  <a:spLocks noChangeArrowheads="1"/>
                </p:cNvSpPr>
                <p:nvPr/>
              </p:nvSpPr>
              <p:spPr bwMode="auto">
                <a:xfrm>
                  <a:off x="1806" y="403"/>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7" name="Group 1044"/>
              <p:cNvGrpSpPr>
                <a:grpSpLocks/>
              </p:cNvGrpSpPr>
              <p:nvPr/>
            </p:nvGrpSpPr>
            <p:grpSpPr bwMode="auto">
              <a:xfrm>
                <a:off x="0" y="921"/>
                <a:ext cx="1806" cy="403"/>
                <a:chOff x="0" y="921"/>
                <a:chExt cx="1806" cy="403"/>
              </a:xfrm>
            </p:grpSpPr>
            <p:sp>
              <p:nvSpPr>
                <p:cNvPr id="574511" name="Rectangle 1045"/>
                <p:cNvSpPr>
                  <a:spLocks noChangeArrowheads="1"/>
                </p:cNvSpPr>
                <p:nvPr/>
              </p:nvSpPr>
              <p:spPr bwMode="auto">
                <a:xfrm>
                  <a:off x="0"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التشهير ضد نحميا (6: 5-7)</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2" name="Rectangle 1046"/>
                <p:cNvSpPr>
                  <a:spLocks noChangeArrowheads="1"/>
                </p:cNvSpPr>
                <p:nvPr/>
              </p:nvSpPr>
              <p:spPr bwMode="auto">
                <a:xfrm>
                  <a:off x="0"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8" name="Group 1047"/>
              <p:cNvGrpSpPr>
                <a:grpSpLocks/>
              </p:cNvGrpSpPr>
              <p:nvPr/>
            </p:nvGrpSpPr>
            <p:grpSpPr bwMode="auto">
              <a:xfrm>
                <a:off x="1806" y="921"/>
                <a:ext cx="1806" cy="403"/>
                <a:chOff x="1806" y="921"/>
                <a:chExt cx="1806" cy="403"/>
              </a:xfrm>
            </p:grpSpPr>
            <p:sp>
              <p:nvSpPr>
                <p:cNvPr id="574509" name="Rectangle 1048"/>
                <p:cNvSpPr>
                  <a:spLocks noChangeArrowheads="1"/>
                </p:cNvSpPr>
                <p:nvPr/>
              </p:nvSpPr>
              <p:spPr bwMode="auto">
                <a:xfrm>
                  <a:off x="1806" y="921"/>
                  <a:ext cx="1806" cy="403"/>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الإنكار (6: 8) والصلاة (6: 9)</a:t>
                  </a:r>
                  <a:endParaRPr lang="en-US" b="1" baseline="0" dirty="0">
                    <a:solidFill>
                      <a:srgbClr val="FFFFFF"/>
                    </a:solidFill>
                    <a:latin typeface="Arial" panose="020B0604020202020204" pitchFamily="34" charset="0"/>
                    <a:cs typeface="Arial" panose="020B0604020202020204" pitchFamily="34" charset="0"/>
                  </a:endParaRPr>
                </a:p>
              </p:txBody>
            </p:sp>
            <p:sp>
              <p:nvSpPr>
                <p:cNvPr id="574510" name="Rectangle 1049"/>
                <p:cNvSpPr>
                  <a:spLocks noChangeArrowheads="1"/>
                </p:cNvSpPr>
                <p:nvPr/>
              </p:nvSpPr>
              <p:spPr bwMode="auto">
                <a:xfrm>
                  <a:off x="1806" y="921"/>
                  <a:ext cx="1806" cy="403"/>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79" name="Group 1050"/>
              <p:cNvGrpSpPr>
                <a:grpSpLocks/>
              </p:cNvGrpSpPr>
              <p:nvPr/>
            </p:nvGrpSpPr>
            <p:grpSpPr bwMode="auto">
              <a:xfrm>
                <a:off x="0" y="1324"/>
                <a:ext cx="1806" cy="518"/>
                <a:chOff x="0" y="1324"/>
                <a:chExt cx="1806" cy="518"/>
              </a:xfrm>
            </p:grpSpPr>
            <p:sp>
              <p:nvSpPr>
                <p:cNvPr id="574507" name="Rectangle 1051"/>
                <p:cNvSpPr>
                  <a:spLocks noChangeArrowheads="1"/>
                </p:cNvSpPr>
                <p:nvPr/>
              </p:nvSpPr>
              <p:spPr bwMode="auto">
                <a:xfrm>
                  <a:off x="0"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مؤامرة لتشويه سمعة نحميا (6: 13)</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8" name="Rectangle 1052"/>
                <p:cNvSpPr>
                  <a:spLocks noChangeArrowheads="1"/>
                </p:cNvSpPr>
                <p:nvPr/>
              </p:nvSpPr>
              <p:spPr bwMode="auto">
                <a:xfrm>
                  <a:off x="0"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0" name="Group 1053"/>
              <p:cNvGrpSpPr>
                <a:grpSpLocks/>
              </p:cNvGrpSpPr>
              <p:nvPr/>
            </p:nvGrpSpPr>
            <p:grpSpPr bwMode="auto">
              <a:xfrm>
                <a:off x="1806" y="1324"/>
                <a:ext cx="1806" cy="518"/>
                <a:chOff x="1806" y="1324"/>
                <a:chExt cx="1806" cy="518"/>
              </a:xfrm>
            </p:grpSpPr>
            <p:sp>
              <p:nvSpPr>
                <p:cNvPr id="574505" name="Rectangle 1054"/>
                <p:cNvSpPr>
                  <a:spLocks noChangeArrowheads="1"/>
                </p:cNvSpPr>
                <p:nvPr/>
              </p:nvSpPr>
              <p:spPr bwMode="auto">
                <a:xfrm>
                  <a:off x="1806" y="1324"/>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رفض التعاون (6: 11-13) والصلاة   (6: 14)</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6" name="Rectangle 1055"/>
                <p:cNvSpPr>
                  <a:spLocks noChangeArrowheads="1"/>
                </p:cNvSpPr>
                <p:nvPr/>
              </p:nvSpPr>
              <p:spPr bwMode="auto">
                <a:xfrm>
                  <a:off x="1806" y="1324"/>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1" name="Group 1056"/>
              <p:cNvGrpSpPr>
                <a:grpSpLocks/>
              </p:cNvGrpSpPr>
              <p:nvPr/>
            </p:nvGrpSpPr>
            <p:grpSpPr bwMode="auto">
              <a:xfrm>
                <a:off x="0" y="1842"/>
                <a:ext cx="1806" cy="518"/>
                <a:chOff x="0" y="1842"/>
                <a:chExt cx="1806" cy="518"/>
              </a:xfrm>
            </p:grpSpPr>
            <p:sp>
              <p:nvSpPr>
                <p:cNvPr id="574503" name="Rectangle 1057"/>
                <p:cNvSpPr>
                  <a:spLocks noChangeArrowheads="1"/>
                </p:cNvSpPr>
                <p:nvPr/>
              </p:nvSpPr>
              <p:spPr bwMode="auto">
                <a:xfrm>
                  <a:off x="0"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طوبيا يدخل إلى مخازن الهيكل             (13: 4-7)</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4" name="Rectangle 1058"/>
                <p:cNvSpPr>
                  <a:spLocks noChangeArrowheads="1"/>
                </p:cNvSpPr>
                <p:nvPr/>
              </p:nvSpPr>
              <p:spPr bwMode="auto">
                <a:xfrm>
                  <a:off x="0"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2" name="Group 1059"/>
              <p:cNvGrpSpPr>
                <a:grpSpLocks/>
              </p:cNvGrpSpPr>
              <p:nvPr/>
            </p:nvGrpSpPr>
            <p:grpSpPr bwMode="auto">
              <a:xfrm>
                <a:off x="1806" y="1842"/>
                <a:ext cx="1806" cy="518"/>
                <a:chOff x="1806" y="1842"/>
                <a:chExt cx="1806" cy="518"/>
              </a:xfrm>
            </p:grpSpPr>
            <p:sp>
              <p:nvSpPr>
                <p:cNvPr id="574501" name="Rectangle 1060"/>
                <p:cNvSpPr>
                  <a:spLocks noChangeArrowheads="1"/>
                </p:cNvSpPr>
                <p:nvPr/>
              </p:nvSpPr>
              <p:spPr bwMode="auto">
                <a:xfrm>
                  <a:off x="1806" y="1842"/>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sz="3600" b="1" dirty="0">
                      <a:solidFill>
                        <a:srgbClr val="FFFFFF"/>
                      </a:solidFill>
                      <a:latin typeface="Arial" panose="020B0604020202020204" pitchFamily="34" charset="0"/>
                      <a:cs typeface="Arial" panose="020B0604020202020204" pitchFamily="34" charset="0"/>
                    </a:rPr>
                    <a:t>رمي أثاث طوبيا (١٣: ٨)</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574502" name="Rectangle 1061"/>
                <p:cNvSpPr>
                  <a:spLocks noChangeArrowheads="1"/>
                </p:cNvSpPr>
                <p:nvPr/>
              </p:nvSpPr>
              <p:spPr bwMode="auto">
                <a:xfrm>
                  <a:off x="1806" y="1842"/>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3" name="Group 1062"/>
              <p:cNvGrpSpPr>
                <a:grpSpLocks/>
              </p:cNvGrpSpPr>
              <p:nvPr/>
            </p:nvGrpSpPr>
            <p:grpSpPr bwMode="auto">
              <a:xfrm>
                <a:off x="0" y="2360"/>
                <a:ext cx="1806" cy="518"/>
                <a:chOff x="0" y="2360"/>
                <a:chExt cx="1806" cy="518"/>
              </a:xfrm>
            </p:grpSpPr>
            <p:sp>
              <p:nvSpPr>
                <p:cNvPr id="574499" name="Rectangle 1063"/>
                <p:cNvSpPr>
                  <a:spLocks noChangeArrowheads="1"/>
                </p:cNvSpPr>
                <p:nvPr/>
              </p:nvSpPr>
              <p:spPr bwMode="auto">
                <a:xfrm>
                  <a:off x="0"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إهمال عشور الهيكل والتقدمات          (13: 10)</a:t>
                  </a:r>
                  <a:endParaRPr lang="en-US" b="1" baseline="0" dirty="0">
                    <a:solidFill>
                      <a:srgbClr val="FFFFFF"/>
                    </a:solidFill>
                    <a:latin typeface="Arial" panose="020B0604020202020204" pitchFamily="34" charset="0"/>
                    <a:cs typeface="Arial" panose="020B0604020202020204" pitchFamily="34" charset="0"/>
                  </a:endParaRPr>
                </a:p>
              </p:txBody>
            </p:sp>
            <p:sp>
              <p:nvSpPr>
                <p:cNvPr id="574500" name="Rectangle 1064"/>
                <p:cNvSpPr>
                  <a:spLocks noChangeArrowheads="1"/>
                </p:cNvSpPr>
                <p:nvPr/>
              </p:nvSpPr>
              <p:spPr bwMode="auto">
                <a:xfrm>
                  <a:off x="0"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4" name="Group 1065"/>
              <p:cNvGrpSpPr>
                <a:grpSpLocks/>
              </p:cNvGrpSpPr>
              <p:nvPr/>
            </p:nvGrpSpPr>
            <p:grpSpPr bwMode="auto">
              <a:xfrm>
                <a:off x="1806" y="2360"/>
                <a:ext cx="1806" cy="518"/>
                <a:chOff x="1806" y="2360"/>
                <a:chExt cx="1806" cy="518"/>
              </a:xfrm>
            </p:grpSpPr>
            <p:sp>
              <p:nvSpPr>
                <p:cNvPr id="574497" name="Rectangle 1066"/>
                <p:cNvSpPr>
                  <a:spLocks noChangeArrowheads="1"/>
                </p:cNvSpPr>
                <p:nvPr/>
              </p:nvSpPr>
              <p:spPr bwMode="auto">
                <a:xfrm>
                  <a:off x="1806" y="2360"/>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100" b="1" baseline="0" dirty="0">
                      <a:solidFill>
                        <a:srgbClr val="FFFFFF"/>
                      </a:solidFill>
                      <a:latin typeface="Arial" panose="020B0604020202020204" pitchFamily="34" charset="0"/>
                      <a:cs typeface="Arial" panose="020B0604020202020204" pitchFamily="34" charset="0"/>
                    </a:rPr>
                    <a:t>التوبيخ (13: 11أ)، إعادة اللاويين إلى مراكزهم (13: 11ب) والصلاة (13: 14)</a:t>
                  </a:r>
                  <a:endParaRPr lang="en-US" sz="2100" b="1" baseline="0" dirty="0">
                    <a:solidFill>
                      <a:srgbClr val="FFFFFF"/>
                    </a:solidFill>
                    <a:latin typeface="Arial" panose="020B0604020202020204" pitchFamily="34" charset="0"/>
                    <a:cs typeface="Arial" panose="020B0604020202020204" pitchFamily="34" charset="0"/>
                  </a:endParaRPr>
                </a:p>
              </p:txBody>
            </p:sp>
            <p:sp>
              <p:nvSpPr>
                <p:cNvPr id="574498" name="Rectangle 1067"/>
                <p:cNvSpPr>
                  <a:spLocks noChangeArrowheads="1"/>
                </p:cNvSpPr>
                <p:nvPr/>
              </p:nvSpPr>
              <p:spPr bwMode="auto">
                <a:xfrm>
                  <a:off x="1806" y="2360"/>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5" name="Group 1068"/>
              <p:cNvGrpSpPr>
                <a:grpSpLocks/>
              </p:cNvGrpSpPr>
              <p:nvPr/>
            </p:nvGrpSpPr>
            <p:grpSpPr bwMode="auto">
              <a:xfrm>
                <a:off x="0" y="2878"/>
                <a:ext cx="1806" cy="518"/>
                <a:chOff x="0" y="2878"/>
                <a:chExt cx="1806" cy="518"/>
              </a:xfrm>
            </p:grpSpPr>
            <p:sp>
              <p:nvSpPr>
                <p:cNvPr id="574495" name="Rectangle 1069"/>
                <p:cNvSpPr>
                  <a:spLocks noChangeArrowheads="1"/>
                </p:cNvSpPr>
                <p:nvPr/>
              </p:nvSpPr>
              <p:spPr bwMode="auto">
                <a:xfrm>
                  <a:off x="0"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كسر السبت من خلال النشاطات التجارية (13: 15-16)</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6" name="Rectangle 1070"/>
                <p:cNvSpPr>
                  <a:spLocks noChangeArrowheads="1"/>
                </p:cNvSpPr>
                <p:nvPr/>
              </p:nvSpPr>
              <p:spPr bwMode="auto">
                <a:xfrm>
                  <a:off x="0"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6" name="Group 1071"/>
              <p:cNvGrpSpPr>
                <a:grpSpLocks/>
              </p:cNvGrpSpPr>
              <p:nvPr/>
            </p:nvGrpSpPr>
            <p:grpSpPr bwMode="auto">
              <a:xfrm>
                <a:off x="1806" y="2878"/>
                <a:ext cx="1806" cy="518"/>
                <a:chOff x="1806" y="2878"/>
                <a:chExt cx="1806" cy="518"/>
              </a:xfrm>
            </p:grpSpPr>
            <p:sp>
              <p:nvSpPr>
                <p:cNvPr id="574493" name="Rectangle 1072"/>
                <p:cNvSpPr>
                  <a:spLocks noChangeArrowheads="1"/>
                </p:cNvSpPr>
                <p:nvPr/>
              </p:nvSpPr>
              <p:spPr bwMode="auto">
                <a:xfrm>
                  <a:off x="1806" y="2878"/>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التوبيخ (13: 17-18) وتعيين الحراس (13: 19) والصلاة (13: 22)</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4" name="Rectangle 1073"/>
                <p:cNvSpPr>
                  <a:spLocks noChangeArrowheads="1"/>
                </p:cNvSpPr>
                <p:nvPr/>
              </p:nvSpPr>
              <p:spPr bwMode="auto">
                <a:xfrm>
                  <a:off x="1806" y="2878"/>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7" name="Group 1074"/>
              <p:cNvGrpSpPr>
                <a:grpSpLocks/>
              </p:cNvGrpSpPr>
              <p:nvPr/>
            </p:nvGrpSpPr>
            <p:grpSpPr bwMode="auto">
              <a:xfrm>
                <a:off x="0" y="3396"/>
                <a:ext cx="1806" cy="518"/>
                <a:chOff x="0" y="3396"/>
                <a:chExt cx="1806" cy="518"/>
              </a:xfrm>
            </p:grpSpPr>
            <p:sp>
              <p:nvSpPr>
                <p:cNvPr id="574491" name="Rectangle 1075"/>
                <p:cNvSpPr>
                  <a:spLocks noChangeArrowheads="1"/>
                </p:cNvSpPr>
                <p:nvPr/>
              </p:nvSpPr>
              <p:spPr bwMode="auto">
                <a:xfrm>
                  <a:off x="0"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algn="l" eaLnBrk="1" hangingPunct="1"/>
                  <a:r>
                    <a:rPr lang="ar-JO" b="1" baseline="0" dirty="0">
                      <a:solidFill>
                        <a:srgbClr val="FFFFFF"/>
                      </a:solidFill>
                      <a:latin typeface="Arial" panose="020B0604020202020204" pitchFamily="34" charset="0"/>
                      <a:cs typeface="Arial" panose="020B0604020202020204" pitchFamily="34" charset="0"/>
                    </a:rPr>
                    <a:t>الزواج المختلط (13: 23-24)</a:t>
                  </a:r>
                  <a:endParaRPr lang="en-US" b="1" baseline="0" dirty="0">
                    <a:solidFill>
                      <a:srgbClr val="FFFFFF"/>
                    </a:solidFill>
                    <a:latin typeface="Arial" panose="020B0604020202020204" pitchFamily="34" charset="0"/>
                    <a:cs typeface="Arial" panose="020B0604020202020204" pitchFamily="34" charset="0"/>
                  </a:endParaRPr>
                </a:p>
              </p:txBody>
            </p:sp>
            <p:sp>
              <p:nvSpPr>
                <p:cNvPr id="574492" name="Rectangle 1076"/>
                <p:cNvSpPr>
                  <a:spLocks noChangeArrowheads="1"/>
                </p:cNvSpPr>
                <p:nvPr/>
              </p:nvSpPr>
              <p:spPr bwMode="auto">
                <a:xfrm>
                  <a:off x="0"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nvGrpSpPr>
              <p:cNvPr id="574488" name="Group 1077"/>
              <p:cNvGrpSpPr>
                <a:grpSpLocks/>
              </p:cNvGrpSpPr>
              <p:nvPr/>
            </p:nvGrpSpPr>
            <p:grpSpPr bwMode="auto">
              <a:xfrm>
                <a:off x="1806" y="3396"/>
                <a:ext cx="1806" cy="518"/>
                <a:chOff x="1806" y="3396"/>
                <a:chExt cx="1806" cy="518"/>
              </a:xfrm>
            </p:grpSpPr>
            <p:sp>
              <p:nvSpPr>
                <p:cNvPr id="574489" name="Rectangle 1078"/>
                <p:cNvSpPr>
                  <a:spLocks noChangeArrowheads="1"/>
                </p:cNvSpPr>
                <p:nvPr/>
              </p:nvSpPr>
              <p:spPr bwMode="auto">
                <a:xfrm>
                  <a:off x="1806" y="3396"/>
                  <a:ext cx="1806" cy="518"/>
                </a:xfrm>
                <a:prstGeom prst="rect">
                  <a:avLst/>
                </a:prstGeom>
                <a:noFill/>
                <a:ln w="12700">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tIns="0" anchor="ctr" anchorCtr="1"/>
                <a:lstStyle/>
                <a:p>
                  <a:pPr eaLnBrk="1" hangingPunct="1"/>
                  <a:r>
                    <a:rPr lang="ar-JO" sz="2200" b="1" baseline="0" dirty="0">
                      <a:solidFill>
                        <a:srgbClr val="FFFFFF"/>
                      </a:solidFill>
                      <a:latin typeface="Arial" panose="020B0604020202020204" pitchFamily="34" charset="0"/>
                      <a:cs typeface="Arial" panose="020B0604020202020204" pitchFamily="34" charset="0"/>
                    </a:rPr>
                    <a:t>التوبيخ (13: 25-27) ورفض الكهنة المذنبين (13: 28) والصلاة (13: 29)</a:t>
                  </a:r>
                  <a:endParaRPr lang="en-US" sz="2200" b="1" baseline="0" dirty="0">
                    <a:solidFill>
                      <a:srgbClr val="FFFFFF"/>
                    </a:solidFill>
                    <a:latin typeface="Arial" panose="020B0604020202020204" pitchFamily="34" charset="0"/>
                    <a:cs typeface="Arial" panose="020B0604020202020204" pitchFamily="34" charset="0"/>
                  </a:endParaRPr>
                </a:p>
              </p:txBody>
            </p:sp>
            <p:sp>
              <p:nvSpPr>
                <p:cNvPr id="574490" name="Rectangle 1079"/>
                <p:cNvSpPr>
                  <a:spLocks noChangeArrowheads="1"/>
                </p:cNvSpPr>
                <p:nvPr/>
              </p:nvSpPr>
              <p:spPr bwMode="auto">
                <a:xfrm>
                  <a:off x="1806" y="3396"/>
                  <a:ext cx="1806" cy="518"/>
                </a:xfrm>
                <a:prstGeom prst="rect">
                  <a:avLst/>
                </a:prstGeom>
                <a:noFill/>
                <a:ln w="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grpSp>
        <p:sp>
          <p:nvSpPr>
            <p:cNvPr id="574472" name="Rectangle 1080"/>
            <p:cNvSpPr>
              <a:spLocks noChangeArrowheads="1"/>
            </p:cNvSpPr>
            <p:nvPr/>
          </p:nvSpPr>
          <p:spPr bwMode="auto">
            <a:xfrm>
              <a:off x="-4" y="-4"/>
              <a:ext cx="3620" cy="3922"/>
            </a:xfrm>
            <a:prstGeom prst="rect">
              <a:avLst/>
            </a:prstGeom>
            <a:noFill/>
            <a:ln w="14287">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tIns="0" anchor="ctr" anchorCtr="1"/>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gr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2562" name="Title 1"/>
          <p:cNvSpPr>
            <a:spLocks noGrp="1"/>
          </p:cNvSpPr>
          <p:nvPr>
            <p:ph type="title" idx="4294967295"/>
          </p:nvPr>
        </p:nvSpPr>
        <p:spPr>
          <a:xfrm>
            <a:off x="1828800" y="0"/>
            <a:ext cx="6400800" cy="1700213"/>
          </a:xfrm>
        </p:spPr>
        <p:txBody>
          <a:bodyPr/>
          <a:lstStyle/>
          <a:p>
            <a:pPr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د. ل. مودي</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en-US" sz="4000" b="1" dirty="0">
                <a:solidFill>
                  <a:schemeClr val="bg1"/>
                </a:solidFill>
                <a:latin typeface="Arial" panose="020B0604020202020204" pitchFamily="34" charset="0"/>
                <a:ea typeface="ＭＳ Ｐゴシック" charset="0"/>
                <a:cs typeface="Arial" panose="020B0604020202020204" pitchFamily="34" charset="0"/>
              </a:rPr>
              <a:t>(</a:t>
            </a:r>
            <a:r>
              <a:rPr lang="ar-JO" sz="4000" b="1" dirty="0">
                <a:solidFill>
                  <a:schemeClr val="bg1"/>
                </a:solidFill>
                <a:latin typeface="Arial" panose="020B0604020202020204" pitchFamily="34" charset="0"/>
                <a:ea typeface="ＭＳ Ｐゴシック" charset="0"/>
                <a:cs typeface="Arial" panose="020B0604020202020204" pitchFamily="34" charset="0"/>
              </a:rPr>
              <a:t>توفي 1899</a:t>
            </a:r>
            <a:r>
              <a:rPr lang="en-US" sz="4000" b="1" dirty="0">
                <a:solidFill>
                  <a:schemeClr val="bg1"/>
                </a:solidFill>
                <a:latin typeface="Arial" panose="020B0604020202020204" pitchFamily="34" charset="0"/>
                <a:ea typeface="ＭＳ Ｐゴシック" charset="0"/>
                <a:cs typeface="Arial" panose="020B0604020202020204" pitchFamily="34" charset="0"/>
              </a:rPr>
              <a:t>)</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22563" name="Picture 5" descr="moo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80657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8" name="Title 1"/>
          <p:cNvSpPr>
            <a:spLocks/>
          </p:cNvSpPr>
          <p:nvPr/>
        </p:nvSpPr>
        <p:spPr bwMode="auto">
          <a:xfrm>
            <a:off x="179512" y="1676400"/>
            <a:ext cx="8856984" cy="480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eaLnBrk="1" hangingPunct="1">
              <a:defRPr/>
            </a:pPr>
            <a:r>
              <a:rPr lang="ar-JO" sz="5400" b="1" dirty="0">
                <a:solidFill>
                  <a:schemeClr val="bg1"/>
                </a:solidFill>
                <a:latin typeface="Arial" panose="020B0604020202020204" pitchFamily="34" charset="0"/>
                <a:cs typeface="Arial" panose="020B0604020202020204" pitchFamily="34" charset="0"/>
              </a:rPr>
              <a:t>"لدى عدد كبير من الناس فكرة خاطئة عن الكنيسة. </a:t>
            </a:r>
          </a:p>
          <a:p>
            <a:pPr eaLnBrk="1" hangingPunct="1">
              <a:defRPr/>
            </a:pPr>
            <a:r>
              <a:rPr lang="ar-JO" sz="5400" b="1" dirty="0">
                <a:solidFill>
                  <a:schemeClr val="bg1"/>
                </a:solidFill>
                <a:latin typeface="Arial" panose="020B0604020202020204" pitchFamily="34" charset="0"/>
                <a:cs typeface="Arial" panose="020B0604020202020204" pitchFamily="34" charset="0"/>
              </a:rPr>
              <a:t>لديهم فكرة أن الكنيسة هي مكان للراحة ... للدخول في مقعد مبطن بشكل جيد، والمساهمة في الأعمال الخيرية ، والإستماع إلى الخادم، والقيام بدورهم لإبقاء الكنيسة خارج الإفلاس، هو كل شيء هم يريدون. </a:t>
            </a:r>
          </a:p>
          <a:p>
            <a:pPr eaLnBrk="1" hangingPunct="1">
              <a:defRPr/>
            </a:pPr>
            <a:r>
              <a:rPr lang="ar-JO" sz="5400" b="1" dirty="0">
                <a:solidFill>
                  <a:schemeClr val="bg1"/>
                </a:solidFill>
                <a:latin typeface="Arial" panose="020B0604020202020204" pitchFamily="34" charset="0"/>
                <a:cs typeface="Arial" panose="020B0604020202020204" pitchFamily="34" charset="0"/>
              </a:rPr>
              <a:t>فكرة العمل بالنسبة لهم - العمل الفعلي في الكنيسة - لا تخطر ببالهم أبدًا "</a:t>
            </a:r>
            <a:endParaRPr lang="en-US" sz="5400"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466314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ar-JO" sz="3600" b="1" dirty="0">
                <a:solidFill>
                  <a:schemeClr val="bg1"/>
                </a:solidFill>
                <a:latin typeface="Arial" panose="020B0604020202020204" pitchFamily="34" charset="0"/>
                <a:ea typeface="Aramis Regular" charset="0"/>
                <a:cs typeface="Arial" panose="020B0604020202020204" pitchFamily="34" charset="0"/>
              </a:rPr>
              <a:t>خدمة كنيسة الطرق المتقاطعة في حزيران 2009</a:t>
            </a:r>
            <a:endParaRPr lang="en-US" sz="3600" b="1" dirty="0">
              <a:solidFill>
                <a:schemeClr val="bg1"/>
              </a:solidFill>
              <a:latin typeface="Arial" panose="020B0604020202020204" pitchFamily="34" charset="0"/>
              <a:ea typeface="Aramis Regular" charset="0"/>
              <a:cs typeface="Arial" panose="020B0604020202020204" pitchFamily="34" charset="0"/>
            </a:endParaRPr>
          </a:p>
        </p:txBody>
      </p:sp>
      <p:grpSp>
        <p:nvGrpSpPr>
          <p:cNvPr id="324611" name="Group 4"/>
          <p:cNvGrpSpPr>
            <a:grpSpLocks/>
          </p:cNvGrpSpPr>
          <p:nvPr/>
        </p:nvGrpSpPr>
        <p:grpSpPr bwMode="auto">
          <a:xfrm>
            <a:off x="3200400" y="2286000"/>
            <a:ext cx="1905000" cy="1905000"/>
            <a:chOff x="2208" y="1440"/>
            <a:chExt cx="1200" cy="1200"/>
          </a:xfrm>
        </p:grpSpPr>
        <p:sp>
          <p:nvSpPr>
            <p:cNvPr id="324702" name="AutoShape 5"/>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324703"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24612" name="Line 7"/>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3" name="Line 8"/>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4" name="Line 9"/>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5" name="Line 10"/>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6" name="Line 11"/>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7" name="Line 12"/>
          <p:cNvSpPr>
            <a:spLocks noChangeShapeType="1"/>
          </p:cNvSpPr>
          <p:nvPr/>
        </p:nvSpPr>
        <p:spPr bwMode="auto">
          <a:xfrm rot="-5400000">
            <a:off x="4838700" y="39243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8" name="Line 13"/>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19" name="Line 14"/>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0" name="Line 15"/>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1" name="Line 16"/>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2" name="Line 17"/>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324623" name="Line 18"/>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grpSp>
        <p:nvGrpSpPr>
          <p:cNvPr id="324624" name="Group 19"/>
          <p:cNvGrpSpPr>
            <a:grpSpLocks/>
          </p:cNvGrpSpPr>
          <p:nvPr/>
        </p:nvGrpSpPr>
        <p:grpSpPr bwMode="auto">
          <a:xfrm>
            <a:off x="457200" y="1676400"/>
            <a:ext cx="2667000" cy="1314450"/>
            <a:chOff x="384" y="1008"/>
            <a:chExt cx="1176" cy="818"/>
          </a:xfrm>
        </p:grpSpPr>
        <p:sp>
          <p:nvSpPr>
            <p:cNvPr id="259092" name="Text Box 20"/>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الوعظ</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093" name="Text Box 21"/>
            <p:cNvSpPr txBox="1">
              <a:spLocks noChangeArrowheads="1"/>
            </p:cNvSpPr>
            <p:nvPr/>
          </p:nvSpPr>
          <p:spPr bwMode="auto">
            <a:xfrm>
              <a:off x="432"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a:t>
              </a:r>
            </a:p>
            <a:p>
              <a:pPr algn="l">
                <a:defRPr/>
              </a:pPr>
              <a:r>
                <a:rPr lang="en-US" sz="2000" b="1" baseline="0" dirty="0">
                  <a:solidFill>
                    <a:srgbClr val="FFFFFF"/>
                  </a:solidFill>
                  <a:latin typeface="Arial" panose="020B0604020202020204" pitchFamily="34" charset="0"/>
                  <a:cs typeface="Arial" panose="020B0604020202020204" pitchFamily="34" charset="0"/>
                </a:rPr>
                <a:t>• Lewis</a:t>
              </a:r>
            </a:p>
            <a:p>
              <a:pPr algn="l">
                <a:defRPr/>
              </a:pPr>
              <a:r>
                <a:rPr lang="en-US" sz="2000" b="1" baseline="0" dirty="0">
                  <a:solidFill>
                    <a:srgbClr val="FFFFFF"/>
                  </a:solidFill>
                  <a:latin typeface="Arial" panose="020B0604020202020204" pitchFamily="34" charset="0"/>
                  <a:cs typeface="Arial" panose="020B0604020202020204" pitchFamily="34" charset="0"/>
                </a:rPr>
                <a:t>• Enriko</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4" name="Text Box 22"/>
            <p:cNvSpPr txBox="1">
              <a:spLocks noChangeArrowheads="1"/>
            </p:cNvSpPr>
            <p:nvPr/>
          </p:nvSpPr>
          <p:spPr bwMode="auto">
            <a:xfrm>
              <a:off x="936"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Brad</a:t>
              </a:r>
            </a:p>
            <a:p>
              <a:pPr algn="l">
                <a:defRPr/>
              </a:pPr>
              <a:r>
                <a:rPr lang="en-US" sz="2000" b="1" baseline="0" dirty="0">
                  <a:solidFill>
                    <a:srgbClr val="FFFFFF"/>
                  </a:solidFill>
                  <a:latin typeface="Arial" panose="020B0604020202020204" pitchFamily="34" charset="0"/>
                  <a:cs typeface="Arial" panose="020B0604020202020204" pitchFamily="34" charset="0"/>
                </a:rPr>
                <a:t>• Tom</a:t>
              </a:r>
            </a:p>
            <a:p>
              <a:pPr algn="l">
                <a:defRPr/>
              </a:pPr>
              <a:r>
                <a:rPr lang="en-US" sz="2000" b="1" baseline="0" dirty="0">
                  <a:solidFill>
                    <a:srgbClr val="FFFFFF"/>
                  </a:solidFill>
                  <a:latin typeface="Arial" panose="020B0604020202020204" pitchFamily="34" charset="0"/>
                  <a:cs typeface="Arial" panose="020B0604020202020204" pitchFamily="34" charset="0"/>
                </a:rPr>
                <a:t>• Joe</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5" name="Group 23"/>
          <p:cNvGrpSpPr>
            <a:grpSpLocks/>
          </p:cNvGrpSpPr>
          <p:nvPr/>
        </p:nvGrpSpPr>
        <p:grpSpPr bwMode="auto">
          <a:xfrm>
            <a:off x="457200" y="3054350"/>
            <a:ext cx="3810000" cy="1016081"/>
            <a:chOff x="96" y="576"/>
            <a:chExt cx="1680" cy="632"/>
          </a:xfrm>
        </p:grpSpPr>
        <p:sp>
          <p:nvSpPr>
            <p:cNvPr id="259096" name="Text Box 24"/>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المالية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097" name="Text Box 25"/>
            <p:cNvSpPr txBox="1">
              <a:spLocks noChangeArrowheads="1"/>
            </p:cNvSpPr>
            <p:nvPr/>
          </p:nvSpPr>
          <p:spPr bwMode="auto">
            <a:xfrm>
              <a:off x="144" y="768"/>
              <a:ext cx="624" cy="4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a:t>
              </a:r>
            </a:p>
            <a:p>
              <a:pPr algn="l">
                <a:defRPr/>
              </a:pPr>
              <a:r>
                <a:rPr lang="en-US" sz="2000" b="1" baseline="0" dirty="0">
                  <a:solidFill>
                    <a:srgbClr val="FFFFFF"/>
                  </a:solidFill>
                  <a:latin typeface="Arial" panose="020B0604020202020204" pitchFamily="34" charset="0"/>
                  <a:cs typeface="Arial" panose="020B0604020202020204" pitchFamily="34" charset="0"/>
                </a:rPr>
                <a:t>• Lewis</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8" name="Text Box 26"/>
            <p:cNvSpPr txBox="1">
              <a:spLocks noChangeArrowheads="1"/>
            </p:cNvSpPr>
            <p:nvPr/>
          </p:nvSpPr>
          <p:spPr bwMode="auto">
            <a:xfrm>
              <a:off x="648" y="768"/>
              <a:ext cx="624" cy="4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Evan</a:t>
              </a:r>
            </a:p>
            <a:p>
              <a:pPr algn="l">
                <a:defRPr/>
              </a:pPr>
              <a:r>
                <a:rPr lang="en-US" sz="2000" b="1" baseline="0" dirty="0">
                  <a:solidFill>
                    <a:srgbClr val="FFFFFF"/>
                  </a:solidFill>
                  <a:latin typeface="Arial" panose="020B0604020202020204" pitchFamily="34" charset="0"/>
                  <a:cs typeface="Arial" panose="020B0604020202020204" pitchFamily="34" charset="0"/>
                </a:rPr>
                <a:t>• Roy</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099" name="Text Box 27"/>
            <p:cNvSpPr txBox="1">
              <a:spLocks noChangeArrowheads="1"/>
            </p:cNvSpPr>
            <p:nvPr/>
          </p:nvSpPr>
          <p:spPr bwMode="auto">
            <a:xfrm>
              <a:off x="1152"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endParaRPr lang="en-US" sz="2000" b="1" baseline="0" dirty="0">
                <a:solidFill>
                  <a:srgbClr val="000000"/>
                </a:solidFill>
                <a:latin typeface="Arial" panose="020B0604020202020204" pitchFamily="34" charset="0"/>
                <a:ea typeface="ＭＳ Ｐゴシック" charset="-128"/>
                <a:cs typeface="Arial" panose="020B0604020202020204" pitchFamily="34" charset="0"/>
              </a:endParaRPr>
            </a:p>
          </p:txBody>
        </p:sp>
      </p:grpSp>
      <p:grpSp>
        <p:nvGrpSpPr>
          <p:cNvPr id="324626" name="Group 28"/>
          <p:cNvGrpSpPr>
            <a:grpSpLocks/>
          </p:cNvGrpSpPr>
          <p:nvPr/>
        </p:nvGrpSpPr>
        <p:grpSpPr bwMode="auto">
          <a:xfrm>
            <a:off x="457200" y="4127500"/>
            <a:ext cx="2614613" cy="1314450"/>
            <a:chOff x="144" y="2112"/>
            <a:chExt cx="1152" cy="818"/>
          </a:xfrm>
        </p:grpSpPr>
        <p:sp>
          <p:nvSpPr>
            <p:cNvPr id="259101" name="Text Box 29"/>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السيدات</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2" name="Text Box 30"/>
            <p:cNvSpPr txBox="1">
              <a:spLocks noChangeArrowheads="1"/>
            </p:cNvSpPr>
            <p:nvPr/>
          </p:nvSpPr>
          <p:spPr bwMode="auto">
            <a:xfrm>
              <a:off x="192" y="2304"/>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Susan</a:t>
              </a:r>
            </a:p>
            <a:p>
              <a:pPr algn="l">
                <a:defRPr/>
              </a:pPr>
              <a:r>
                <a:rPr lang="en-US" sz="2000" b="1" baseline="0" dirty="0">
                  <a:solidFill>
                    <a:srgbClr val="FFFFFF"/>
                  </a:solidFill>
                  <a:latin typeface="Arial" panose="020B0604020202020204" pitchFamily="34" charset="0"/>
                  <a:cs typeface="Arial" panose="020B0604020202020204" pitchFamily="34" charset="0"/>
                </a:rPr>
                <a:t>• Amy</a:t>
              </a:r>
            </a:p>
            <a:p>
              <a:pPr algn="l">
                <a:defRPr/>
              </a:pPr>
              <a:r>
                <a:rPr lang="en-US" sz="2000" b="1" baseline="0" dirty="0">
                  <a:solidFill>
                    <a:srgbClr val="FFFFFF"/>
                  </a:solidFill>
                  <a:latin typeface="Arial" panose="020B0604020202020204" pitchFamily="34" charset="0"/>
                  <a:cs typeface="Arial" panose="020B0604020202020204" pitchFamily="34" charset="0"/>
                </a:rPr>
                <a:t>• Marie</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7" name="Group 31"/>
          <p:cNvGrpSpPr>
            <a:grpSpLocks/>
          </p:cNvGrpSpPr>
          <p:nvPr/>
        </p:nvGrpSpPr>
        <p:grpSpPr bwMode="auto">
          <a:xfrm>
            <a:off x="1828800" y="5041900"/>
            <a:ext cx="2336800" cy="1311275"/>
            <a:chOff x="576" y="3072"/>
            <a:chExt cx="1152" cy="826"/>
          </a:xfrm>
        </p:grpSpPr>
        <p:sp>
          <p:nvSpPr>
            <p:cNvPr id="259104" name="Text Box 3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الشبيبة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5" name="Text Box 33"/>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Enriko</a:t>
              </a:r>
            </a:p>
            <a:p>
              <a:pPr algn="l">
                <a:defRPr/>
              </a:pPr>
              <a:r>
                <a:rPr lang="en-US" sz="2000" b="1" baseline="0" dirty="0">
                  <a:solidFill>
                    <a:srgbClr val="FFFFFF"/>
                  </a:solidFill>
                  <a:latin typeface="Arial" panose="020B0604020202020204" pitchFamily="34" charset="0"/>
                  <a:cs typeface="Arial" panose="020B0604020202020204" pitchFamily="34" charset="0"/>
                </a:rPr>
                <a:t>• Brad</a:t>
              </a:r>
            </a:p>
            <a:p>
              <a:pPr algn="l">
                <a:defRPr/>
              </a:pPr>
              <a:r>
                <a:rPr lang="en-US" sz="2000" b="1" baseline="0" dirty="0">
                  <a:solidFill>
                    <a:srgbClr val="FFFFFF"/>
                  </a:solidFill>
                  <a:latin typeface="Arial" panose="020B0604020202020204" pitchFamily="34" charset="0"/>
                  <a:cs typeface="Arial" panose="020B0604020202020204" pitchFamily="34" charset="0"/>
                </a:rPr>
                <a:t>• Jason</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8" name="Group 34"/>
          <p:cNvGrpSpPr>
            <a:grpSpLocks/>
          </p:cNvGrpSpPr>
          <p:nvPr/>
        </p:nvGrpSpPr>
        <p:grpSpPr bwMode="auto">
          <a:xfrm>
            <a:off x="3657600" y="5041900"/>
            <a:ext cx="2336800" cy="1311275"/>
            <a:chOff x="576" y="3072"/>
            <a:chExt cx="1152" cy="826"/>
          </a:xfrm>
        </p:grpSpPr>
        <p:sp>
          <p:nvSpPr>
            <p:cNvPr id="259107" name="Text Box 35"/>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الأطفال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08" name="Text Box 36"/>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Grace</a:t>
              </a:r>
            </a:p>
            <a:p>
              <a:pPr algn="l">
                <a:defRPr/>
              </a:pPr>
              <a:r>
                <a:rPr lang="en-US" sz="2000" b="1" baseline="0" dirty="0">
                  <a:solidFill>
                    <a:srgbClr val="FFFFFF"/>
                  </a:solidFill>
                  <a:latin typeface="Arial" panose="020B0604020202020204" pitchFamily="34" charset="0"/>
                  <a:cs typeface="Arial" panose="020B0604020202020204" pitchFamily="34" charset="0"/>
                </a:rPr>
                <a:t>• Juliana</a:t>
              </a:r>
            </a:p>
            <a:p>
              <a:pPr algn="l">
                <a:defRPr/>
              </a:pPr>
              <a:r>
                <a:rPr lang="en-US" sz="2000" b="1" baseline="0" dirty="0">
                  <a:solidFill>
                    <a:srgbClr val="FFFFFF"/>
                  </a:solidFill>
                  <a:latin typeface="Arial" panose="020B0604020202020204" pitchFamily="34" charset="0"/>
                  <a:cs typeface="Arial" panose="020B0604020202020204" pitchFamily="34" charset="0"/>
                </a:rPr>
                <a:t>• Oat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29" name="Group 37"/>
          <p:cNvGrpSpPr>
            <a:grpSpLocks/>
          </p:cNvGrpSpPr>
          <p:nvPr/>
        </p:nvGrpSpPr>
        <p:grpSpPr bwMode="auto">
          <a:xfrm>
            <a:off x="5638800" y="3962400"/>
            <a:ext cx="3505200" cy="1006475"/>
            <a:chOff x="3744" y="1872"/>
            <a:chExt cx="1728" cy="634"/>
          </a:xfrm>
        </p:grpSpPr>
        <p:sp>
          <p:nvSpPr>
            <p:cNvPr id="259110" name="Text Box 38"/>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charset="-128"/>
                  <a:cs typeface="Arial" panose="020B0604020202020204" pitchFamily="34" charset="0"/>
                </a:rPr>
                <a:t>الموقع و الميديا</a:t>
              </a:r>
              <a:endParaRPr lang="en-US" sz="2800" b="1" baseline="0"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259111" name="Text Box 39"/>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John</a:t>
              </a:r>
            </a:p>
            <a:p>
              <a:pPr algn="l">
                <a:defRPr/>
              </a:pPr>
              <a:r>
                <a:rPr lang="en-US" sz="2000" b="1" baseline="0" dirty="0">
                  <a:solidFill>
                    <a:srgbClr val="FFFFFF"/>
                  </a:solidFill>
                  <a:latin typeface="Arial" panose="020B0604020202020204" pitchFamily="34" charset="0"/>
                  <a:cs typeface="Arial" panose="020B0604020202020204" pitchFamily="34" charset="0"/>
                </a:rPr>
                <a:t>• Leo</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2" name="Text Box 40"/>
            <p:cNvSpPr txBox="1">
              <a:spLocks noChangeArrowheads="1"/>
            </p:cNvSpPr>
            <p:nvPr/>
          </p:nvSpPr>
          <p:spPr bwMode="auto">
            <a:xfrm>
              <a:off x="4296"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Diana</a:t>
              </a:r>
            </a:p>
            <a:p>
              <a:pPr algn="l">
                <a:defRPr/>
              </a:pPr>
              <a:r>
                <a:rPr lang="en-US" sz="2000" b="1" baseline="0" dirty="0">
                  <a:solidFill>
                    <a:srgbClr val="FFFFFF"/>
                  </a:solidFill>
                  <a:latin typeface="Arial" panose="020B0604020202020204" pitchFamily="34" charset="0"/>
                  <a:cs typeface="Arial" panose="020B0604020202020204" pitchFamily="34" charset="0"/>
                </a:rPr>
                <a:t>• Brad</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0" name="Group 41"/>
          <p:cNvGrpSpPr>
            <a:grpSpLocks/>
          </p:cNvGrpSpPr>
          <p:nvPr/>
        </p:nvGrpSpPr>
        <p:grpSpPr bwMode="auto">
          <a:xfrm>
            <a:off x="5257800" y="5041900"/>
            <a:ext cx="3602038" cy="1616075"/>
            <a:chOff x="2976" y="3216"/>
            <a:chExt cx="1776" cy="1018"/>
          </a:xfrm>
        </p:grpSpPr>
        <p:sp>
          <p:nvSpPr>
            <p:cNvPr id="259114" name="Text Box 4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الأمور اللوجستية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15" name="Text Box 43"/>
            <p:cNvSpPr txBox="1">
              <a:spLocks noChangeArrowheads="1"/>
            </p:cNvSpPr>
            <p:nvPr/>
          </p:nvSpPr>
          <p:spPr bwMode="auto">
            <a:xfrm>
              <a:off x="3024" y="3408"/>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Wayne</a:t>
              </a:r>
            </a:p>
            <a:p>
              <a:pPr algn="l">
                <a:defRPr/>
              </a:pPr>
              <a:r>
                <a:rPr lang="en-US" sz="2000" b="1" baseline="0" dirty="0">
                  <a:solidFill>
                    <a:srgbClr val="FFFFFF"/>
                  </a:solidFill>
                  <a:latin typeface="Arial" panose="020B0604020202020204" pitchFamily="34" charset="0"/>
                  <a:cs typeface="Arial" panose="020B0604020202020204" pitchFamily="34" charset="0"/>
                </a:rPr>
                <a:t>• David</a:t>
              </a:r>
            </a:p>
            <a:p>
              <a:pPr algn="l">
                <a:defRPr/>
              </a:pPr>
              <a:r>
                <a:rPr lang="en-US" sz="2000" b="1" baseline="0" dirty="0">
                  <a:solidFill>
                    <a:srgbClr val="FFFFFF"/>
                  </a:solidFill>
                  <a:latin typeface="Arial" panose="020B0604020202020204" pitchFamily="34" charset="0"/>
                  <a:cs typeface="Arial" panose="020B0604020202020204" pitchFamily="34" charset="0"/>
                </a:rPr>
                <a:t>• Rick</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6" name="Text Box 44"/>
            <p:cNvSpPr txBox="1">
              <a:spLocks noChangeArrowheads="1"/>
            </p:cNvSpPr>
            <p:nvPr/>
          </p:nvSpPr>
          <p:spPr bwMode="auto">
            <a:xfrm>
              <a:off x="3528" y="3408"/>
              <a:ext cx="720"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Joe</a:t>
              </a:r>
            </a:p>
            <a:p>
              <a:pPr algn="l">
                <a:defRPr/>
              </a:pPr>
              <a:r>
                <a:rPr lang="en-US" sz="2000" b="1" baseline="0" dirty="0">
                  <a:solidFill>
                    <a:srgbClr val="FFFFFF"/>
                  </a:solidFill>
                  <a:latin typeface="Arial" panose="020B0604020202020204" pitchFamily="34" charset="0"/>
                  <a:cs typeface="Arial" panose="020B0604020202020204" pitchFamily="34" charset="0"/>
                </a:rPr>
                <a:t>• Becky</a:t>
              </a:r>
            </a:p>
            <a:p>
              <a:pPr algn="l">
                <a:defRPr/>
              </a:pPr>
              <a:r>
                <a:rPr lang="en-US" sz="2000" b="1" baseline="0" dirty="0">
                  <a:solidFill>
                    <a:srgbClr val="FFFFFF"/>
                  </a:solidFill>
                  <a:latin typeface="Arial" panose="020B0604020202020204" pitchFamily="34" charset="0"/>
                  <a:cs typeface="Arial" panose="020B0604020202020204" pitchFamily="34" charset="0"/>
                </a:rPr>
                <a:t>• Susan</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17" name="Text Box 45"/>
            <p:cNvSpPr txBox="1">
              <a:spLocks noChangeArrowheads="1"/>
            </p:cNvSpPr>
            <p:nvPr/>
          </p:nvSpPr>
          <p:spPr bwMode="auto">
            <a:xfrm>
              <a:off x="4032" y="3408"/>
              <a:ext cx="720" cy="8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Evan</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a:t>
              </a:r>
              <a:r>
                <a:rPr lang="en-US" sz="2000" b="1" baseline="0" dirty="0" err="1">
                  <a:solidFill>
                    <a:srgbClr val="FFFFFF"/>
                  </a:solidFill>
                  <a:latin typeface="Arial" panose="020B0604020202020204" pitchFamily="34" charset="0"/>
                  <a:ea typeface="ＭＳ Ｐゴシック" charset="-128"/>
                  <a:cs typeface="Arial" panose="020B0604020202020204" pitchFamily="34" charset="0"/>
                </a:rPr>
                <a:t>Mitchie</a:t>
              </a:r>
              <a:endParaRPr lang="en-US" sz="2000" b="1" baseline="0" dirty="0">
                <a:solidFill>
                  <a:srgbClr val="FFFFFF"/>
                </a:solidFill>
                <a:latin typeface="Arial" panose="020B0604020202020204" pitchFamily="34" charset="0"/>
                <a:ea typeface="ＭＳ Ｐゴシック" charset="-128"/>
                <a:cs typeface="Arial" panose="020B0604020202020204" pitchFamily="34" charset="0"/>
              </a:endParaRP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Jasmine</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Betz</a:t>
              </a:r>
            </a:p>
          </p:txBody>
        </p:sp>
      </p:grpSp>
      <p:grpSp>
        <p:nvGrpSpPr>
          <p:cNvPr id="324631" name="Group 46"/>
          <p:cNvGrpSpPr>
            <a:grpSpLocks/>
          </p:cNvGrpSpPr>
          <p:nvPr/>
        </p:nvGrpSpPr>
        <p:grpSpPr bwMode="auto">
          <a:xfrm>
            <a:off x="5638800" y="2735263"/>
            <a:ext cx="3352800" cy="1628775"/>
            <a:chOff x="3648" y="1584"/>
            <a:chExt cx="2112" cy="1026"/>
          </a:xfrm>
        </p:grpSpPr>
        <p:sp>
          <p:nvSpPr>
            <p:cNvPr id="259119" name="Text Box 47"/>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الموسيقى</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20" name="Text Box 48"/>
            <p:cNvSpPr txBox="1">
              <a:spLocks noChangeArrowheads="1"/>
            </p:cNvSpPr>
            <p:nvPr/>
          </p:nvSpPr>
          <p:spPr bwMode="auto">
            <a:xfrm>
              <a:off x="3709" y="1776"/>
              <a:ext cx="7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Tom</a:t>
              </a:r>
            </a:p>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Wayne</a:t>
              </a:r>
            </a:p>
          </p:txBody>
        </p:sp>
        <p:sp>
          <p:nvSpPr>
            <p:cNvPr id="259121" name="Text Box 49"/>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Miriam</a:t>
              </a:r>
            </a:p>
            <a:p>
              <a:pPr algn="l">
                <a:defRPr/>
              </a:pPr>
              <a:r>
                <a:rPr lang="en-US" sz="2000" b="1" baseline="0" dirty="0">
                  <a:solidFill>
                    <a:srgbClr val="FFFFFF"/>
                  </a:solidFill>
                  <a:latin typeface="Arial" panose="020B0604020202020204" pitchFamily="34" charset="0"/>
                  <a:cs typeface="Arial" panose="020B0604020202020204" pitchFamily="34" charset="0"/>
                </a:rPr>
                <a:t>• Jason</a:t>
              </a:r>
            </a:p>
            <a:p>
              <a:pPr algn="l">
                <a:defRPr/>
              </a:pPr>
              <a:r>
                <a:rPr lang="en-US" sz="2000" b="1" baseline="0" dirty="0">
                  <a:solidFill>
                    <a:srgbClr val="FFFFFF"/>
                  </a:solidFill>
                  <a:latin typeface="Arial" panose="020B0604020202020204" pitchFamily="34" charset="0"/>
                  <a:cs typeface="Arial" panose="020B0604020202020204" pitchFamily="34" charset="0"/>
                </a:rPr>
                <a:t>• Lisa</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22" name="Text Box 50"/>
            <p:cNvSpPr txBox="1">
              <a:spLocks noChangeArrowheads="1"/>
            </p:cNvSpPr>
            <p:nvPr/>
          </p:nvSpPr>
          <p:spPr bwMode="auto">
            <a:xfrm>
              <a:off x="5033" y="1776"/>
              <a:ext cx="727"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Susan</a:t>
              </a:r>
            </a:p>
            <a:p>
              <a:pPr algn="l">
                <a:defRPr/>
              </a:pPr>
              <a:r>
                <a:rPr lang="en-US" sz="2000" b="1" baseline="0" dirty="0">
                  <a:solidFill>
                    <a:srgbClr val="FFFFFF"/>
                  </a:solidFill>
                  <a:latin typeface="Arial" panose="020B0604020202020204" pitchFamily="34" charset="0"/>
                  <a:cs typeface="Arial" panose="020B0604020202020204" pitchFamily="34" charset="0"/>
                </a:rPr>
                <a:t>• Enriko</a:t>
              </a:r>
            </a:p>
            <a:p>
              <a:pPr algn="l">
                <a:defRPr/>
              </a:pPr>
              <a:r>
                <a:rPr lang="en-US" sz="2000" b="1" baseline="0" dirty="0">
                  <a:solidFill>
                    <a:srgbClr val="FFFFFF"/>
                  </a:solidFill>
                  <a:latin typeface="Arial" panose="020B0604020202020204" pitchFamily="34" charset="0"/>
                  <a:cs typeface="Arial" panose="020B0604020202020204" pitchFamily="34" charset="0"/>
                </a:rPr>
                <a:t>• Gilbert</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2" name="Group 51"/>
          <p:cNvGrpSpPr>
            <a:grpSpLocks/>
          </p:cNvGrpSpPr>
          <p:nvPr/>
        </p:nvGrpSpPr>
        <p:grpSpPr bwMode="auto">
          <a:xfrm>
            <a:off x="5638800" y="1812925"/>
            <a:ext cx="3657600" cy="701675"/>
            <a:chOff x="3552" y="816"/>
            <a:chExt cx="2304" cy="442"/>
          </a:xfrm>
        </p:grpSpPr>
        <p:sp>
          <p:nvSpPr>
            <p:cNvPr id="259124" name="Text Box 52"/>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800" b="1" baseline="0" dirty="0">
                  <a:solidFill>
                    <a:srgbClr val="FFFF00"/>
                  </a:solidFill>
                  <a:latin typeface="Arial" panose="020B0604020202020204" pitchFamily="34" charset="0"/>
                  <a:ea typeface="ＭＳ Ｐゴシック" charset="-128"/>
                  <a:cs typeface="Arial" panose="020B0604020202020204" pitchFamily="34" charset="0"/>
                </a:rPr>
                <a:t>تعليم الكبار</a:t>
              </a:r>
              <a:endParaRPr lang="en-US" sz="2800" b="1" baseline="0"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259125" name="Text Box 53"/>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Rick (CSB)</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259126" name="Text Box 54"/>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Lewis (HG)</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3" name="Group 55"/>
          <p:cNvGrpSpPr>
            <a:grpSpLocks/>
          </p:cNvGrpSpPr>
          <p:nvPr/>
        </p:nvGrpSpPr>
        <p:grpSpPr bwMode="auto">
          <a:xfrm>
            <a:off x="2286000" y="990600"/>
            <a:ext cx="1295400" cy="701675"/>
            <a:chOff x="576" y="3072"/>
            <a:chExt cx="1152" cy="442"/>
          </a:xfrm>
        </p:grpSpPr>
        <p:sp>
          <p:nvSpPr>
            <p:cNvPr id="259128" name="Text Box 56"/>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ar-JO" sz="2800" b="1" baseline="0" dirty="0">
                  <a:solidFill>
                    <a:srgbClr val="FFFF00"/>
                  </a:solidFill>
                  <a:latin typeface="Arial" panose="020B0604020202020204" pitchFamily="34" charset="0"/>
                  <a:cs typeface="Arial" panose="020B0604020202020204" pitchFamily="34" charset="0"/>
                </a:rPr>
                <a:t>الرجال</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29" name="Text Box 57"/>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4" name="Group 58"/>
          <p:cNvGrpSpPr>
            <a:grpSpLocks/>
          </p:cNvGrpSpPr>
          <p:nvPr/>
        </p:nvGrpSpPr>
        <p:grpSpPr bwMode="auto">
          <a:xfrm>
            <a:off x="3276600" y="990600"/>
            <a:ext cx="2514600" cy="701675"/>
            <a:chOff x="576" y="3072"/>
            <a:chExt cx="1152" cy="442"/>
          </a:xfrm>
        </p:grpSpPr>
        <p:sp>
          <p:nvSpPr>
            <p:cNvPr id="259131" name="Text Box 5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الإرسالية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32" name="Text Box 6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a:defRPr/>
              </a:pPr>
              <a:r>
                <a:rPr lang="en-US" sz="2000" b="1" baseline="0" dirty="0">
                  <a:solidFill>
                    <a:srgbClr val="FFFFFF"/>
                  </a:solidFill>
                  <a:latin typeface="Arial" panose="020B0604020202020204" pitchFamily="34" charset="0"/>
                  <a:cs typeface="Arial" panose="020B0604020202020204" pitchFamily="34" charset="0"/>
                </a:rPr>
                <a:t>• ?</a:t>
              </a:r>
              <a:endParaRPr lang="en-US" sz="2000" b="1" baseline="0" dirty="0">
                <a:solidFill>
                  <a:srgbClr val="000000"/>
                </a:solidFill>
                <a:latin typeface="Arial" panose="020B0604020202020204" pitchFamily="34" charset="0"/>
                <a:cs typeface="Arial" panose="020B0604020202020204" pitchFamily="34" charset="0"/>
              </a:endParaRPr>
            </a:p>
          </p:txBody>
        </p:sp>
      </p:grpSp>
      <p:grpSp>
        <p:nvGrpSpPr>
          <p:cNvPr id="324635" name="Group 61"/>
          <p:cNvGrpSpPr>
            <a:grpSpLocks/>
          </p:cNvGrpSpPr>
          <p:nvPr/>
        </p:nvGrpSpPr>
        <p:grpSpPr bwMode="auto">
          <a:xfrm>
            <a:off x="5410200" y="990600"/>
            <a:ext cx="5105400" cy="701675"/>
            <a:chOff x="576" y="3072"/>
            <a:chExt cx="1152" cy="442"/>
          </a:xfrm>
        </p:grpSpPr>
        <p:sp>
          <p:nvSpPr>
            <p:cNvPr id="259134" name="Text Box 6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2800" b="1" baseline="0" dirty="0">
                  <a:solidFill>
                    <a:srgbClr val="FFFF00"/>
                  </a:solidFill>
                  <a:latin typeface="Arial" panose="020B0604020202020204" pitchFamily="34" charset="0"/>
                  <a:cs typeface="Arial" panose="020B0604020202020204" pitchFamily="34" charset="0"/>
                </a:rPr>
                <a:t>الكرازة</a:t>
              </a:r>
              <a:endParaRPr lang="en-US" sz="2800" b="1" baseline="0" dirty="0">
                <a:solidFill>
                  <a:srgbClr val="000000"/>
                </a:solidFill>
                <a:latin typeface="Arial" panose="020B0604020202020204" pitchFamily="34" charset="0"/>
                <a:cs typeface="Arial" panose="020B0604020202020204" pitchFamily="34" charset="0"/>
              </a:endParaRPr>
            </a:p>
          </p:txBody>
        </p:sp>
        <p:sp>
          <p:nvSpPr>
            <p:cNvPr id="259135" name="Text Box 63"/>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l">
                <a:defRPr/>
              </a:pPr>
              <a:r>
                <a:rPr lang="en-US" sz="2000" b="1" baseline="0" dirty="0">
                  <a:solidFill>
                    <a:srgbClr val="FFFFFF"/>
                  </a:solidFill>
                  <a:latin typeface="Arial" panose="020B0604020202020204" pitchFamily="34" charset="0"/>
                  <a:ea typeface="ＭＳ Ｐゴシック" charset="-128"/>
                  <a:cs typeface="Arial" panose="020B0604020202020204" pitchFamily="34" charset="0"/>
                </a:rPr>
                <a:t>• Albina • Jasmine</a:t>
              </a:r>
            </a:p>
          </p:txBody>
        </p:sp>
      </p:grpSp>
      <p:sp>
        <p:nvSpPr>
          <p:cNvPr id="259136" name="Line 64"/>
          <p:cNvSpPr>
            <a:spLocks noChangeShapeType="1"/>
          </p:cNvSpPr>
          <p:nvPr/>
        </p:nvSpPr>
        <p:spPr bwMode="auto">
          <a:xfrm>
            <a:off x="5334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7" name="Line 65"/>
          <p:cNvSpPr>
            <a:spLocks noChangeShapeType="1"/>
          </p:cNvSpPr>
          <p:nvPr/>
        </p:nvSpPr>
        <p:spPr bwMode="auto">
          <a:xfrm>
            <a:off x="5334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8" name="Line 66"/>
          <p:cNvSpPr>
            <a:spLocks noChangeShapeType="1"/>
          </p:cNvSpPr>
          <p:nvPr/>
        </p:nvSpPr>
        <p:spPr bwMode="auto">
          <a:xfrm>
            <a:off x="5334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39" name="Line 67"/>
          <p:cNvSpPr>
            <a:spLocks noChangeShapeType="1"/>
          </p:cNvSpPr>
          <p:nvPr/>
        </p:nvSpPr>
        <p:spPr bwMode="auto">
          <a:xfrm>
            <a:off x="1828800" y="2209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0" name="Line 68"/>
          <p:cNvSpPr>
            <a:spLocks noChangeShapeType="1"/>
          </p:cNvSpPr>
          <p:nvPr/>
        </p:nvSpPr>
        <p:spPr bwMode="auto">
          <a:xfrm>
            <a:off x="1828800" y="2514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1" name="Line 69"/>
          <p:cNvSpPr>
            <a:spLocks noChangeShapeType="1"/>
          </p:cNvSpPr>
          <p:nvPr/>
        </p:nvSpPr>
        <p:spPr bwMode="auto">
          <a:xfrm>
            <a:off x="1828800" y="2819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2" name="Line 70"/>
          <p:cNvSpPr>
            <a:spLocks noChangeShapeType="1"/>
          </p:cNvSpPr>
          <p:nvPr/>
        </p:nvSpPr>
        <p:spPr bwMode="auto">
          <a:xfrm>
            <a:off x="609600" y="4648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3" name="Line 71"/>
          <p:cNvSpPr>
            <a:spLocks noChangeShapeType="1"/>
          </p:cNvSpPr>
          <p:nvPr/>
        </p:nvSpPr>
        <p:spPr bwMode="auto">
          <a:xfrm>
            <a:off x="609600" y="4953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4" name="Line 72"/>
          <p:cNvSpPr>
            <a:spLocks noChangeShapeType="1"/>
          </p:cNvSpPr>
          <p:nvPr/>
        </p:nvSpPr>
        <p:spPr bwMode="auto">
          <a:xfrm>
            <a:off x="609600" y="5257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5" name="Line 73"/>
          <p:cNvSpPr>
            <a:spLocks noChangeShapeType="1"/>
          </p:cNvSpPr>
          <p:nvPr/>
        </p:nvSpPr>
        <p:spPr bwMode="auto">
          <a:xfrm>
            <a:off x="1905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6" name="Line 74"/>
          <p:cNvSpPr>
            <a:spLocks noChangeShapeType="1"/>
          </p:cNvSpPr>
          <p:nvPr/>
        </p:nvSpPr>
        <p:spPr bwMode="auto">
          <a:xfrm>
            <a:off x="19050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7" name="Line 75"/>
          <p:cNvSpPr>
            <a:spLocks noChangeShapeType="1"/>
          </p:cNvSpPr>
          <p:nvPr/>
        </p:nvSpPr>
        <p:spPr bwMode="auto">
          <a:xfrm>
            <a:off x="1905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48" name="Line 76"/>
          <p:cNvSpPr>
            <a:spLocks noChangeShapeType="1"/>
          </p:cNvSpPr>
          <p:nvPr/>
        </p:nvSpPr>
        <p:spPr bwMode="auto">
          <a:xfrm>
            <a:off x="53340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0" name="Line 78"/>
          <p:cNvSpPr>
            <a:spLocks noChangeShapeType="1"/>
          </p:cNvSpPr>
          <p:nvPr/>
        </p:nvSpPr>
        <p:spPr bwMode="auto">
          <a:xfrm>
            <a:off x="53340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1" name="Line 79"/>
          <p:cNvSpPr>
            <a:spLocks noChangeShapeType="1"/>
          </p:cNvSpPr>
          <p:nvPr/>
        </p:nvSpPr>
        <p:spPr bwMode="auto">
          <a:xfrm>
            <a:off x="6400800" y="5562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2" name="Line 80"/>
          <p:cNvSpPr>
            <a:spLocks noChangeShapeType="1"/>
          </p:cNvSpPr>
          <p:nvPr/>
        </p:nvSpPr>
        <p:spPr bwMode="auto">
          <a:xfrm>
            <a:off x="6400800" y="5867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3" name="Line 81"/>
          <p:cNvSpPr>
            <a:spLocks noChangeShapeType="1"/>
          </p:cNvSpPr>
          <p:nvPr/>
        </p:nvSpPr>
        <p:spPr bwMode="auto">
          <a:xfrm>
            <a:off x="6400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4" name="Line 82"/>
          <p:cNvSpPr>
            <a:spLocks noChangeShapeType="1"/>
          </p:cNvSpPr>
          <p:nvPr/>
        </p:nvSpPr>
        <p:spPr bwMode="auto">
          <a:xfrm>
            <a:off x="3733800" y="6172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5" name="Line 83"/>
          <p:cNvSpPr>
            <a:spLocks noChangeShapeType="1"/>
          </p:cNvSpPr>
          <p:nvPr/>
        </p:nvSpPr>
        <p:spPr bwMode="auto">
          <a:xfrm>
            <a:off x="56388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6" name="Line 84"/>
          <p:cNvSpPr>
            <a:spLocks noChangeShapeType="1"/>
          </p:cNvSpPr>
          <p:nvPr/>
        </p:nvSpPr>
        <p:spPr bwMode="auto">
          <a:xfrm>
            <a:off x="56388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7" name="Line 85"/>
          <p:cNvSpPr>
            <a:spLocks noChangeShapeType="1"/>
          </p:cNvSpPr>
          <p:nvPr/>
        </p:nvSpPr>
        <p:spPr bwMode="auto">
          <a:xfrm>
            <a:off x="6934200" y="44958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8" name="Line 86"/>
          <p:cNvSpPr>
            <a:spLocks noChangeShapeType="1"/>
          </p:cNvSpPr>
          <p:nvPr/>
        </p:nvSpPr>
        <p:spPr bwMode="auto">
          <a:xfrm>
            <a:off x="6934200" y="4800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59" name="Line 87"/>
          <p:cNvSpPr>
            <a:spLocks noChangeShapeType="1"/>
          </p:cNvSpPr>
          <p:nvPr/>
        </p:nvSpPr>
        <p:spPr bwMode="auto">
          <a:xfrm>
            <a:off x="57150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0" name="Line 88"/>
          <p:cNvSpPr>
            <a:spLocks noChangeShapeType="1"/>
          </p:cNvSpPr>
          <p:nvPr/>
        </p:nvSpPr>
        <p:spPr bwMode="auto">
          <a:xfrm>
            <a:off x="57150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1" name="Line 89"/>
          <p:cNvSpPr>
            <a:spLocks noChangeShapeType="1"/>
          </p:cNvSpPr>
          <p:nvPr/>
        </p:nvSpPr>
        <p:spPr bwMode="auto">
          <a:xfrm>
            <a:off x="6934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2" name="Line 90"/>
          <p:cNvSpPr>
            <a:spLocks noChangeShapeType="1"/>
          </p:cNvSpPr>
          <p:nvPr/>
        </p:nvSpPr>
        <p:spPr bwMode="auto">
          <a:xfrm>
            <a:off x="6934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3" name="Line 91"/>
          <p:cNvSpPr>
            <a:spLocks noChangeShapeType="1"/>
          </p:cNvSpPr>
          <p:nvPr/>
        </p:nvSpPr>
        <p:spPr bwMode="auto">
          <a:xfrm>
            <a:off x="8077200" y="32766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4" name="Line 92"/>
          <p:cNvSpPr>
            <a:spLocks noChangeShapeType="1"/>
          </p:cNvSpPr>
          <p:nvPr/>
        </p:nvSpPr>
        <p:spPr bwMode="auto">
          <a:xfrm>
            <a:off x="80772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5" name="Line 93"/>
          <p:cNvSpPr>
            <a:spLocks noChangeShapeType="1"/>
          </p:cNvSpPr>
          <p:nvPr/>
        </p:nvSpPr>
        <p:spPr bwMode="auto">
          <a:xfrm>
            <a:off x="609600" y="35814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6" name="Line 94"/>
          <p:cNvSpPr>
            <a:spLocks noChangeShapeType="1"/>
          </p:cNvSpPr>
          <p:nvPr/>
        </p:nvSpPr>
        <p:spPr bwMode="auto">
          <a:xfrm>
            <a:off x="6096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7" name="Line 95"/>
          <p:cNvSpPr>
            <a:spLocks noChangeShapeType="1"/>
          </p:cNvSpPr>
          <p:nvPr/>
        </p:nvSpPr>
        <p:spPr bwMode="auto">
          <a:xfrm>
            <a:off x="1828800" y="38862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8" name="Line 96"/>
          <p:cNvSpPr>
            <a:spLocks noChangeShapeType="1"/>
          </p:cNvSpPr>
          <p:nvPr/>
        </p:nvSpPr>
        <p:spPr bwMode="auto">
          <a:xfrm>
            <a:off x="5791200" y="2286000"/>
            <a:ext cx="10668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59169" name="Line 97"/>
          <p:cNvSpPr>
            <a:spLocks noChangeShapeType="1"/>
          </p:cNvSpPr>
          <p:nvPr/>
        </p:nvSpPr>
        <p:spPr bwMode="auto">
          <a:xfrm>
            <a:off x="7543800" y="2286000"/>
            <a:ext cx="1295400" cy="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187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136"/>
                                        </p:tgtEl>
                                        <p:attrNameLst>
                                          <p:attrName>style.visibility</p:attrName>
                                        </p:attrNameLst>
                                      </p:cBhvr>
                                      <p:to>
                                        <p:strVal val="visible"/>
                                      </p:to>
                                    </p:set>
                                    <p:animEffect transition="in" filter="wipe(left)">
                                      <p:cBhvr>
                                        <p:cTn id="7" dur="500"/>
                                        <p:tgtEl>
                                          <p:spTgt spid="259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9137"/>
                                        </p:tgtEl>
                                        <p:attrNameLst>
                                          <p:attrName>style.visibility</p:attrName>
                                        </p:attrNameLst>
                                      </p:cBhvr>
                                      <p:to>
                                        <p:strVal val="visible"/>
                                      </p:to>
                                    </p:set>
                                    <p:animEffect transition="in" filter="wipe(left)">
                                      <p:cBhvr>
                                        <p:cTn id="10" dur="500"/>
                                        <p:tgtEl>
                                          <p:spTgt spid="25913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59138"/>
                                        </p:tgtEl>
                                        <p:attrNameLst>
                                          <p:attrName>style.visibility</p:attrName>
                                        </p:attrNameLst>
                                      </p:cBhvr>
                                      <p:to>
                                        <p:strVal val="visible"/>
                                      </p:to>
                                    </p:set>
                                    <p:animEffect transition="in" filter="wipe(left)">
                                      <p:cBhvr>
                                        <p:cTn id="13" dur="500"/>
                                        <p:tgtEl>
                                          <p:spTgt spid="25913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59139"/>
                                        </p:tgtEl>
                                        <p:attrNameLst>
                                          <p:attrName>style.visibility</p:attrName>
                                        </p:attrNameLst>
                                      </p:cBhvr>
                                      <p:to>
                                        <p:strVal val="visible"/>
                                      </p:to>
                                    </p:set>
                                    <p:animEffect transition="in" filter="wipe(left)">
                                      <p:cBhvr>
                                        <p:cTn id="16" dur="500"/>
                                        <p:tgtEl>
                                          <p:spTgt spid="25913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59140"/>
                                        </p:tgtEl>
                                        <p:attrNameLst>
                                          <p:attrName>style.visibility</p:attrName>
                                        </p:attrNameLst>
                                      </p:cBhvr>
                                      <p:to>
                                        <p:strVal val="visible"/>
                                      </p:to>
                                    </p:set>
                                    <p:animEffect transition="in" filter="wipe(left)">
                                      <p:cBhvr>
                                        <p:cTn id="19" dur="500"/>
                                        <p:tgtEl>
                                          <p:spTgt spid="25914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59141"/>
                                        </p:tgtEl>
                                        <p:attrNameLst>
                                          <p:attrName>style.visibility</p:attrName>
                                        </p:attrNameLst>
                                      </p:cBhvr>
                                      <p:to>
                                        <p:strVal val="visible"/>
                                      </p:to>
                                    </p:set>
                                    <p:animEffect transition="in" filter="wipe(left)">
                                      <p:cBhvr>
                                        <p:cTn id="22" dur="500"/>
                                        <p:tgtEl>
                                          <p:spTgt spid="25914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59142"/>
                                        </p:tgtEl>
                                        <p:attrNameLst>
                                          <p:attrName>style.visibility</p:attrName>
                                        </p:attrNameLst>
                                      </p:cBhvr>
                                      <p:to>
                                        <p:strVal val="visible"/>
                                      </p:to>
                                    </p:set>
                                    <p:animEffect transition="in" filter="wipe(left)">
                                      <p:cBhvr>
                                        <p:cTn id="25" dur="500"/>
                                        <p:tgtEl>
                                          <p:spTgt spid="259142"/>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59143"/>
                                        </p:tgtEl>
                                        <p:attrNameLst>
                                          <p:attrName>style.visibility</p:attrName>
                                        </p:attrNameLst>
                                      </p:cBhvr>
                                      <p:to>
                                        <p:strVal val="visible"/>
                                      </p:to>
                                    </p:set>
                                    <p:animEffect transition="in" filter="wipe(left)">
                                      <p:cBhvr>
                                        <p:cTn id="28" dur="500"/>
                                        <p:tgtEl>
                                          <p:spTgt spid="25914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59144"/>
                                        </p:tgtEl>
                                        <p:attrNameLst>
                                          <p:attrName>style.visibility</p:attrName>
                                        </p:attrNameLst>
                                      </p:cBhvr>
                                      <p:to>
                                        <p:strVal val="visible"/>
                                      </p:to>
                                    </p:set>
                                    <p:animEffect transition="in" filter="wipe(left)">
                                      <p:cBhvr>
                                        <p:cTn id="31" dur="500"/>
                                        <p:tgtEl>
                                          <p:spTgt spid="25914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9145"/>
                                        </p:tgtEl>
                                        <p:attrNameLst>
                                          <p:attrName>style.visibility</p:attrName>
                                        </p:attrNameLst>
                                      </p:cBhvr>
                                      <p:to>
                                        <p:strVal val="visible"/>
                                      </p:to>
                                    </p:set>
                                    <p:animEffect transition="in" filter="wipe(left)">
                                      <p:cBhvr>
                                        <p:cTn id="34" dur="500"/>
                                        <p:tgtEl>
                                          <p:spTgt spid="259145"/>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9146"/>
                                        </p:tgtEl>
                                        <p:attrNameLst>
                                          <p:attrName>style.visibility</p:attrName>
                                        </p:attrNameLst>
                                      </p:cBhvr>
                                      <p:to>
                                        <p:strVal val="visible"/>
                                      </p:to>
                                    </p:set>
                                    <p:animEffect transition="in" filter="wipe(left)">
                                      <p:cBhvr>
                                        <p:cTn id="37" dur="500"/>
                                        <p:tgtEl>
                                          <p:spTgt spid="259146"/>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59147"/>
                                        </p:tgtEl>
                                        <p:attrNameLst>
                                          <p:attrName>style.visibility</p:attrName>
                                        </p:attrNameLst>
                                      </p:cBhvr>
                                      <p:to>
                                        <p:strVal val="visible"/>
                                      </p:to>
                                    </p:set>
                                    <p:animEffect transition="in" filter="wipe(left)">
                                      <p:cBhvr>
                                        <p:cTn id="40" dur="500"/>
                                        <p:tgtEl>
                                          <p:spTgt spid="259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59148"/>
                                        </p:tgtEl>
                                        <p:attrNameLst>
                                          <p:attrName>style.visibility</p:attrName>
                                        </p:attrNameLst>
                                      </p:cBhvr>
                                      <p:to>
                                        <p:strVal val="visible"/>
                                      </p:to>
                                    </p:set>
                                    <p:animEffect transition="in" filter="wipe(left)">
                                      <p:cBhvr>
                                        <p:cTn id="43" dur="500"/>
                                        <p:tgtEl>
                                          <p:spTgt spid="25914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59150"/>
                                        </p:tgtEl>
                                        <p:attrNameLst>
                                          <p:attrName>style.visibility</p:attrName>
                                        </p:attrNameLst>
                                      </p:cBhvr>
                                      <p:to>
                                        <p:strVal val="visible"/>
                                      </p:to>
                                    </p:set>
                                    <p:animEffect transition="in" filter="wipe(left)">
                                      <p:cBhvr>
                                        <p:cTn id="46" dur="500"/>
                                        <p:tgtEl>
                                          <p:spTgt spid="2591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59151"/>
                                        </p:tgtEl>
                                        <p:attrNameLst>
                                          <p:attrName>style.visibility</p:attrName>
                                        </p:attrNameLst>
                                      </p:cBhvr>
                                      <p:to>
                                        <p:strVal val="visible"/>
                                      </p:to>
                                    </p:set>
                                    <p:animEffect transition="in" filter="wipe(left)">
                                      <p:cBhvr>
                                        <p:cTn id="49" dur="500"/>
                                        <p:tgtEl>
                                          <p:spTgt spid="25915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59152"/>
                                        </p:tgtEl>
                                        <p:attrNameLst>
                                          <p:attrName>style.visibility</p:attrName>
                                        </p:attrNameLst>
                                      </p:cBhvr>
                                      <p:to>
                                        <p:strVal val="visible"/>
                                      </p:to>
                                    </p:set>
                                    <p:animEffect transition="in" filter="wipe(left)">
                                      <p:cBhvr>
                                        <p:cTn id="52" dur="500"/>
                                        <p:tgtEl>
                                          <p:spTgt spid="25915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59153"/>
                                        </p:tgtEl>
                                        <p:attrNameLst>
                                          <p:attrName>style.visibility</p:attrName>
                                        </p:attrNameLst>
                                      </p:cBhvr>
                                      <p:to>
                                        <p:strVal val="visible"/>
                                      </p:to>
                                    </p:set>
                                    <p:animEffect transition="in" filter="wipe(left)">
                                      <p:cBhvr>
                                        <p:cTn id="55" dur="500"/>
                                        <p:tgtEl>
                                          <p:spTgt spid="2591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59154"/>
                                        </p:tgtEl>
                                        <p:attrNameLst>
                                          <p:attrName>style.visibility</p:attrName>
                                        </p:attrNameLst>
                                      </p:cBhvr>
                                      <p:to>
                                        <p:strVal val="visible"/>
                                      </p:to>
                                    </p:set>
                                    <p:animEffect transition="in" filter="wipe(left)">
                                      <p:cBhvr>
                                        <p:cTn id="58" dur="500"/>
                                        <p:tgtEl>
                                          <p:spTgt spid="2591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59155"/>
                                        </p:tgtEl>
                                        <p:attrNameLst>
                                          <p:attrName>style.visibility</p:attrName>
                                        </p:attrNameLst>
                                      </p:cBhvr>
                                      <p:to>
                                        <p:strVal val="visible"/>
                                      </p:to>
                                    </p:set>
                                    <p:animEffect transition="in" filter="wipe(left)">
                                      <p:cBhvr>
                                        <p:cTn id="61" dur="500"/>
                                        <p:tgtEl>
                                          <p:spTgt spid="2591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59156"/>
                                        </p:tgtEl>
                                        <p:attrNameLst>
                                          <p:attrName>style.visibility</p:attrName>
                                        </p:attrNameLst>
                                      </p:cBhvr>
                                      <p:to>
                                        <p:strVal val="visible"/>
                                      </p:to>
                                    </p:set>
                                    <p:animEffect transition="in" filter="wipe(left)">
                                      <p:cBhvr>
                                        <p:cTn id="64" dur="500"/>
                                        <p:tgtEl>
                                          <p:spTgt spid="259156"/>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59157"/>
                                        </p:tgtEl>
                                        <p:attrNameLst>
                                          <p:attrName>style.visibility</p:attrName>
                                        </p:attrNameLst>
                                      </p:cBhvr>
                                      <p:to>
                                        <p:strVal val="visible"/>
                                      </p:to>
                                    </p:set>
                                    <p:animEffect transition="in" filter="wipe(left)">
                                      <p:cBhvr>
                                        <p:cTn id="67" dur="500"/>
                                        <p:tgtEl>
                                          <p:spTgt spid="25915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59158"/>
                                        </p:tgtEl>
                                        <p:attrNameLst>
                                          <p:attrName>style.visibility</p:attrName>
                                        </p:attrNameLst>
                                      </p:cBhvr>
                                      <p:to>
                                        <p:strVal val="visible"/>
                                      </p:to>
                                    </p:set>
                                    <p:animEffect transition="in" filter="wipe(left)">
                                      <p:cBhvr>
                                        <p:cTn id="70" dur="500"/>
                                        <p:tgtEl>
                                          <p:spTgt spid="25915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59159"/>
                                        </p:tgtEl>
                                        <p:attrNameLst>
                                          <p:attrName>style.visibility</p:attrName>
                                        </p:attrNameLst>
                                      </p:cBhvr>
                                      <p:to>
                                        <p:strVal val="visible"/>
                                      </p:to>
                                    </p:set>
                                    <p:animEffect transition="in" filter="wipe(left)">
                                      <p:cBhvr>
                                        <p:cTn id="73" dur="500"/>
                                        <p:tgtEl>
                                          <p:spTgt spid="259159"/>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259160"/>
                                        </p:tgtEl>
                                        <p:attrNameLst>
                                          <p:attrName>style.visibility</p:attrName>
                                        </p:attrNameLst>
                                      </p:cBhvr>
                                      <p:to>
                                        <p:strVal val="visible"/>
                                      </p:to>
                                    </p:set>
                                    <p:animEffect transition="in" filter="wipe(left)">
                                      <p:cBhvr>
                                        <p:cTn id="76" dur="500"/>
                                        <p:tgtEl>
                                          <p:spTgt spid="25916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59161"/>
                                        </p:tgtEl>
                                        <p:attrNameLst>
                                          <p:attrName>style.visibility</p:attrName>
                                        </p:attrNameLst>
                                      </p:cBhvr>
                                      <p:to>
                                        <p:strVal val="visible"/>
                                      </p:to>
                                    </p:set>
                                    <p:animEffect transition="in" filter="wipe(left)">
                                      <p:cBhvr>
                                        <p:cTn id="79" dur="500"/>
                                        <p:tgtEl>
                                          <p:spTgt spid="25916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59162"/>
                                        </p:tgtEl>
                                        <p:attrNameLst>
                                          <p:attrName>style.visibility</p:attrName>
                                        </p:attrNameLst>
                                      </p:cBhvr>
                                      <p:to>
                                        <p:strVal val="visible"/>
                                      </p:to>
                                    </p:set>
                                    <p:animEffect transition="in" filter="wipe(left)">
                                      <p:cBhvr>
                                        <p:cTn id="82" dur="500"/>
                                        <p:tgtEl>
                                          <p:spTgt spid="259162"/>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259163"/>
                                        </p:tgtEl>
                                        <p:attrNameLst>
                                          <p:attrName>style.visibility</p:attrName>
                                        </p:attrNameLst>
                                      </p:cBhvr>
                                      <p:to>
                                        <p:strVal val="visible"/>
                                      </p:to>
                                    </p:set>
                                    <p:animEffect transition="in" filter="wipe(left)">
                                      <p:cBhvr>
                                        <p:cTn id="85" dur="500"/>
                                        <p:tgtEl>
                                          <p:spTgt spid="259163"/>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59164"/>
                                        </p:tgtEl>
                                        <p:attrNameLst>
                                          <p:attrName>style.visibility</p:attrName>
                                        </p:attrNameLst>
                                      </p:cBhvr>
                                      <p:to>
                                        <p:strVal val="visible"/>
                                      </p:to>
                                    </p:set>
                                    <p:animEffect transition="in" filter="wipe(left)">
                                      <p:cBhvr>
                                        <p:cTn id="88" dur="500"/>
                                        <p:tgtEl>
                                          <p:spTgt spid="25916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59165"/>
                                        </p:tgtEl>
                                        <p:attrNameLst>
                                          <p:attrName>style.visibility</p:attrName>
                                        </p:attrNameLst>
                                      </p:cBhvr>
                                      <p:to>
                                        <p:strVal val="visible"/>
                                      </p:to>
                                    </p:set>
                                    <p:animEffect transition="in" filter="wipe(left)">
                                      <p:cBhvr>
                                        <p:cTn id="91" dur="500"/>
                                        <p:tgtEl>
                                          <p:spTgt spid="259165"/>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59166"/>
                                        </p:tgtEl>
                                        <p:attrNameLst>
                                          <p:attrName>style.visibility</p:attrName>
                                        </p:attrNameLst>
                                      </p:cBhvr>
                                      <p:to>
                                        <p:strVal val="visible"/>
                                      </p:to>
                                    </p:set>
                                    <p:animEffect transition="in" filter="wipe(left)">
                                      <p:cBhvr>
                                        <p:cTn id="94" dur="500"/>
                                        <p:tgtEl>
                                          <p:spTgt spid="259166"/>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9167"/>
                                        </p:tgtEl>
                                        <p:attrNameLst>
                                          <p:attrName>style.visibility</p:attrName>
                                        </p:attrNameLst>
                                      </p:cBhvr>
                                      <p:to>
                                        <p:strVal val="visible"/>
                                      </p:to>
                                    </p:set>
                                    <p:animEffect transition="in" filter="wipe(left)">
                                      <p:cBhvr>
                                        <p:cTn id="97" dur="500"/>
                                        <p:tgtEl>
                                          <p:spTgt spid="25916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59168"/>
                                        </p:tgtEl>
                                        <p:attrNameLst>
                                          <p:attrName>style.visibility</p:attrName>
                                        </p:attrNameLst>
                                      </p:cBhvr>
                                      <p:to>
                                        <p:strVal val="visible"/>
                                      </p:to>
                                    </p:set>
                                    <p:animEffect transition="in" filter="wipe(left)">
                                      <p:cBhvr>
                                        <p:cTn id="100" dur="500"/>
                                        <p:tgtEl>
                                          <p:spTgt spid="25916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59169"/>
                                        </p:tgtEl>
                                        <p:attrNameLst>
                                          <p:attrName>style.visibility</p:attrName>
                                        </p:attrNameLst>
                                      </p:cBhvr>
                                      <p:to>
                                        <p:strVal val="visible"/>
                                      </p:to>
                                    </p:set>
                                    <p:animEffect transition="in" filter="wipe(left)">
                                      <p:cBhvr>
                                        <p:cTn id="103" dur="500"/>
                                        <p:tgtEl>
                                          <p:spTgt spid="25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36" grpId="0" animBg="1"/>
      <p:bldP spid="259137" grpId="0" animBg="1"/>
      <p:bldP spid="259138" grpId="0" animBg="1"/>
      <p:bldP spid="259139" grpId="0" animBg="1"/>
      <p:bldP spid="259140" grpId="0" animBg="1"/>
      <p:bldP spid="259141" grpId="0" animBg="1"/>
      <p:bldP spid="259142" grpId="0" animBg="1"/>
      <p:bldP spid="259143" grpId="0" animBg="1"/>
      <p:bldP spid="259144" grpId="0" animBg="1"/>
      <p:bldP spid="259145" grpId="0" animBg="1"/>
      <p:bldP spid="259146" grpId="0" animBg="1"/>
      <p:bldP spid="259147" grpId="0" animBg="1"/>
      <p:bldP spid="259148" grpId="0" animBg="1"/>
      <p:bldP spid="259150" grpId="0" animBg="1"/>
      <p:bldP spid="259151" grpId="0" animBg="1"/>
      <p:bldP spid="259152" grpId="0" animBg="1"/>
      <p:bldP spid="259153" grpId="0" animBg="1"/>
      <p:bldP spid="259154" grpId="0" animBg="1"/>
      <p:bldP spid="259155" grpId="0" animBg="1"/>
      <p:bldP spid="259156" grpId="0" animBg="1"/>
      <p:bldP spid="259157" grpId="0" animBg="1"/>
      <p:bldP spid="259158" grpId="0" animBg="1"/>
      <p:bldP spid="259159" grpId="0" animBg="1"/>
      <p:bldP spid="259160" grpId="0" animBg="1"/>
      <p:bldP spid="259161" grpId="0" animBg="1"/>
      <p:bldP spid="259162" grpId="0" animBg="1"/>
      <p:bldP spid="259163" grpId="0" animBg="1"/>
      <p:bldP spid="259164" grpId="0" animBg="1"/>
      <p:bldP spid="259165" grpId="0" animBg="1"/>
      <p:bldP spid="259166" grpId="0" animBg="1"/>
      <p:bldP spid="259167" grpId="0" animBg="1"/>
      <p:bldP spid="259168" grpId="0" animBg="1"/>
      <p:bldP spid="25916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6658" name="Rectangle 2"/>
          <p:cNvSpPr>
            <a:spLocks noGrp="1" noChangeArrowheads="1"/>
          </p:cNvSpPr>
          <p:nvPr>
            <p:ph type="ctrTitle" idx="4294967295"/>
          </p:nvPr>
        </p:nvSpPr>
        <p:spPr>
          <a:xfrm>
            <a:off x="685800" y="457200"/>
            <a:ext cx="7772400" cy="1143000"/>
          </a:xfrm>
          <a:solidFill>
            <a:srgbClr val="FFFE0F"/>
          </a:solidFill>
        </p:spPr>
        <p:txBody>
          <a:bodyPr/>
          <a:lstStyle/>
          <a:p>
            <a:r>
              <a:rPr lang="ar-JO" dirty="0">
                <a:solidFill>
                  <a:schemeClr val="tx1"/>
                </a:solidFill>
                <a:ea typeface="ＭＳ Ｐゴシック" charset="0"/>
                <a:cs typeface="Arial" panose="020B0604020202020204" pitchFamily="34" charset="0"/>
              </a:rPr>
              <a:t>هناك حاجة لك الآن</a:t>
            </a:r>
            <a:endParaRPr lang="en-US" dirty="0">
              <a:ea typeface="ＭＳ Ｐゴシック" charset="0"/>
              <a:cs typeface="Arial" panose="020B0604020202020204" pitchFamily="34" charset="0"/>
            </a:endParaRPr>
          </a:p>
        </p:txBody>
      </p:sp>
      <p:sp>
        <p:nvSpPr>
          <p:cNvPr id="326659" name="Rectangle 4"/>
          <p:cNvSpPr>
            <a:spLocks noChangeArrowheads="1"/>
          </p:cNvSpPr>
          <p:nvPr/>
        </p:nvSpPr>
        <p:spPr bwMode="auto">
          <a:xfrm>
            <a:off x="685800" y="1752600"/>
            <a:ext cx="53340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ar-JO" sz="3200" b="1" baseline="0" dirty="0">
                <a:solidFill>
                  <a:srgbClr val="FFFFFF"/>
                </a:solidFill>
                <a:latin typeface="Arial" panose="020B0604020202020204" pitchFamily="34" charset="0"/>
                <a:cs typeface="Arial" panose="020B0604020202020204" pitchFamily="34" charset="0"/>
              </a:rPr>
              <a:t>الكرازة</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منسق الإرسالية</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منسق الحضانة</a:t>
            </a:r>
            <a:br>
              <a:rPr lang="en-US" sz="3200" b="1" baseline="0" dirty="0">
                <a:solidFill>
                  <a:srgbClr val="FFFFFF"/>
                </a:solidFill>
                <a:latin typeface="Arial" panose="020B0604020202020204" pitchFamily="34" charset="0"/>
                <a:cs typeface="Arial" panose="020B0604020202020204" pitchFamily="34" charset="0"/>
              </a:rPr>
            </a:br>
            <a:r>
              <a:rPr lang="ar-JO" sz="3200" b="1" baseline="0" dirty="0">
                <a:solidFill>
                  <a:srgbClr val="FFFFFF"/>
                </a:solidFill>
                <a:latin typeface="Arial" panose="020B0604020202020204" pitchFamily="34" charset="0"/>
                <a:cs typeface="Arial" panose="020B0604020202020204" pitchFamily="34" charset="0"/>
              </a:rPr>
              <a:t>فريق الترحيب</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المرحبين</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فريق التنظيم</a:t>
            </a:r>
            <a:r>
              <a:rPr lang="en-US" sz="3200" b="1" baseline="0" dirty="0">
                <a:solidFill>
                  <a:srgbClr val="FFFFFF"/>
                </a:solidFill>
                <a:latin typeface="Arial" panose="020B0604020202020204" pitchFamily="34" charset="0"/>
                <a:cs typeface="Arial" panose="020B0604020202020204" pitchFamily="34" charset="0"/>
              </a:rPr>
              <a:t> </a:t>
            </a:r>
          </a:p>
          <a:p>
            <a:pPr algn="l" eaLnBrk="1" hangingPunct="1"/>
            <a:r>
              <a:rPr lang="ar-JO" sz="3200" b="1" baseline="0" dirty="0">
                <a:solidFill>
                  <a:srgbClr val="FFFFFF"/>
                </a:solidFill>
                <a:latin typeface="Arial" panose="020B0604020202020204" pitchFamily="34" charset="0"/>
                <a:cs typeface="Arial" panose="020B0604020202020204" pitchFamily="34" charset="0"/>
              </a:rPr>
              <a:t>ممثل الشبيبة</a:t>
            </a:r>
            <a:br>
              <a:rPr lang="en-US" sz="3200" b="1" baseline="0" dirty="0">
                <a:solidFill>
                  <a:srgbClr val="FFFFFF"/>
                </a:solidFill>
                <a:latin typeface="Arial" panose="020B0604020202020204" pitchFamily="34" charset="0"/>
                <a:cs typeface="Arial" panose="020B0604020202020204" pitchFamily="34" charset="0"/>
              </a:rPr>
            </a:br>
            <a:r>
              <a:rPr lang="ar-JO" sz="3200" b="1" baseline="0" dirty="0">
                <a:solidFill>
                  <a:srgbClr val="FFFFFF"/>
                </a:solidFill>
                <a:latin typeface="Arial" panose="020B0604020202020204" pitchFamily="34" charset="0"/>
                <a:cs typeface="Arial" panose="020B0604020202020204" pitchFamily="34" charset="0"/>
              </a:rPr>
              <a:t>مساعد التصوير</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عازف الدرمز</a:t>
            </a:r>
            <a:endParaRPr lang="en-US" sz="3200" b="1" baseline="0" dirty="0">
              <a:solidFill>
                <a:srgbClr val="FFFFFF"/>
              </a:solidFill>
              <a:latin typeface="Arial" panose="020B0604020202020204" pitchFamily="34" charset="0"/>
              <a:cs typeface="Arial" panose="020B0604020202020204" pitchFamily="34" charset="0"/>
            </a:endParaRPr>
          </a:p>
          <a:p>
            <a:pPr algn="l" eaLnBrk="1" hangingPunct="1"/>
            <a:r>
              <a:rPr lang="ar-JO" sz="3200" b="1" baseline="0" dirty="0">
                <a:solidFill>
                  <a:srgbClr val="FFFFFF"/>
                </a:solidFill>
                <a:latin typeface="Arial" panose="020B0604020202020204" pitchFamily="34" charset="0"/>
                <a:cs typeface="Arial" panose="020B0604020202020204" pitchFamily="34" charset="0"/>
              </a:rPr>
              <a:t>البدء والختام</a:t>
            </a:r>
            <a:endParaRPr lang="en-US" sz="4000" b="1" baseline="0" dirty="0">
              <a:solidFill>
                <a:srgbClr val="000000"/>
              </a:solidFill>
              <a:latin typeface="Arial" panose="020B0604020202020204" pitchFamily="34" charset="0"/>
              <a:cs typeface="Arial" panose="020B0604020202020204" pitchFamily="34" charset="0"/>
            </a:endParaRPr>
          </a:p>
        </p:txBody>
      </p:sp>
      <p:pic>
        <p:nvPicPr>
          <p:cNvPr id="326660"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1"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905000"/>
            <a:ext cx="2151063" cy="3236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2" name="Rectangle 4"/>
          <p:cNvSpPr>
            <a:spLocks noChangeArrowheads="1"/>
          </p:cNvSpPr>
          <p:nvPr/>
        </p:nvSpPr>
        <p:spPr bwMode="auto">
          <a:xfrm rot="-1808683">
            <a:off x="3657600" y="2819400"/>
            <a:ext cx="533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l" eaLnBrk="1" hangingPunct="1"/>
            <a:r>
              <a:rPr lang="en-US" sz="3600" b="1" baseline="0" dirty="0" err="1">
                <a:solidFill>
                  <a:srgbClr val="FFFFFF"/>
                </a:solidFill>
                <a:latin typeface="Arial" panose="020B0604020202020204" pitchFamily="34" charset="0"/>
                <a:cs typeface="Arial" panose="020B0604020202020204" pitchFamily="34" charset="0"/>
              </a:rPr>
              <a:t>griffith@sbc.edu.sg</a:t>
            </a:r>
            <a:endParaRPr lang="en-US" sz="44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89105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algn="l" eaLnBrk="1" fontAlgn="auto" hangingPunct="1">
              <a:spcBef>
                <a:spcPts val="0"/>
              </a:spcBef>
              <a:spcAft>
                <a:spcPts val="0"/>
              </a:spcAft>
              <a:defRPr/>
            </a:pPr>
            <a:endParaRPr lang="en-US" sz="1800" b="1" kern="0" baseline="0" dirty="0">
              <a:solidFill>
                <a:sysClr val="windowText" lastClr="000000"/>
              </a:solidFill>
              <a:latin typeface="Arial" panose="020B0604020202020204" pitchFamily="34" charset="0"/>
              <a:cs typeface="Arial" panose="020B0604020202020204" pitchFamily="34" charset="0"/>
            </a:endParaRPr>
          </a:p>
        </p:txBody>
      </p:sp>
      <p:sp>
        <p:nvSpPr>
          <p:cNvPr id="328706" name="Title 1"/>
          <p:cNvSpPr>
            <a:spLocks noGrp="1"/>
          </p:cNvSpPr>
          <p:nvPr>
            <p:ph type="title" idx="4294967295"/>
          </p:nvPr>
        </p:nvSpPr>
        <p:spPr>
          <a:xfrm>
            <a:off x="0" y="304800"/>
            <a:ext cx="3276600" cy="1143000"/>
          </a:xfrm>
        </p:spPr>
        <p:txBody>
          <a:bodyPr/>
          <a:lstStyle/>
          <a:p>
            <a:pPr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ال 13</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28707" name="Picture 4" descr="13coloni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6600" y="152400"/>
            <a:ext cx="5649913" cy="631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8597" name="Picture 5" descr="1777fl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524000"/>
            <a:ext cx="3586163" cy="224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31102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38597"/>
                                        </p:tgtEl>
                                        <p:attrNameLst>
                                          <p:attrName>style.visibility</p:attrName>
                                        </p:attrNameLst>
                                      </p:cBhvr>
                                      <p:to>
                                        <p:strVal val="visible"/>
                                      </p:to>
                                    </p:set>
                                    <p:animEffect transition="in" filter="slide(fromBottom)">
                                      <p:cBhvr>
                                        <p:cTn id="7" dur="2000"/>
                                        <p:tgtEl>
                                          <p:spTgt spid="238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idx="4294967295"/>
          </p:nvPr>
        </p:nvSpPr>
        <p:spPr>
          <a:xfrm>
            <a:off x="2743200" y="3124200"/>
            <a:ext cx="2590800" cy="762000"/>
          </a:xfrm>
        </p:spPr>
        <p:txBody>
          <a:bodyPr/>
          <a:lstStyle/>
          <a:p>
            <a:r>
              <a:rPr lang="en-US" sz="3600" b="1" dirty="0">
                <a:solidFill>
                  <a:schemeClr val="bg1"/>
                </a:solidFill>
                <a:latin typeface="Arial" panose="020B0604020202020204" pitchFamily="34" charset="0"/>
                <a:ea typeface="ＭＳ Ｐゴシック" charset="0"/>
                <a:cs typeface="Arial" panose="020B0604020202020204" pitchFamily="34" charset="0"/>
              </a:rPr>
              <a:t>Benjamin Franklin</a:t>
            </a:r>
            <a:endParaRPr lang="en-US" b="1" dirty="0">
              <a:latin typeface="Arial" panose="020B0604020202020204" pitchFamily="34" charset="0"/>
              <a:ea typeface="ＭＳ Ｐゴシック" charset="0"/>
              <a:cs typeface="Arial" panose="020B0604020202020204" pitchFamily="34" charset="0"/>
            </a:endParaRPr>
          </a:p>
        </p:txBody>
      </p:sp>
      <p:pic>
        <p:nvPicPr>
          <p:cNvPr id="330754" name="Picture 3" descr="continental-cong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0"/>
            <a:ext cx="7913688"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7"/>
          <p:cNvGrpSpPr>
            <a:grpSpLocks/>
          </p:cNvGrpSpPr>
          <p:nvPr/>
        </p:nvGrpSpPr>
        <p:grpSpPr bwMode="auto">
          <a:xfrm>
            <a:off x="304800" y="1676400"/>
            <a:ext cx="8610600" cy="5353051"/>
            <a:chOff x="192" y="1056"/>
            <a:chExt cx="5424" cy="3372"/>
          </a:xfrm>
        </p:grpSpPr>
        <p:pic>
          <p:nvPicPr>
            <p:cNvPr id="330756" name="Picture 4" descr="frankli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2" y="1056"/>
              <a:ext cx="2056" cy="25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0757" name="AutoShape 5"/>
            <p:cNvSpPr>
              <a:spLocks noChangeArrowheads="1"/>
            </p:cNvSpPr>
            <p:nvPr/>
          </p:nvSpPr>
          <p:spPr bwMode="auto">
            <a:xfrm rot="10800000" flipH="1">
              <a:off x="1776" y="2478"/>
              <a:ext cx="3840" cy="1842"/>
            </a:xfrm>
            <a:prstGeom prst="wedgeRoundRectCallout">
              <a:avLst>
                <a:gd name="adj1" fmla="val -53282"/>
                <a:gd name="adj2" fmla="val 63032"/>
                <a:gd name="adj3" fmla="val 16667"/>
              </a:avLst>
            </a:prstGeom>
            <a:solidFill>
              <a:schemeClr val="bg1"/>
            </a:solidFill>
            <a:ln w="9525">
              <a:solidFill>
                <a:schemeClr val="tx1"/>
              </a:solidFill>
              <a:miter lim="800000"/>
              <a:headEnd/>
              <a:tailEnd/>
            </a:ln>
          </p:spPr>
          <p:txBody>
            <a:bodyPr rot="10800000" wrap="none" anchor="ctr"/>
            <a:lstStyle/>
            <a:p>
              <a:pPr algn="l"/>
              <a:endParaRPr lang="en-US" sz="3600" b="1" baseline="0" dirty="0">
                <a:solidFill>
                  <a:srgbClr val="000000"/>
                </a:solidFill>
                <a:latin typeface="Arial" panose="020B0604020202020204" pitchFamily="34" charset="0"/>
                <a:cs typeface="Arial" panose="020B0604020202020204" pitchFamily="34" charset="0"/>
              </a:endParaRPr>
            </a:p>
          </p:txBody>
        </p:sp>
        <p:sp>
          <p:nvSpPr>
            <p:cNvPr id="330758" name="Text Box 6"/>
            <p:cNvSpPr txBox="1">
              <a:spLocks noChangeArrowheads="1"/>
            </p:cNvSpPr>
            <p:nvPr/>
          </p:nvSpPr>
          <p:spPr bwMode="auto">
            <a:xfrm>
              <a:off x="1791" y="2625"/>
              <a:ext cx="3811"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6000" b="1" dirty="0">
                  <a:latin typeface="Arial" panose="020B0604020202020204" pitchFamily="34" charset="0"/>
                  <a:cs typeface="Arial" panose="020B0604020202020204" pitchFamily="34" charset="0"/>
                </a:rPr>
                <a:t>يجب علينا جميعًا أن </a:t>
              </a:r>
              <a:r>
                <a:rPr lang="ar-JO" sz="6000" b="1" dirty="0">
                  <a:solidFill>
                    <a:srgbClr val="FF0000"/>
                  </a:solidFill>
                  <a:latin typeface="Arial" panose="020B0604020202020204" pitchFamily="34" charset="0"/>
                  <a:cs typeface="Arial" panose="020B0604020202020204" pitchFamily="34" charset="0"/>
                </a:rPr>
                <a:t>نتسكع معًا </a:t>
              </a:r>
              <a:r>
                <a:rPr lang="ar-JO" sz="6000" b="1" dirty="0">
                  <a:latin typeface="Arial" panose="020B0604020202020204" pitchFamily="34" charset="0"/>
                  <a:cs typeface="Arial" panose="020B0604020202020204" pitchFamily="34" charset="0"/>
                </a:rPr>
                <a:t>، أيها السادة ... أو بالتأكيد </a:t>
              </a:r>
              <a:r>
                <a:rPr lang="ar-JO" sz="6000" b="1" dirty="0">
                  <a:solidFill>
                    <a:srgbClr val="FF0000"/>
                  </a:solidFill>
                  <a:latin typeface="Arial" panose="020B0604020202020204" pitchFamily="34" charset="0"/>
                  <a:cs typeface="Arial" panose="020B0604020202020204" pitchFamily="34" charset="0"/>
                </a:rPr>
                <a:t>سنعلق جميعًا بشكل منفصل</a:t>
              </a:r>
              <a:r>
                <a:rPr lang="ar-JO" sz="6000" b="1" dirty="0">
                  <a:latin typeface="Arial" panose="020B0604020202020204" pitchFamily="34" charset="0"/>
                  <a:cs typeface="Arial" panose="020B0604020202020204" pitchFamily="34" charset="0"/>
                </a:rPr>
                <a:t>. </a:t>
              </a:r>
            </a:p>
            <a:p>
              <a:r>
                <a:rPr lang="ar-JO" sz="6000" b="1" dirty="0">
                  <a:latin typeface="Arial" panose="020B0604020202020204" pitchFamily="34" charset="0"/>
                  <a:cs typeface="Arial" panose="020B0604020202020204" pitchFamily="34" charset="0"/>
                </a:rPr>
                <a:t>بنجامين فرانكلين</a:t>
              </a:r>
              <a:endParaRPr lang="en-US" sz="6000" b="1" baseline="0"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817788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eaLnBrk="1" hangingPunct="1"/>
            <a:endParaRPr lang="en-US" b="1" baseline="0"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3681638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3" name="Picture 1" descr="Neh 4 Standing Gu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0"/>
            <a:ext cx="9140825"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1141784" y="5410200"/>
            <a:ext cx="5563816" cy="1143000"/>
          </a:xfrm>
        </p:spPr>
        <p:txBody>
          <a:bodyPr/>
          <a:lstStyle/>
          <a:p>
            <a:pPr algn="ctr" eaLnBrk="1" hangingPunct="1">
              <a:defRPr/>
            </a:pPr>
            <a:r>
              <a:rPr lang="ar-JO" sz="4000" dirty="0">
                <a:effectLst>
                  <a:glow rad="139700">
                    <a:schemeClr val="bg1"/>
                  </a:glow>
                  <a:outerShdw blurRad="38100" dist="38100" dir="2700000" algn="tl">
                    <a:srgbClr val="666633"/>
                  </a:outerShdw>
                </a:effectLst>
                <a:latin typeface="Arial" panose="020B0604020202020204" pitchFamily="34" charset="0"/>
                <a:ea typeface="+mj-ea"/>
              </a:rPr>
              <a:t>مقاومة </a:t>
            </a:r>
            <a:br>
              <a:rPr lang="ar-JO" sz="4000" dirty="0">
                <a:effectLst>
                  <a:glow rad="139700">
                    <a:schemeClr val="bg1"/>
                  </a:glow>
                  <a:outerShdw blurRad="38100" dist="38100" dir="2700000" algn="tl">
                    <a:srgbClr val="666633"/>
                  </a:outerShdw>
                </a:effectLst>
                <a:latin typeface="Arial" panose="020B0604020202020204" pitchFamily="34" charset="0"/>
                <a:ea typeface="+mj-ea"/>
              </a:rPr>
            </a:br>
            <a:r>
              <a:rPr lang="ar-JO" sz="4000" dirty="0">
                <a:effectLst>
                  <a:glow rad="139700">
                    <a:schemeClr val="bg1"/>
                  </a:glow>
                  <a:outerShdw blurRad="38100" dist="38100" dir="2700000" algn="tl">
                    <a:srgbClr val="666633"/>
                  </a:outerShdw>
                </a:effectLst>
                <a:latin typeface="Arial" panose="020B0604020202020204" pitchFamily="34" charset="0"/>
                <a:ea typeface="+mj-ea"/>
              </a:rPr>
              <a:t>بناء السور</a:t>
            </a:r>
            <a:endParaRPr lang="en-SG" sz="4000" dirty="0">
              <a:effectLst>
                <a:glow rad="139700">
                  <a:schemeClr val="bg1"/>
                </a:glow>
              </a:effectLst>
              <a:latin typeface="Arial" panose="020B0604020202020204" pitchFamily="34" charset="0"/>
              <a:ea typeface="+mj-ea"/>
            </a:endParaRPr>
          </a:p>
        </p:txBody>
      </p:sp>
    </p:spTree>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
            <a:ext cx="9144000" cy="6877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7651" name="Rectangle 3"/>
          <p:cNvSpPr>
            <a:spLocks noGrp="1" noChangeArrowheads="1"/>
          </p:cNvSpPr>
          <p:nvPr>
            <p:ph type="body" idx="1"/>
          </p:nvPr>
        </p:nvSpPr>
        <p:spPr>
          <a:xfrm>
            <a:off x="533400" y="4876800"/>
            <a:ext cx="8153400" cy="990600"/>
          </a:xfrm>
        </p:spPr>
        <p:txBody>
          <a:bodyPr/>
          <a:lstStyle/>
          <a:p>
            <a:pPr marL="0" indent="0" eaLnBrk="1" hangingPunct="1">
              <a:buFont typeface="Wingdings" charset="0"/>
              <a:buNone/>
              <a:defRPr/>
            </a:pPr>
            <a:r>
              <a:rPr lang="ar-JO" sz="4000" dirty="0">
                <a:effectLst>
                  <a:outerShdw blurRad="38100" dist="38100" dir="2700000" algn="tl">
                    <a:srgbClr val="666633"/>
                  </a:outerShdw>
                </a:effectLst>
              </a:rPr>
              <a:t>إذا صعد ثعلب فإنه يهدم حجارة حائطهم (4: 3)</a:t>
            </a:r>
            <a:endParaRPr lang="en-US" sz="3600" dirty="0">
              <a:effectLst>
                <a:outerShdw blurRad="38100" dist="38100" dir="2700000" algn="tl">
                  <a:srgbClr val="666633"/>
                </a:outerShdw>
              </a:effectLst>
            </a:endParaRPr>
          </a:p>
        </p:txBody>
      </p:sp>
    </p:spTree>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8194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pic>
        <p:nvPicPr>
          <p:cNvPr id="879618" name="Picture 4" descr="opposition+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67000"/>
            <a:ext cx="9110663"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743200" y="4419600"/>
            <a:ext cx="3810000" cy="2057400"/>
          </a:xfrm>
          <a:solidFill>
            <a:srgbClr val="0000FF"/>
          </a:solidFill>
        </p:spPr>
        <p:txBody>
          <a:bodyPr anchor="ctr"/>
          <a:lstStyle/>
          <a:p>
            <a:pPr algn="ctr">
              <a:defRPr/>
            </a:pPr>
            <a:r>
              <a:rPr lang="ar-JO" dirty="0">
                <a:effectLst>
                  <a:outerShdw blurRad="38100" dist="38100" dir="2700000" algn="tl">
                    <a:srgbClr val="666633"/>
                  </a:outerShdw>
                </a:effectLst>
                <a:latin typeface="Arial" panose="020B0604020202020204" pitchFamily="34" charset="0"/>
              </a:rPr>
              <a:t>الفكرة الرئيسية في نحميا 4 </a:t>
            </a:r>
            <a:endParaRPr lang="en-US" dirty="0">
              <a:effectLst>
                <a:outerShdw blurRad="38100" dist="38100" dir="2700000" algn="tl">
                  <a:srgbClr val="666633"/>
                </a:outerShdw>
              </a:effectLst>
              <a:latin typeface="Arial" panose="020B0604020202020204" pitchFamily="34" charset="0"/>
            </a:endParaRPr>
          </a:p>
        </p:txBody>
      </p:sp>
      <p:sp>
        <p:nvSpPr>
          <p:cNvPr id="3" name="Content Placeholder 2"/>
          <p:cNvSpPr>
            <a:spLocks noGrp="1"/>
          </p:cNvSpPr>
          <p:nvPr>
            <p:ph idx="1"/>
          </p:nvPr>
        </p:nvSpPr>
        <p:spPr>
          <a:xfrm>
            <a:off x="533400" y="152400"/>
            <a:ext cx="8153400" cy="3657600"/>
          </a:xfrm>
        </p:spPr>
        <p:txBody>
          <a:bodyPr/>
          <a:lstStyle/>
          <a:p>
            <a:pPr marL="0" indent="0" algn="r">
              <a:buFont typeface="Wingdings" charset="0"/>
              <a:buNone/>
              <a:defRPr/>
            </a:pPr>
            <a:r>
              <a:rPr lang="ar-JO" sz="3600" dirty="0">
                <a:solidFill>
                  <a:schemeClr val="bg1"/>
                </a:solidFill>
              </a:rPr>
              <a:t>واجه الإحباط والخطر الخارجي من خلال :</a:t>
            </a:r>
            <a:r>
              <a:rPr lang="en-US" sz="3600" dirty="0">
                <a:solidFill>
                  <a:schemeClr val="bg1"/>
                </a:solidFill>
              </a:rPr>
              <a:t> </a:t>
            </a:r>
          </a:p>
          <a:p>
            <a:pPr marL="0" indent="0" algn="r" rtl="1">
              <a:buFont typeface="Wingdings" charset="0"/>
              <a:buNone/>
              <a:defRPr/>
            </a:pPr>
            <a:r>
              <a:rPr lang="en-US" sz="3600" dirty="0">
                <a:solidFill>
                  <a:schemeClr val="bg1"/>
                </a:solidFill>
              </a:rPr>
              <a:t>• </a:t>
            </a:r>
            <a:r>
              <a:rPr lang="ar-JO" sz="3600" dirty="0">
                <a:solidFill>
                  <a:srgbClr val="0070C0"/>
                </a:solidFill>
              </a:rPr>
              <a:t>الصلاة</a:t>
            </a:r>
            <a:r>
              <a:rPr lang="ar-JO" sz="3600" dirty="0">
                <a:solidFill>
                  <a:schemeClr val="bg1"/>
                </a:solidFill>
              </a:rPr>
              <a:t> المعتمدة على الله</a:t>
            </a:r>
            <a:br>
              <a:rPr lang="en-US" sz="3600" dirty="0">
                <a:solidFill>
                  <a:schemeClr val="bg1"/>
                </a:solidFill>
              </a:rPr>
            </a:br>
            <a:r>
              <a:rPr lang="en-US" sz="3600" dirty="0">
                <a:solidFill>
                  <a:schemeClr val="bg1"/>
                </a:solidFill>
              </a:rPr>
              <a:t>• </a:t>
            </a:r>
            <a:r>
              <a:rPr lang="ar-JO" sz="3600" dirty="0">
                <a:solidFill>
                  <a:srgbClr val="0070C0"/>
                </a:solidFill>
              </a:rPr>
              <a:t>التخطيط</a:t>
            </a:r>
            <a:r>
              <a:rPr lang="ar-JO" sz="3600" dirty="0">
                <a:solidFill>
                  <a:schemeClr val="bg1"/>
                </a:solidFill>
              </a:rPr>
              <a:t> المعلن من الله و</a:t>
            </a:r>
            <a:br>
              <a:rPr lang="en-US" sz="3600" dirty="0">
                <a:solidFill>
                  <a:schemeClr val="bg1"/>
                </a:solidFill>
              </a:rPr>
            </a:br>
            <a:r>
              <a:rPr lang="en-US" sz="3600" dirty="0">
                <a:solidFill>
                  <a:schemeClr val="bg1"/>
                </a:solidFill>
              </a:rPr>
              <a:t>• </a:t>
            </a:r>
            <a:r>
              <a:rPr lang="ar-JO" sz="3600" dirty="0">
                <a:solidFill>
                  <a:srgbClr val="0070C0"/>
                </a:solidFill>
              </a:rPr>
              <a:t>العمل</a:t>
            </a:r>
            <a:r>
              <a:rPr lang="ar-JO" sz="3600" dirty="0">
                <a:solidFill>
                  <a:schemeClr val="bg1"/>
                </a:solidFill>
              </a:rPr>
              <a:t> الحاصل على قوة الله</a:t>
            </a:r>
            <a:endParaRPr lang="en-US" sz="3600" dirty="0">
              <a:solidFill>
                <a:schemeClr val="bg1"/>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5</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9142687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6514" name="Rectangle 1026"/>
          <p:cNvSpPr>
            <a:spLocks noGrp="1" noChangeArrowheads="1"/>
          </p:cNvSpPr>
          <p:nvPr>
            <p:ph type="title"/>
          </p:nvPr>
        </p:nvSpPr>
        <p:spPr>
          <a:xfrm>
            <a:off x="228600" y="0"/>
            <a:ext cx="7772400" cy="609600"/>
          </a:xfrm>
          <a:solidFill>
            <a:schemeClr val="accent1"/>
          </a:solidFill>
          <a:ln>
            <a:solidFill>
              <a:srgbClr val="000000"/>
            </a:solidFill>
            <a:miter lim="800000"/>
            <a:headEnd/>
            <a:tailEnd/>
          </a:ln>
        </p:spPr>
        <p:txBody>
          <a:bodyPr/>
          <a:lstStyle/>
          <a:p>
            <a:pPr algn="ctr"/>
            <a:r>
              <a:rPr kumimoji="0" lang="ar-JO" altLang="zh-CN" sz="3200" b="1" dirty="0">
                <a:solidFill>
                  <a:schemeClr val="tx1"/>
                </a:solidFill>
                <a:latin typeface="Arial" panose="020B0604020202020204" pitchFamily="34" charset="0"/>
                <a:ea typeface="ＭＳ Ｐゴシック" charset="0"/>
                <a:cs typeface="Arial" panose="020B0604020202020204" pitchFamily="34" charset="0"/>
              </a:rPr>
              <a:t>قيادة نحميا</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6515" name="Text Box 1027"/>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306</a:t>
            </a:r>
            <a:endParaRPr lang="en-US" b="1" baseline="0" dirty="0">
              <a:solidFill>
                <a:srgbClr val="000000"/>
              </a:solidFill>
              <a:latin typeface="Arial" panose="020B0604020202020204" pitchFamily="34" charset="0"/>
              <a:cs typeface="Arial" panose="020B0604020202020204" pitchFamily="34" charset="0"/>
            </a:endParaRPr>
          </a:p>
        </p:txBody>
      </p:sp>
      <p:sp>
        <p:nvSpPr>
          <p:cNvPr id="576516" name="Rectangle 1028"/>
          <p:cNvSpPr>
            <a:spLocks noChangeArrowheads="1"/>
          </p:cNvSpPr>
          <p:nvPr/>
        </p:nvSpPr>
        <p:spPr bwMode="auto">
          <a:xfrm>
            <a:off x="304800" y="2362200"/>
            <a:ext cx="8610600" cy="44196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1. وضع هدفاً معقولاً وقابلاً للتحقيق</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2. كان لديه حس الإرسالية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3. كان لديه الرغبة في المشاركة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4. أعاد ترتيب أولوياته حتى يحقق هدفه </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5. انتظر توقيت الله بصبر</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6. أظهر احتراماً للمسؤول عنه</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7. صلى في الأوقات المصيرية</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8. قدم طلبه بلباقة وكرم</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altLang="zh-CN" b="1" baseline="0" dirty="0">
                <a:solidFill>
                  <a:srgbClr val="333333"/>
                </a:solidFill>
                <a:latin typeface="Arial" panose="020B0604020202020204" pitchFamily="34" charset="0"/>
                <a:cs typeface="Arial" panose="020B0604020202020204" pitchFamily="34" charset="0"/>
              </a:rPr>
              <a:t>9. كان مستعداً بشكل جيد وجهز احتياجاته مقدماً</a:t>
            </a:r>
            <a:endParaRPr kumimoji="1" lang="en-US" altLang="zh-CN" b="1" baseline="0" dirty="0">
              <a:solidFill>
                <a:srgbClr val="333333"/>
              </a:solidFill>
              <a:latin typeface="Arial" panose="020B0604020202020204" pitchFamily="34" charset="0"/>
              <a:cs typeface="Arial" panose="020B0604020202020204" pitchFamily="34" charset="0"/>
            </a:endParaRPr>
          </a:p>
          <a:p>
            <a:pPr marL="457200" indent="-457200" algn="r">
              <a:spcBef>
                <a:spcPct val="20000"/>
              </a:spcBef>
              <a:buClr>
                <a:srgbClr val="578963"/>
              </a:buClr>
            </a:pPr>
            <a:r>
              <a:rPr kumimoji="1" lang="ar-JO" b="1" baseline="0" dirty="0">
                <a:solidFill>
                  <a:srgbClr val="333333"/>
                </a:solidFill>
                <a:latin typeface="Arial" panose="020B0604020202020204" pitchFamily="34" charset="0"/>
                <a:cs typeface="Arial" panose="020B0604020202020204" pitchFamily="34" charset="0"/>
              </a:rPr>
              <a:t>10. استخدم القنوات المناسبة</a:t>
            </a:r>
            <a:endParaRPr kumimoji="1" lang="en-US" b="1" baseline="0" dirty="0">
              <a:solidFill>
                <a:srgbClr val="333333"/>
              </a:solidFill>
              <a:latin typeface="Arial" panose="020B0604020202020204" pitchFamily="34" charset="0"/>
              <a:cs typeface="Arial" panose="020B0604020202020204" pitchFamily="34" charset="0"/>
            </a:endParaRPr>
          </a:p>
        </p:txBody>
      </p:sp>
      <p:sp>
        <p:nvSpPr>
          <p:cNvPr id="576518" name="Rectangle 1030"/>
          <p:cNvSpPr>
            <a:spLocks noChangeArrowheads="1"/>
          </p:cNvSpPr>
          <p:nvPr/>
        </p:nvSpPr>
        <p:spPr bwMode="auto">
          <a:xfrm>
            <a:off x="2418080" y="609600"/>
            <a:ext cx="384111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333333"/>
                </a:solidFill>
                <a:latin typeface="Arial" panose="020B0604020202020204" pitchFamily="34" charset="0"/>
                <a:cs typeface="Arial" panose="020B0604020202020204" pitchFamily="34" charset="0"/>
              </a:rPr>
              <a:t>دونالد ك. كامبل، نحميا رجل المسؤولية، 23</a:t>
            </a:r>
            <a:endParaRPr kumimoji="1" lang="en-US" sz="2000" b="1" baseline="0" dirty="0">
              <a:solidFill>
                <a:srgbClr val="333333"/>
              </a:solidFill>
              <a:latin typeface="Arial" panose="020B0604020202020204" pitchFamily="34" charset="0"/>
              <a:cs typeface="Arial" panose="020B0604020202020204" pitchFamily="34" charset="0"/>
            </a:endParaRPr>
          </a:p>
        </p:txBody>
      </p:sp>
      <p:sp>
        <p:nvSpPr>
          <p:cNvPr id="7" name="Rectangle 1027">
            <a:extLst>
              <a:ext uri="{FF2B5EF4-FFF2-40B4-BE49-F238E27FC236}">
                <a16:creationId xmlns:a16="http://schemas.microsoft.com/office/drawing/2014/main" id="{FA92B648-8667-4D4F-A215-E8DC7E31D6D2}"/>
              </a:ext>
            </a:extLst>
          </p:cNvPr>
          <p:cNvSpPr txBox="1">
            <a:spLocks noChangeArrowheads="1"/>
          </p:cNvSpPr>
          <p:nvPr/>
        </p:nvSpPr>
        <p:spPr bwMode="auto">
          <a:xfrm>
            <a:off x="152400" y="990600"/>
            <a:ext cx="8915400" cy="1219200"/>
          </a:xfrm>
          <a:prstGeom prst="rect">
            <a:avLst/>
          </a:prstGeom>
          <a:solidFill>
            <a:srgbClr val="00000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lr>
                <a:schemeClr val="bg2"/>
              </a:buClr>
              <a:buFont typeface="Monotype Sorts" charset="0"/>
              <a:buChar char="§"/>
              <a:defRPr kumimoji="1"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4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1800">
                <a:solidFill>
                  <a:schemeClr val="tx1"/>
                </a:solidFill>
                <a:latin typeface="+mn-lt"/>
                <a:ea typeface="ＭＳ Ｐゴシック" pitchFamily="-108" charset="-128"/>
              </a:defRPr>
            </a:lvl9pPr>
          </a:lstStyle>
          <a:p>
            <a:pPr algn="ctr">
              <a:buFont typeface="Monotype Sorts" charset="0"/>
              <a:buNone/>
            </a:pPr>
            <a:r>
              <a:rPr lang="ar-JO" sz="2400" b="1" kern="0" baseline="0" dirty="0">
                <a:solidFill>
                  <a:srgbClr val="FFFFFF"/>
                </a:solidFill>
                <a:latin typeface="Arial" panose="020B0604020202020204" pitchFamily="34" charset="0"/>
                <a:cs typeface="Arial" panose="020B0604020202020204" pitchFamily="34" charset="0"/>
              </a:rPr>
              <a:t> في حين أن القيادة ليست الهدف الرئيسي للسفر، فإن الرجل نحميا يجسد العديد من المبادئ للقيادة الجيدة، والتي تشمل ما يلي:</a:t>
            </a:r>
            <a:endParaRPr kumimoji="0" lang="en-US" sz="2400" b="1" kern="0" baseline="0"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2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535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5" name="Title 2"/>
          <p:cNvSpPr>
            <a:spLocks noGrp="1"/>
          </p:cNvSpPr>
          <p:nvPr>
            <p:ph type="title" idx="4294967295"/>
          </p:nvPr>
        </p:nvSpPr>
        <p:spPr>
          <a:xfrm>
            <a:off x="0" y="0"/>
            <a:ext cx="9144000" cy="923925"/>
          </a:xfrm>
          <a:solidFill>
            <a:srgbClr val="000514"/>
          </a:solidFill>
          <a:ln>
            <a:miter lim="800000"/>
            <a:headEnd/>
            <a:tailEnd/>
          </a:ln>
          <a:effectLst>
            <a:outerShdw blurRad="63500" dist="35921" dir="2700000" algn="ctr" rotWithShape="0">
              <a:schemeClr val="bg1">
                <a:alpha val="74998"/>
              </a:schemeClr>
            </a:outerShdw>
          </a:effectLst>
        </p:spPr>
        <p:txBody>
          <a:bodyPr>
            <a:spAutoFit/>
          </a:bodyPr>
          <a:lstStyle/>
          <a:p>
            <a:pPr algn="ctr">
              <a:defRPr/>
            </a:pPr>
            <a:r>
              <a:rPr lang="ar-JO" sz="5400" b="1" kern="120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صراخ الفقير</a:t>
            </a:r>
            <a:endParaRPr lang="en-US" sz="5400" b="1" kern="120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0" y="919163"/>
            <a:ext cx="9144000" cy="708025"/>
          </a:xfrm>
          <a:prstGeom prst="rect">
            <a:avLst/>
          </a:prstGeom>
          <a:solidFill>
            <a:schemeClr val="accent5">
              <a:lumMod val="25000"/>
            </a:schemeClr>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ar-JO" sz="40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نحميا 5 </a:t>
            </a:r>
            <a:endParaRPr lang="en-US" sz="40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867332"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b="1" baseline="0" dirty="0">
                <a:solidFill>
                  <a:srgbClr val="FFFFFF"/>
                </a:solidFill>
                <a:latin typeface="Arial" panose="020B0604020202020204" pitchFamily="34" charset="0"/>
                <a:ea typeface="Osaka" charset="0"/>
                <a:cs typeface="Arial" panose="020B0604020202020204" pitchFamily="34" charset="0"/>
              </a:rPr>
              <a:t> ريك جريفيث</a:t>
            </a:r>
            <a:r>
              <a:rPr lang="en-US" b="1" baseline="0" dirty="0">
                <a:solidFill>
                  <a:srgbClr val="FFFFFF"/>
                </a:solidFill>
                <a:latin typeface="Arial" panose="020B0604020202020204" pitchFamily="34" charset="0"/>
                <a:ea typeface="Osaka" charset="0"/>
                <a:cs typeface="Arial" panose="020B0604020202020204" pitchFamily="34" charset="0"/>
              </a:rPr>
              <a:t>, </a:t>
            </a:r>
            <a:r>
              <a:rPr lang="ar-JO" b="1" baseline="0" dirty="0">
                <a:solidFill>
                  <a:srgbClr val="FFFFFF"/>
                </a:solidFill>
                <a:latin typeface="Arial" panose="020B0604020202020204" pitchFamily="34" charset="0"/>
                <a:ea typeface="Osaka" charset="0"/>
                <a:cs typeface="Arial" panose="020B0604020202020204" pitchFamily="34" charset="0"/>
              </a:rPr>
              <a:t>مؤسسة الدراسات اللاهوتية الأردنية</a:t>
            </a:r>
            <a:br>
              <a:rPr lang="en-US" b="1" baseline="0" dirty="0">
                <a:solidFill>
                  <a:srgbClr val="FFFFFF"/>
                </a:solidFill>
                <a:latin typeface="Arial" panose="020B0604020202020204" pitchFamily="34" charset="0"/>
                <a:ea typeface="Osaka" charset="0"/>
                <a:cs typeface="Arial" panose="020B0604020202020204" pitchFamily="34" charset="0"/>
              </a:rPr>
            </a:br>
            <a:r>
              <a:rPr lang="en-US" b="1" baseline="0" dirty="0">
                <a:solidFill>
                  <a:srgbClr val="FFFFFF"/>
                </a:solidFill>
                <a:latin typeface="Arial" panose="020B0604020202020204" pitchFamily="34" charset="0"/>
                <a:ea typeface="Osaka" charset="0"/>
                <a:cs typeface="Arial" panose="020B0604020202020204" pitchFamily="34" charset="0"/>
              </a:rPr>
              <a:t>BibleStudyDownloads.org</a:t>
            </a: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53249" name="Title 2"/>
          <p:cNvSpPr>
            <a:spLocks noGrp="1"/>
          </p:cNvSpPr>
          <p:nvPr>
            <p:ph type="title"/>
          </p:nvPr>
        </p:nvSpPr>
        <p:spPr>
          <a:xfrm>
            <a:off x="457200" y="-76200"/>
            <a:ext cx="7467600" cy="1143000"/>
          </a:xfrm>
        </p:spPr>
        <p:txBody>
          <a:bodyPr/>
          <a:lstStyle/>
          <a:p>
            <a:pPr algn="ctr" eaLnBrk="1" hangingPunct="1"/>
            <a:r>
              <a:rPr lang="ar-JO" b="1" dirty="0">
                <a:latin typeface="Arial" panose="020B0604020202020204" pitchFamily="34" charset="0"/>
                <a:cs typeface="Arial" panose="020B0604020202020204" pitchFamily="34" charset="0"/>
              </a:rPr>
              <a:t>هل تساعد الفقير؟</a:t>
            </a:r>
            <a:endParaRPr lang="en-US" b="1" dirty="0">
              <a:latin typeface="Arial" panose="020B0604020202020204" pitchFamily="34" charset="0"/>
              <a:cs typeface="Arial" panose="020B0604020202020204" pitchFamily="34" charset="0"/>
            </a:endParaRPr>
          </a:p>
        </p:txBody>
      </p:sp>
      <p:pic>
        <p:nvPicPr>
          <p:cNvPr id="869381"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69382"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3"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84650" y="3124200"/>
            <a:ext cx="4940300" cy="371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69384" name="Picture 6" descr="ASIA_Starvation_North_Korea_(300_x_22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left)">
                                      <p:cBhvr>
                                        <p:cTn id="7" dur="500"/>
                                        <p:tgtEl>
                                          <p:spTgt spid="53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871428"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71429"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1430"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648200" y="0"/>
            <a:ext cx="44196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49" name="Title 2"/>
          <p:cNvSpPr>
            <a:spLocks noGrp="1"/>
          </p:cNvSpPr>
          <p:nvPr>
            <p:ph type="title"/>
          </p:nvPr>
        </p:nvSpPr>
        <p:spPr>
          <a:xfrm rot="20781058">
            <a:off x="968940" y="64639"/>
            <a:ext cx="4512092" cy="6142178"/>
          </a:xfrm>
        </p:spPr>
        <p:txBody>
          <a:bodyPr/>
          <a:lstStyle/>
          <a:p>
            <a:pPr eaLnBrk="1" hangingPunct="1">
              <a:defRPr/>
            </a:pPr>
            <a:r>
              <a:rPr lang="ar-JO" sz="8000" b="1" dirty="0">
                <a:solidFill>
                  <a:srgbClr val="FFFF00"/>
                </a:solidFill>
                <a:effectLst>
                  <a:glow rad="152400">
                    <a:schemeClr val="bg1"/>
                  </a:glow>
                </a:effectLst>
                <a:latin typeface="Arial" panose="020B0604020202020204" pitchFamily="34" charset="0"/>
                <a:cs typeface="Arial" panose="020B0604020202020204" pitchFamily="34" charset="0"/>
              </a:rPr>
              <a:t>كيف </a:t>
            </a:r>
            <a:r>
              <a:rPr lang="ar-JO" sz="8000" b="1" dirty="0">
                <a:effectLst>
                  <a:glow rad="152400">
                    <a:schemeClr val="bg1"/>
                  </a:glow>
                </a:effectLst>
                <a:latin typeface="Arial" panose="020B0604020202020204" pitchFamily="34" charset="0"/>
                <a:cs typeface="Arial" panose="020B0604020202020204" pitchFamily="34" charset="0"/>
              </a:rPr>
              <a:t>يجب </a:t>
            </a:r>
            <a:br>
              <a:rPr lang="ar-JO" sz="8000" b="1" dirty="0">
                <a:effectLst>
                  <a:glow rad="152400">
                    <a:schemeClr val="bg1"/>
                  </a:glow>
                </a:effectLst>
                <a:latin typeface="Arial" panose="020B0604020202020204" pitchFamily="34" charset="0"/>
                <a:cs typeface="Arial" panose="020B0604020202020204" pitchFamily="34" charset="0"/>
              </a:rPr>
            </a:br>
            <a:r>
              <a:rPr lang="ar-JO" sz="8000" b="1" dirty="0">
                <a:effectLst>
                  <a:glow rad="152400">
                    <a:schemeClr val="bg1"/>
                  </a:glow>
                </a:effectLst>
                <a:latin typeface="Arial" panose="020B0604020202020204" pitchFamily="34" charset="0"/>
                <a:cs typeface="Arial" panose="020B0604020202020204" pitchFamily="34" charset="0"/>
              </a:rPr>
              <a:t>أن نساعد الفقير؟</a:t>
            </a:r>
            <a:endParaRPr lang="en-US" sz="80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7347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3475" name="Title 1"/>
          <p:cNvSpPr>
            <a:spLocks noGrp="1"/>
          </p:cNvSpPr>
          <p:nvPr>
            <p:ph type="title"/>
          </p:nvPr>
        </p:nvSpPr>
        <p:spPr>
          <a:xfrm>
            <a:off x="15875" y="5486400"/>
            <a:ext cx="9128125" cy="1143000"/>
          </a:xfrm>
        </p:spPr>
        <p:txBody>
          <a:bodyPr/>
          <a:lstStyle/>
          <a:p>
            <a:r>
              <a:rPr lang="ar-JO" dirty="0">
                <a:solidFill>
                  <a:schemeClr val="bg1"/>
                </a:solidFill>
                <a:ea typeface="ＭＳ Ｐゴシック" charset="0"/>
              </a:rPr>
              <a:t>سلسلة وعظنا الحالية</a:t>
            </a:r>
            <a:endParaRPr lang="en-US" dirty="0">
              <a:solidFill>
                <a:schemeClr val="bg1"/>
              </a:solidFill>
              <a:ea typeface="ＭＳ Ｐゴシック" charset="0"/>
            </a:endParaRPr>
          </a:p>
        </p:txBody>
      </p:sp>
      <p:sp>
        <p:nvSpPr>
          <p:cNvPr id="87347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تموز-تشرين أول 2013</a:t>
            </a:r>
            <a:endParaRPr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4497" name="Picture 7" descr="nehemiah_building_wall"/>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2"/>
          <p:cNvSpPr>
            <a:spLocks noGrp="1" noChangeArrowheads="1"/>
          </p:cNvSpPr>
          <p:nvPr>
            <p:ph type="title"/>
          </p:nvPr>
        </p:nvSpPr>
        <p:spPr>
          <a:xfrm>
            <a:off x="74984" y="0"/>
            <a:ext cx="7468816" cy="685800"/>
          </a:xfrm>
        </p:spPr>
        <p:txBody>
          <a:bodyPr anchor="ctr"/>
          <a:lstStyle/>
          <a:p>
            <a:pPr algn="ctr" eaLnBrk="1" hangingPunct="1">
              <a:defRPr/>
            </a:pPr>
            <a:r>
              <a:rPr lang="ar-JO" sz="4000" dirty="0">
                <a:effectLst>
                  <a:glow rad="139700">
                    <a:schemeClr val="bg1"/>
                  </a:glow>
                  <a:outerShdw blurRad="38100" dist="38100" dir="2700000" algn="tl">
                    <a:srgbClr val="666633"/>
                  </a:outerShdw>
                </a:effectLst>
                <a:latin typeface="Arial" panose="020B0604020202020204" pitchFamily="34" charset="0"/>
                <a:ea typeface="+mj-ea"/>
              </a:rPr>
              <a:t>لنبن السور</a:t>
            </a:r>
            <a:endParaRPr lang="en-SG" sz="4000" dirty="0">
              <a:effectLst>
                <a:glow rad="139700">
                  <a:schemeClr val="bg1"/>
                </a:glow>
              </a:effectLst>
              <a:latin typeface="Arial" panose="020B0604020202020204" pitchFamily="34" charset="0"/>
              <a:ea typeface="+mj-ea"/>
            </a:endParaRPr>
          </a:p>
        </p:txBody>
      </p:sp>
    </p:spTree>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lstStyle/>
          <a:p>
            <a:pPr algn="ctr"/>
            <a:r>
              <a:rPr lang="ar-JO" sz="4000" b="1" dirty="0">
                <a:solidFill>
                  <a:srgbClr val="FFFFFF"/>
                </a:solidFill>
                <a:latin typeface="Arial" panose="020B0604020202020204" pitchFamily="34" charset="0"/>
                <a:ea typeface="ＭＳ Ｐゴシック" charset="0"/>
                <a:cs typeface="Arial" panose="020B0604020202020204" pitchFamily="34" charset="0"/>
              </a:rPr>
              <a:t>الأعداء في                 زمن نحميا</a:t>
            </a:r>
            <a:endParaRPr lang="en-US" sz="4000" b="1" dirty="0">
              <a:latin typeface="Arial" panose="020B0604020202020204" pitchFamily="34" charset="0"/>
              <a:ea typeface="ＭＳ Ｐゴシック" charset="0"/>
              <a:cs typeface="Arial" panose="020B0604020202020204" pitchFamily="34"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جشم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العربي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سنبلط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السامري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طوبيا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العموني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8551" name="Text Box 10"/>
          <p:cNvSpPr txBox="1">
            <a:spLocks noChangeArrowheads="1"/>
          </p:cNvSpPr>
          <p:nvPr/>
        </p:nvSpPr>
        <p:spPr bwMode="auto">
          <a:xfrm>
            <a:off x="4837112" y="2743200"/>
            <a:ext cx="1751112" cy="461665"/>
          </a:xfrm>
          <a:prstGeom prst="rect">
            <a:avLst/>
          </a:prstGeom>
          <a:solidFill>
            <a:schemeClr val="tx1">
              <a:lumMod val="50000"/>
            </a:schemeClr>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l">
              <a:defRPr b="1" baseline="0">
                <a:solidFill>
                  <a:srgbClr val="FFFFFF"/>
                </a:solidFill>
                <a:latin typeface="Arial" charset="0"/>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نحميا</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16842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ar-JO" sz="4000" dirty="0">
                <a:effectLst>
                  <a:outerShdw blurRad="38100" dist="38100" dir="2700000" algn="tl">
                    <a:srgbClr val="666633"/>
                  </a:outerShdw>
                </a:effectLst>
              </a:rPr>
              <a:t>مشاكل داخلية في البيت</a:t>
            </a:r>
            <a:endParaRPr lang="en-US" sz="3600" dirty="0">
              <a:effectLst>
                <a:outerShdw blurRad="38100" dist="38100" dir="2700000" algn="tl">
                  <a:srgbClr val="666633"/>
                </a:outerShdw>
              </a:effectLst>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ar-JO" sz="40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الإصحاح 5</a:t>
            </a:r>
            <a:endParaRPr lang="en-US" sz="36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81666" name="Picture 6" descr="pakistan-disconten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7742237" cy="7045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5334000" y="2286000"/>
            <a:ext cx="3810000" cy="2057400"/>
          </a:xfrm>
        </p:spPr>
        <p:txBody>
          <a:bodyPr anchor="ctr"/>
          <a:lstStyle/>
          <a:p>
            <a:pPr algn="ctr">
              <a:defRPr/>
            </a:pPr>
            <a:r>
              <a:rPr lang="ar-JO" dirty="0">
                <a:solidFill>
                  <a:schemeClr val="accent6">
                    <a:lumMod val="50000"/>
                  </a:schemeClr>
                </a:solidFill>
                <a:effectLst>
                  <a:outerShdw blurRad="38100" dist="38100" dir="2700000" algn="tl">
                    <a:srgbClr val="666633"/>
                  </a:outerShdw>
                </a:effectLst>
                <a:latin typeface="Arial" panose="020B0604020202020204" pitchFamily="34" charset="0"/>
              </a:rPr>
              <a:t>استياء باكستان</a:t>
            </a:r>
            <a:endParaRPr lang="en-US" dirty="0">
              <a:solidFill>
                <a:schemeClr val="accent6">
                  <a:lumMod val="50000"/>
                </a:schemeClr>
              </a:solidFill>
              <a:effectLst>
                <a:outerShdw blurRad="38100" dist="38100" dir="2700000" algn="tl">
                  <a:srgbClr val="666633"/>
                </a:outerShdw>
              </a:effectLst>
              <a:latin typeface="Arial" panose="020B0604020202020204" pitchFamily="34" charset="0"/>
            </a:endParaRPr>
          </a:p>
        </p:txBody>
      </p:sp>
      <p:sp>
        <p:nvSpPr>
          <p:cNvPr id="5" name="Title 1">
            <a:extLst>
              <a:ext uri="{FF2B5EF4-FFF2-40B4-BE49-F238E27FC236}">
                <a16:creationId xmlns:a16="http://schemas.microsoft.com/office/drawing/2014/main" id="{C076BA4D-BD87-C74E-9DD1-2739E8BD43D7}"/>
              </a:ext>
            </a:extLst>
          </p:cNvPr>
          <p:cNvSpPr txBox="1">
            <a:spLocks/>
          </p:cNvSpPr>
          <p:nvPr/>
        </p:nvSpPr>
        <p:spPr bwMode="auto">
          <a:xfrm>
            <a:off x="-1" y="34280"/>
            <a:ext cx="9139237"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lvl="0" algn="ctr">
              <a:defRPr/>
            </a:pPr>
            <a:r>
              <a:rPr lang="ar-JO" sz="2400" b="1" kern="0"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rPr>
              <a:t>استياء واسع النطاق من توجهات الدولة</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6C2024FA-C182-0F48-8588-B2DC3DD8507C}"/>
              </a:ext>
            </a:extLst>
          </p:cNvPr>
          <p:cNvSpPr txBox="1">
            <a:spLocks/>
          </p:cNvSpPr>
          <p:nvPr/>
        </p:nvSpPr>
        <p:spPr bwMode="auto">
          <a:xfrm>
            <a:off x="2267744"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rPr>
              <a:t>رضا</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3EC61AC8-5AA9-1248-8D77-3FA8A440C1EB}"/>
              </a:ext>
            </a:extLst>
          </p:cNvPr>
          <p:cNvSpPr txBox="1">
            <a:spLocks/>
          </p:cNvSpPr>
          <p:nvPr/>
        </p:nvSpPr>
        <p:spPr bwMode="auto">
          <a:xfrm>
            <a:off x="4716016" y="538336"/>
            <a:ext cx="1899492" cy="658416"/>
          </a:xfrm>
          <a:prstGeom prst="rect">
            <a:avLst/>
          </a:prstGeom>
          <a:solidFill>
            <a:schemeClr val="tx2"/>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rPr>
              <a:t>عدم رضا</a:t>
            </a:r>
            <a:endParaRPr kumimoji="0" lang="en-US" sz="2400" b="1" u="none" strike="noStrike" kern="0" cap="none" spc="0" normalizeH="0" baseline="0" noProof="0" dirty="0">
              <a:ln>
                <a:noFill/>
              </a:ln>
              <a:solidFill>
                <a:srgbClr val="8A0000">
                  <a:lumMod val="50000"/>
                </a:srgbClr>
              </a:solidFill>
              <a:effectLst>
                <a:outerShdw blurRad="38100" dist="38100" dir="2700000" algn="tl">
                  <a:srgbClr val="666633"/>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49154" name="Content Placeholder 1"/>
          <p:cNvSpPr>
            <a:spLocks noGrp="1"/>
          </p:cNvSpPr>
          <p:nvPr>
            <p:ph idx="1"/>
          </p:nvPr>
        </p:nvSpPr>
        <p:spPr>
          <a:xfrm>
            <a:off x="0" y="0"/>
            <a:ext cx="3962400" cy="6858000"/>
          </a:xfrm>
        </p:spPr>
        <p:txBody>
          <a:bodyPr anchor="ctr"/>
          <a:lstStyle/>
          <a:p>
            <a:pPr algn="r" rtl="1" eaLnBrk="1" hangingPunct="1"/>
            <a:r>
              <a:rPr lang="ar-JO" sz="2800" dirty="0">
                <a:cs typeface="Arial" panose="020B0604020202020204" pitchFamily="34" charset="0"/>
              </a:rPr>
              <a:t>يمكننا أن نركز كثيراً على نحميا كمدير مشاريع</a:t>
            </a:r>
            <a:endParaRPr lang="en-US" sz="2800" dirty="0">
              <a:cs typeface="Arial" panose="020B0604020202020204" pitchFamily="34" charset="0"/>
            </a:endParaRPr>
          </a:p>
          <a:p>
            <a:pPr algn="r" rtl="1" eaLnBrk="1" hangingPunct="1"/>
            <a:r>
              <a:rPr lang="ar-JO" sz="2800" dirty="0">
                <a:cs typeface="Arial" panose="020B0604020202020204" pitchFamily="34" charset="0"/>
              </a:rPr>
              <a:t>لكنه كان رجل الصلاة أيضاً</a:t>
            </a:r>
            <a:endParaRPr lang="en-US" sz="2800" dirty="0">
              <a:cs typeface="Arial" panose="020B0604020202020204" pitchFamily="34" charset="0"/>
            </a:endParaRPr>
          </a:p>
          <a:p>
            <a:pPr algn="r" rtl="1" eaLnBrk="1" hangingPunct="1"/>
            <a:r>
              <a:rPr lang="ar-JO" sz="2800" dirty="0">
                <a:cs typeface="Arial" panose="020B0604020202020204" pitchFamily="34" charset="0"/>
              </a:rPr>
              <a:t>في نحميا 5 نراه يتجاوب مع صرخة الفقير </a:t>
            </a:r>
            <a:endParaRPr lang="en-US" sz="2800" dirty="0">
              <a:cs typeface="Arial" panose="020B0604020202020204" pitchFamily="34" charset="0"/>
            </a:endParaRPr>
          </a:p>
          <a:p>
            <a:pPr algn="r" rtl="1" eaLnBrk="1" hangingPunct="1"/>
            <a:r>
              <a:rPr lang="ar-JO" sz="2800" dirty="0">
                <a:cs typeface="Arial" panose="020B0604020202020204" pitchFamily="34" charset="0"/>
              </a:rPr>
              <a:t>هل نفعل؟</a:t>
            </a:r>
            <a:endParaRPr lang="en-US" sz="2800" dirty="0">
              <a:cs typeface="Arial" panose="020B0604020202020204" pitchFamily="34" charset="0"/>
            </a:endParaRPr>
          </a:p>
        </p:txBody>
      </p:sp>
      <p:pic>
        <p:nvPicPr>
          <p:cNvPr id="882693"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ar-JO" sz="5400" b="1" dirty="0">
                <a:latin typeface="Arial" panose="020B0604020202020204" pitchFamily="34" charset="0"/>
                <a:cs typeface="Arial" panose="020B0604020202020204" pitchFamily="34" charset="0"/>
              </a:rPr>
              <a:t>الصلاة</a:t>
            </a:r>
            <a:endParaRPr lang="en-US" sz="5400" b="1" dirty="0">
              <a:latin typeface="Arial" panose="020B0604020202020204" pitchFamily="34" charset="0"/>
              <a:cs typeface="Arial" panose="020B0604020202020204" pitchFamily="34"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baseline="0" dirty="0">
                <a:solidFill>
                  <a:srgbClr val="FFFFFF"/>
                </a:solidFill>
                <a:latin typeface="Arial" panose="020B0604020202020204" pitchFamily="34" charset="0"/>
                <a:cs typeface="Arial" panose="020B0604020202020204" pitchFamily="34" charset="0"/>
              </a:rPr>
              <a:t>الرحمة</a:t>
            </a:r>
            <a:endParaRPr lang="en-US" sz="54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54">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915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9154">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9154">
                                            <p:txEl>
                                              <p:pRg st="3" end="3"/>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P spid="49153" grpId="0"/>
      <p:bldP spid="6"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884740" name="Title 2"/>
          <p:cNvSpPr>
            <a:spLocks noGrp="1"/>
          </p:cNvSpPr>
          <p:nvPr>
            <p:ph type="title"/>
          </p:nvPr>
        </p:nvSpPr>
        <p:spPr/>
        <p:txBody>
          <a:bodyPr/>
          <a:lstStyle/>
          <a:p>
            <a:pPr algn="ctr" eaLnBrk="1" hangingPunct="1"/>
            <a:r>
              <a:rPr lang="ar-JO" b="1" dirty="0">
                <a:latin typeface="Arial" panose="020B0604020202020204" pitchFamily="34" charset="0"/>
                <a:cs typeface="Arial" panose="020B0604020202020204" pitchFamily="34" charset="0"/>
              </a:rPr>
              <a:t>أين نذهب اليوم؟</a:t>
            </a:r>
            <a:endParaRPr lang="en-US" b="1" dirty="0">
              <a:latin typeface="Arial" panose="020B0604020202020204" pitchFamily="34" charset="0"/>
              <a:cs typeface="Arial" panose="020B0604020202020204" pitchFamily="34" charset="0"/>
            </a:endParaRPr>
          </a:p>
        </p:txBody>
      </p:sp>
      <p:grpSp>
        <p:nvGrpSpPr>
          <p:cNvPr id="9" name="Group 8"/>
          <p:cNvGrpSpPr>
            <a:grpSpLocks/>
          </p:cNvGrpSpPr>
          <p:nvPr/>
        </p:nvGrpSpPr>
        <p:grpSpPr bwMode="auto">
          <a:xfrm>
            <a:off x="12700" y="2184400"/>
            <a:ext cx="4735513" cy="4292600"/>
            <a:chOff x="13131" y="2184346"/>
            <a:chExt cx="4735646" cy="4292654"/>
          </a:xfrm>
        </p:grpSpPr>
        <p:sp>
          <p:nvSpPr>
            <p:cNvPr id="884748"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600" b="1" baseline="0" dirty="0">
                  <a:solidFill>
                    <a:srgbClr val="FFFFFF"/>
                  </a:solidFill>
                  <a:latin typeface="Arial" panose="020B0604020202020204" pitchFamily="34" charset="0"/>
                  <a:cs typeface="Arial" panose="020B0604020202020204" pitchFamily="34" charset="0"/>
                </a:rPr>
                <a:t>رحمته</a:t>
              </a:r>
              <a:endParaRPr lang="en-US" sz="4600" b="1" baseline="0" dirty="0">
                <a:solidFill>
                  <a:srgbClr val="FFFFFF"/>
                </a:solidFill>
                <a:latin typeface="Arial" panose="020B0604020202020204" pitchFamily="34" charset="0"/>
                <a:cs typeface="Arial" panose="020B0604020202020204" pitchFamily="34" charset="0"/>
              </a:endParaRPr>
            </a:p>
          </p:txBody>
        </p:sp>
        <p:pic>
          <p:nvPicPr>
            <p:cNvPr id="884749" name="Picture 2" descr="Nehemiah Title Slid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131" y="2184346"/>
              <a:ext cx="4735646" cy="26638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2" name="Group 11"/>
          <p:cNvGrpSpPr>
            <a:grpSpLocks/>
          </p:cNvGrpSpPr>
          <p:nvPr/>
        </p:nvGrpSpPr>
        <p:grpSpPr bwMode="auto">
          <a:xfrm>
            <a:off x="4986338" y="2184400"/>
            <a:ext cx="3929062" cy="4292600"/>
            <a:chOff x="4986840" y="2184346"/>
            <a:chExt cx="3928560" cy="4292654"/>
          </a:xfrm>
        </p:grpSpPr>
        <p:pic>
          <p:nvPicPr>
            <p:cNvPr id="884746"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6840" y="2184346"/>
              <a:ext cx="3928560" cy="26162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4747"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600" b="1" baseline="0" dirty="0">
                  <a:solidFill>
                    <a:srgbClr val="FFFFFF"/>
                  </a:solidFill>
                  <a:latin typeface="Arial" panose="020B0604020202020204" pitchFamily="34" charset="0"/>
                  <a:cs typeface="Arial" panose="020B0604020202020204" pitchFamily="34" charset="0"/>
                </a:rPr>
                <a:t>رحمتنا</a:t>
              </a:r>
              <a:endParaRPr lang="en-US" sz="4600" b="1" baseline="0" dirty="0">
                <a:solidFill>
                  <a:srgbClr val="FFFFFF"/>
                </a:solidFill>
                <a:latin typeface="Arial" panose="020B0604020202020204" pitchFamily="34" charset="0"/>
                <a:cs typeface="Arial" panose="020B0604020202020204" pitchFamily="34" charset="0"/>
              </a:endParaRPr>
            </a:p>
          </p:txBody>
        </p:sp>
      </p:grpSp>
      <p:sp>
        <p:nvSpPr>
          <p:cNvPr id="13" name="Striped Right Arrow 12"/>
          <p:cNvSpPr/>
          <p:nvPr/>
        </p:nvSpPr>
        <p:spPr>
          <a:xfrm>
            <a:off x="4038600" y="4800600"/>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78562" name="Rectangle 1026"/>
          <p:cNvSpPr>
            <a:spLocks noGrp="1" noChangeArrowheads="1"/>
          </p:cNvSpPr>
          <p:nvPr>
            <p:ph type="title"/>
          </p:nvPr>
        </p:nvSpPr>
        <p:spPr>
          <a:xfrm>
            <a:off x="228600" y="0"/>
            <a:ext cx="7772400" cy="685800"/>
          </a:xfrm>
          <a:solidFill>
            <a:schemeClr val="accent1"/>
          </a:solidFill>
          <a:ln>
            <a:solidFill>
              <a:srgbClr val="000000"/>
            </a:solidFill>
            <a:miter lim="800000"/>
            <a:headEnd/>
            <a:tailEnd/>
          </a:ln>
        </p:spPr>
        <p:txBody>
          <a:bodyPr/>
          <a:lstStyle/>
          <a:p>
            <a:pPr algn="ctr"/>
            <a:r>
              <a:rPr kumimoji="0" lang="ar-JO" altLang="zh-CN" sz="3200" b="1" dirty="0">
                <a:solidFill>
                  <a:schemeClr val="tx1"/>
                </a:solidFill>
                <a:latin typeface="Arial" panose="020B0604020202020204" pitchFamily="34" charset="0"/>
                <a:ea typeface="ＭＳ Ｐゴシック" charset="0"/>
                <a:cs typeface="Arial" panose="020B0604020202020204" pitchFamily="34" charset="0"/>
              </a:rPr>
              <a:t>قيادة نحميا</a:t>
            </a:r>
            <a:endParaRPr kumimoji="0"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78563" name="Rectangle 1027"/>
          <p:cNvSpPr>
            <a:spLocks noGrp="1" noChangeArrowheads="1"/>
          </p:cNvSpPr>
          <p:nvPr>
            <p:ph type="body" sz="half" idx="1"/>
          </p:nvPr>
        </p:nvSpPr>
        <p:spPr>
          <a:xfrm>
            <a:off x="152400" y="990600"/>
            <a:ext cx="8915400" cy="1219200"/>
          </a:xfrm>
          <a:solidFill>
            <a:srgbClr val="000000"/>
          </a:solidFill>
        </p:spPr>
        <p:txBody>
          <a:bodyPr anchor="ctr"/>
          <a:lstStyle/>
          <a:p>
            <a:pPr algn="ctr">
              <a:buNone/>
            </a:pPr>
            <a:r>
              <a:rPr lang="ar-JO" sz="2400" b="1" dirty="0">
                <a:solidFill>
                  <a:srgbClr val="FFFFFF"/>
                </a:solidFill>
                <a:latin typeface="Arial" panose="020B0604020202020204" pitchFamily="34" charset="0"/>
                <a:cs typeface="Arial" panose="020B0604020202020204" pitchFamily="34" charset="0"/>
              </a:rPr>
              <a:t> في حين أن القيادة ليست الهدف الرئيسي للسفر، فإن الرجل نحميا يجسد العديد من المبادئ للقيادة الجيدة، والتي تشمل ما يلي:</a:t>
            </a:r>
            <a:endParaRPr kumimoji="0"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78564" name="Rectangle 1028"/>
          <p:cNvSpPr>
            <a:spLocks noGrp="1" noChangeArrowheads="1"/>
          </p:cNvSpPr>
          <p:nvPr>
            <p:ph type="body" sz="half" idx="2"/>
          </p:nvPr>
        </p:nvSpPr>
        <p:spPr>
          <a:xfrm>
            <a:off x="304800" y="2286000"/>
            <a:ext cx="8610600" cy="4419600"/>
          </a:xfrm>
          <a:ln>
            <a:solidFill>
              <a:srgbClr val="000000"/>
            </a:solidFill>
            <a:miter lim="800000"/>
            <a:headEnd/>
            <a:tailEnd/>
          </a:ln>
        </p:spPr>
        <p:txBody>
          <a:bodyPr/>
          <a:lstStyle/>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11. أخذ استراحة (3 أيام) ليستريح ويصلي ويخطط</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12. تحقق من الوضع الموجود أولاً</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13. أخبر الآخرين فقط بعدما عرف حجم المشكلة</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14. قدم نفسه كواحد مع الشعب</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15. وضع أمامهم هدفاً منطقياً وقابلاً للتحقيق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16. أكد لهم أن الله كان في هذا المشروع</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17. أظهر الثقة بالنفس في مواجهة العوائق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18. أظهر الثقة بالله في مواجهة العوائق</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19. لم يجادل المقاومين</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20. لم يحبط بسبب المقاومة</a:t>
            </a:r>
            <a:endParaRPr kumimoji="0" lang="en-US" altLang="zh-CN" sz="2400" b="1" dirty="0">
              <a:latin typeface="Arial" panose="020B0604020202020204" pitchFamily="34" charset="0"/>
              <a:ea typeface="ＭＳ Ｐゴシック" charset="0"/>
              <a:cs typeface="Arial" panose="020B0604020202020204" pitchFamily="34" charset="0"/>
            </a:endParaRPr>
          </a:p>
          <a:p>
            <a:pPr marL="457200" indent="-457200" algn="r">
              <a:lnSpc>
                <a:spcPct val="90000"/>
              </a:lnSpc>
              <a:buNone/>
            </a:pPr>
            <a:r>
              <a:rPr kumimoji="0" lang="ar-JO" altLang="zh-CN" sz="2400" b="1" dirty="0">
                <a:latin typeface="Arial" panose="020B0604020202020204" pitchFamily="34" charset="0"/>
                <a:ea typeface="ＭＳ Ｐゴシック" charset="0"/>
                <a:cs typeface="Arial" panose="020B0604020202020204" pitchFamily="34" charset="0"/>
              </a:rPr>
              <a:t>21. استخدم سلطة مركزه بقوة</a:t>
            </a:r>
            <a:endParaRPr kumimoji="0" lang="en-US" altLang="zh-CN" sz="2400" b="1" dirty="0">
              <a:latin typeface="Arial" panose="020B0604020202020204" pitchFamily="34" charset="0"/>
              <a:ea typeface="ＭＳ Ｐゴシック" charset="0"/>
              <a:cs typeface="Arial" panose="020B0604020202020204" pitchFamily="34" charset="0"/>
            </a:endParaRPr>
          </a:p>
        </p:txBody>
      </p:sp>
      <p:sp>
        <p:nvSpPr>
          <p:cNvPr id="578565" name="Text Box 1029"/>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306</a:t>
            </a:r>
            <a:endParaRPr lang="en-US" b="1" baseline="0" dirty="0">
              <a:solidFill>
                <a:srgbClr val="000000"/>
              </a:solidFill>
              <a:latin typeface="Arial" panose="020B0604020202020204" pitchFamily="34" charset="0"/>
              <a:cs typeface="Arial" panose="020B0604020202020204" pitchFamily="34" charset="0"/>
            </a:endParaRPr>
          </a:p>
        </p:txBody>
      </p:sp>
      <p:sp>
        <p:nvSpPr>
          <p:cNvPr id="578566" name="Rectangle 1030"/>
          <p:cNvSpPr>
            <a:spLocks noChangeArrowheads="1"/>
          </p:cNvSpPr>
          <p:nvPr/>
        </p:nvSpPr>
        <p:spPr bwMode="auto">
          <a:xfrm>
            <a:off x="2418079" y="609600"/>
            <a:ext cx="384111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p>
            <a:r>
              <a:rPr kumimoji="1" lang="ar-JO" sz="2000" b="1" baseline="0" dirty="0">
                <a:solidFill>
                  <a:srgbClr val="333333"/>
                </a:solidFill>
                <a:latin typeface="Arial" panose="020B0604020202020204" pitchFamily="34" charset="0"/>
                <a:cs typeface="Arial" panose="020B0604020202020204" pitchFamily="34" charset="0"/>
              </a:rPr>
              <a:t>دونالد ك. كامبل، نحميا رجل المسؤولية، 23</a:t>
            </a:r>
            <a:endParaRPr kumimoji="1" lang="en-US" sz="2000" b="1" baseline="0" dirty="0">
              <a:solidFill>
                <a:srgbClr val="333333"/>
              </a:solidFill>
              <a:latin typeface="Arial" panose="020B0604020202020204" pitchFamily="34" charset="0"/>
              <a:cs typeface="Arial" panose="020B0604020202020204" pitchFamily="34" charset="0"/>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3857628"/>
            <a:ext cx="8382000" cy="2924172"/>
          </a:xfrm>
        </p:spPr>
        <p:txBody>
          <a:bodyPr/>
          <a:lstStyle/>
          <a:p>
            <a:pPr marL="419100" indent="-419100" algn="r" eaLnBrk="1" hangingPunct="1">
              <a:defRPr/>
            </a:pPr>
            <a:br>
              <a:rPr lang="en-US" sz="4400" b="1" dirty="0">
                <a:effectLst>
                  <a:glow rad="228600">
                    <a:schemeClr val="bg1"/>
                  </a:glow>
                </a:effectLst>
                <a:latin typeface="Arial" panose="020B0604020202020204" pitchFamily="34" charset="0"/>
                <a:cs typeface="Arial" panose="020B0604020202020204" pitchFamily="34" charset="0"/>
              </a:rPr>
            </a:br>
            <a:r>
              <a:rPr lang="ar-JO" sz="4400" b="1" dirty="0">
                <a:effectLst>
                  <a:glow rad="228600">
                    <a:schemeClr val="bg1"/>
                  </a:glow>
                </a:effectLst>
                <a:latin typeface="Arial" panose="020B0604020202020204" pitchFamily="34" charset="0"/>
                <a:cs typeface="Arial" panose="020B0604020202020204" pitchFamily="34" charset="0"/>
              </a:rPr>
              <a:t>1. ساعد نحميا الفقراء من خلال </a:t>
            </a:r>
            <a:r>
              <a:rPr lang="ar-JO" sz="4400" b="1" dirty="0">
                <a:solidFill>
                  <a:srgbClr val="FFFF00"/>
                </a:solidFill>
                <a:effectLst>
                  <a:glow rad="228600">
                    <a:schemeClr val="bg1"/>
                  </a:glow>
                </a:effectLst>
                <a:latin typeface="Arial" panose="020B0604020202020204" pitchFamily="34" charset="0"/>
                <a:cs typeface="Arial" panose="020B0604020202020204" pitchFamily="34" charset="0"/>
              </a:rPr>
              <a:t>محاربة الطمع</a:t>
            </a:r>
            <a:r>
              <a:rPr lang="ar-JO" sz="4400" b="1" dirty="0">
                <a:effectLst>
                  <a:glow rad="228600">
                    <a:schemeClr val="bg1"/>
                  </a:glow>
                </a:effectLst>
                <a:latin typeface="Arial" panose="020B0604020202020204" pitchFamily="34" charset="0"/>
                <a:cs typeface="Arial" panose="020B0604020202020204" pitchFamily="34" charset="0"/>
              </a:rPr>
              <a:t> في حياة الآخرين وحياته الشخصية (5: 1-19)</a:t>
            </a:r>
            <a:endParaRPr lang="en-US" sz="4400" b="1" dirty="0">
              <a:effectLst>
                <a:glow rad="2286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8833" name="Picture 1"/>
          <p:cNvPicPr>
            <a:picLocks noChangeAspect="1"/>
          </p:cNvPicPr>
          <p:nvPr/>
        </p:nvPicPr>
        <p:blipFill>
          <a:blip r:embed="rId3" cstate="screen">
            <a:extLst>
              <a:ext uri="{28A0092B-C50C-407E-A947-70E740481C1C}">
                <a14:useLocalDpi xmlns:a14="http://schemas.microsoft.com/office/drawing/2010/main"/>
              </a:ext>
            </a:extLst>
          </a:blip>
          <a:srcRect l="-212"/>
          <a:stretch>
            <a:fillRect/>
          </a:stretch>
        </p:blipFill>
        <p:spPr bwMode="auto">
          <a:xfrm>
            <a:off x="-95250" y="-22225"/>
            <a:ext cx="9239250" cy="695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algn="r" eaLnBrk="1" hangingPunct="1">
              <a:defRPr/>
            </a:pPr>
            <a:r>
              <a:rPr lang="ar-JO" sz="4400" b="1" dirty="0">
                <a:effectLst>
                  <a:glow rad="177800">
                    <a:schemeClr val="bg1"/>
                  </a:glow>
                </a:effectLst>
                <a:latin typeface="Arial" panose="020B0604020202020204" pitchFamily="34" charset="0"/>
                <a:cs typeface="Arial" panose="020B0604020202020204" pitchFamily="34" charset="0"/>
              </a:rPr>
              <a:t>أ. المشكلة : مجاعة مكنت أغنياء اليهود من الإستفادة من فقراء اليهود (5: 1-5)</a:t>
            </a:r>
            <a:endParaRPr lang="en-US" sz="4400" b="1" dirty="0">
              <a:effectLst>
                <a:glow rad="1778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Title 2"/>
          <p:cNvSpPr>
            <a:spLocks noGrp="1"/>
          </p:cNvSpPr>
          <p:nvPr>
            <p:ph type="title"/>
          </p:nvPr>
        </p:nvSpPr>
        <p:spPr>
          <a:xfrm>
            <a:off x="0" y="0"/>
            <a:ext cx="9144000" cy="6858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1-6</a:t>
            </a:r>
            <a:endParaRPr lang="en-US" sz="3600" b="1" dirty="0">
              <a:latin typeface="Arial" panose="020B0604020202020204" pitchFamily="34" charset="0"/>
              <a:cs typeface="Arial" panose="020B0604020202020204" pitchFamily="34" charset="0"/>
            </a:endParaRPr>
          </a:p>
        </p:txBody>
      </p:sp>
      <p:sp>
        <p:nvSpPr>
          <p:cNvPr id="890882" name="Content Placeholder 1"/>
          <p:cNvSpPr>
            <a:spLocks noGrp="1"/>
          </p:cNvSpPr>
          <p:nvPr>
            <p:ph idx="1"/>
          </p:nvPr>
        </p:nvSpPr>
        <p:spPr>
          <a:xfrm>
            <a:off x="152400" y="762000"/>
            <a:ext cx="8686800" cy="1447800"/>
          </a:xfrm>
        </p:spPr>
        <p:txBody>
          <a:bodyPr/>
          <a:lstStyle/>
          <a:p>
            <a:pPr marL="55563" indent="-19050" algn="r" eaLnBrk="1" hangingPunct="1">
              <a:lnSpc>
                <a:spcPct val="80000"/>
              </a:lnSpc>
              <a:buFont typeface="Wingdings 2" charset="0"/>
              <a:buNone/>
            </a:pPr>
            <a:r>
              <a:rPr lang="ar-JO" sz="2800" dirty="0">
                <a:cs typeface="Arial" panose="020B0604020202020204" pitchFamily="34" charset="0"/>
              </a:rPr>
              <a:t>وكان صراخ الشعب ونسائهم عظيماً على إخوتهم اليهود وكان من يقول بنونا وبناتنا نحن كثيرون </a:t>
            </a:r>
            <a:r>
              <a:rPr lang="ar-JO" sz="2800" dirty="0">
                <a:solidFill>
                  <a:srgbClr val="FFFF00"/>
                </a:solidFill>
                <a:cs typeface="Arial" panose="020B0604020202020204" pitchFamily="34" charset="0"/>
              </a:rPr>
              <a:t>دعنا نأخذ قمحاً فنأكل ونحيا</a:t>
            </a:r>
            <a:endParaRPr lang="en-US" sz="2800" dirty="0">
              <a:solidFill>
                <a:srgbClr val="FFFF00"/>
              </a:solidFill>
              <a:cs typeface="Arial" panose="020B0604020202020204" pitchFamily="34" charset="0"/>
            </a:endParaRPr>
          </a:p>
        </p:txBody>
      </p:sp>
      <p:sp>
        <p:nvSpPr>
          <p:cNvPr id="4" name="Content Placeholder 1"/>
          <p:cNvSpPr txBox="1">
            <a:spLocks/>
          </p:cNvSpPr>
          <p:nvPr/>
        </p:nvSpPr>
        <p:spPr bwMode="auto">
          <a:xfrm>
            <a:off x="304800" y="1628800"/>
            <a:ext cx="8534400" cy="431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a:lstStyle>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3 وكان من يقول </a:t>
            </a:r>
            <a:r>
              <a:rPr lang="ar-JO" sz="2400" b="1" baseline="0" dirty="0">
                <a:solidFill>
                  <a:srgbClr val="FFFF00"/>
                </a:solidFill>
                <a:latin typeface="Arial" panose="020B0604020202020204" pitchFamily="34" charset="0"/>
                <a:cs typeface="Arial" panose="020B0604020202020204" pitchFamily="34" charset="0"/>
              </a:rPr>
              <a:t>حقولنا </a:t>
            </a:r>
            <a:r>
              <a:rPr lang="ar-JO" sz="2400" b="1" baseline="0" dirty="0">
                <a:solidFill>
                  <a:prstClr val="white"/>
                </a:solidFill>
                <a:latin typeface="Arial" panose="020B0604020202020204" pitchFamily="34" charset="0"/>
                <a:cs typeface="Arial" panose="020B0604020202020204" pitchFamily="34" charset="0"/>
              </a:rPr>
              <a:t>وكرومنا وبيوتنا نحن </a:t>
            </a:r>
            <a:r>
              <a:rPr lang="ar-JO" sz="2400" b="1" baseline="0" dirty="0">
                <a:solidFill>
                  <a:srgbClr val="FFFF00"/>
                </a:solidFill>
                <a:latin typeface="Arial" panose="020B0604020202020204" pitchFamily="34" charset="0"/>
                <a:cs typeface="Arial" panose="020B0604020202020204" pitchFamily="34" charset="0"/>
              </a:rPr>
              <a:t>راهنوها</a:t>
            </a:r>
            <a:r>
              <a:rPr lang="ar-JO" sz="2400" b="1" baseline="0" dirty="0">
                <a:solidFill>
                  <a:prstClr val="white"/>
                </a:solidFill>
                <a:latin typeface="Arial" panose="020B0604020202020204" pitchFamily="34" charset="0"/>
                <a:cs typeface="Arial" panose="020B0604020202020204" pitchFamily="34" charset="0"/>
              </a:rPr>
              <a:t> حتى نأخذ قمحاً في الجوع</a:t>
            </a: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4 وكان من يقول قد </a:t>
            </a:r>
            <a:r>
              <a:rPr lang="ar-JO" sz="2400" b="1" baseline="0" dirty="0">
                <a:solidFill>
                  <a:srgbClr val="FFFF00"/>
                </a:solidFill>
                <a:latin typeface="Arial" panose="020B0604020202020204" pitchFamily="34" charset="0"/>
                <a:cs typeface="Arial" panose="020B0604020202020204" pitchFamily="34" charset="0"/>
              </a:rPr>
              <a:t>استقرضنا فضة </a:t>
            </a:r>
            <a:r>
              <a:rPr lang="ar-JO" sz="2400" b="1" baseline="0" dirty="0">
                <a:solidFill>
                  <a:prstClr val="white"/>
                </a:solidFill>
                <a:latin typeface="Arial" panose="020B0604020202020204" pitchFamily="34" charset="0"/>
                <a:cs typeface="Arial" panose="020B0604020202020204" pitchFamily="34" charset="0"/>
              </a:rPr>
              <a:t>لخراج الملك على حقولنا وكرومنا</a:t>
            </a:r>
            <a:r>
              <a:rPr lang="en-US" sz="2400" b="1" baseline="0" dirty="0">
                <a:solidFill>
                  <a:prstClr val="white"/>
                </a:solidFill>
                <a:latin typeface="Arial" panose="020B0604020202020204" pitchFamily="34" charset="0"/>
                <a:cs typeface="Arial" panose="020B0604020202020204" pitchFamily="34" charset="0"/>
              </a:rPr>
              <a:t> </a:t>
            </a:r>
          </a:p>
          <a:p>
            <a:pPr marL="379413" indent="-342900" algn="r" rtl="1" eaLnBrk="1" hangingPunct="1">
              <a:lnSpc>
                <a:spcPct val="80000"/>
              </a:lnSpc>
              <a:buClr>
                <a:srgbClr val="6EA0B0"/>
              </a:buClr>
              <a:buNone/>
              <a:defRPr/>
            </a:pPr>
            <a:endParaRPr lang="en-US" sz="2400" b="1" baseline="0" dirty="0">
              <a:solidFill>
                <a:prstClr val="white"/>
              </a:solidFill>
              <a:latin typeface="Arial" panose="020B0604020202020204" pitchFamily="34" charset="0"/>
              <a:cs typeface="Arial" panose="020B0604020202020204" pitchFamily="34" charset="0"/>
            </a:endParaRPr>
          </a:p>
          <a:p>
            <a:pPr marL="379413" indent="-342900" algn="r" rtl="1" eaLnBrk="1" hangingPunct="1">
              <a:lnSpc>
                <a:spcPct val="80000"/>
              </a:lnSpc>
              <a:buClr>
                <a:srgbClr val="6EA0B0"/>
              </a:buClr>
              <a:defRPr/>
            </a:pPr>
            <a:r>
              <a:rPr lang="ar-JO" sz="2400" b="1" baseline="0" dirty="0">
                <a:solidFill>
                  <a:prstClr val="white"/>
                </a:solidFill>
                <a:latin typeface="Arial" panose="020B0604020202020204" pitchFamily="34" charset="0"/>
                <a:cs typeface="Arial" panose="020B0604020202020204" pitchFamily="34" charset="0"/>
              </a:rPr>
              <a:t>5 والآن لحمنا كلحم إخوتنا وبنونا كبنيهم و</a:t>
            </a:r>
            <a:r>
              <a:rPr lang="ar-JO" sz="2400" b="1" baseline="0" dirty="0">
                <a:solidFill>
                  <a:srgbClr val="FFFF00"/>
                </a:solidFill>
                <a:latin typeface="Arial" panose="020B0604020202020204" pitchFamily="34" charset="0"/>
                <a:cs typeface="Arial" panose="020B0604020202020204" pitchFamily="34" charset="0"/>
              </a:rPr>
              <a:t>ها نحن نخضع بنينا وبناتنا عبيداً </a:t>
            </a:r>
            <a:r>
              <a:rPr lang="ar-JO" sz="2400" b="1" baseline="0" dirty="0">
                <a:solidFill>
                  <a:prstClr val="white"/>
                </a:solidFill>
                <a:latin typeface="Arial" panose="020B0604020202020204" pitchFamily="34" charset="0"/>
                <a:cs typeface="Arial" panose="020B0604020202020204" pitchFamily="34" charset="0"/>
              </a:rPr>
              <a:t>ويوجد من بناتنا مستعبدات وليس شيء في طاقة يدنا وحقولنا وكرومنا للآخرين</a:t>
            </a:r>
            <a:endParaRPr lang="en-US" sz="1050" b="1" baseline="0" dirty="0">
              <a:solidFill>
                <a:prstClr val="white"/>
              </a:solidFill>
              <a:latin typeface="Arial" panose="020B0604020202020204" pitchFamily="34" charset="0"/>
              <a:cs typeface="Arial" panose="020B0604020202020204" pitchFamily="34" charset="0"/>
            </a:endParaRPr>
          </a:p>
        </p:txBody>
      </p:sp>
      <p:sp>
        <p:nvSpPr>
          <p:cNvPr id="5" name="Content Placeholder 1"/>
          <p:cNvSpPr txBox="1">
            <a:spLocks/>
          </p:cNvSpPr>
          <p:nvPr/>
        </p:nvSpPr>
        <p:spPr bwMode="auto">
          <a:xfrm rot="-1021274">
            <a:off x="4228555" y="4920315"/>
            <a:ext cx="5027085" cy="1668934"/>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55563" indent="-1905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spcBef>
                <a:spcPct val="20000"/>
              </a:spcBef>
              <a:buClr>
                <a:srgbClr val="6EA0B0"/>
              </a:buClr>
              <a:buSzPct val="80000"/>
              <a:buFont typeface="Wingdings 2" charset="0"/>
              <a:buNone/>
            </a:pPr>
            <a:endParaRPr lang="ar-JO" sz="5400" b="1" dirty="0">
              <a:solidFill>
                <a:srgbClr val="FFFFFF"/>
              </a:solidFill>
              <a:latin typeface="Arial" panose="020B0604020202020204" pitchFamily="34" charset="0"/>
              <a:cs typeface="Arial" panose="020B0604020202020204" pitchFamily="34" charset="0"/>
            </a:endParaRPr>
          </a:p>
          <a:p>
            <a:pPr eaLnBrk="1" hangingPunct="1">
              <a:lnSpc>
                <a:spcPct val="80000"/>
              </a:lnSpc>
              <a:spcBef>
                <a:spcPct val="20000"/>
              </a:spcBef>
              <a:buClr>
                <a:srgbClr val="6EA0B0"/>
              </a:buClr>
              <a:buSzPct val="80000"/>
              <a:buFont typeface="Wingdings 2" charset="0"/>
              <a:buNone/>
            </a:pPr>
            <a:r>
              <a:rPr lang="ar-JO" sz="5400" b="1" dirty="0">
                <a:solidFill>
                  <a:srgbClr val="FFFFFF"/>
                </a:solidFill>
                <a:latin typeface="Arial" panose="020B0604020202020204" pitchFamily="34" charset="0"/>
                <a:cs typeface="Arial" panose="020B0604020202020204" pitchFamily="34" charset="0"/>
              </a:rPr>
              <a:t>6 </a:t>
            </a:r>
            <a:r>
              <a:rPr lang="ar-JO" sz="5400" b="1" dirty="0">
                <a:solidFill>
                  <a:srgbClr val="FFFF00"/>
                </a:solidFill>
                <a:latin typeface="Arial" panose="020B0604020202020204" pitchFamily="34" charset="0"/>
                <a:cs typeface="Arial" panose="020B0604020202020204" pitchFamily="34" charset="0"/>
              </a:rPr>
              <a:t>فغضبت جداً </a:t>
            </a:r>
            <a:r>
              <a:rPr lang="ar-JO" sz="5400" b="1" dirty="0">
                <a:solidFill>
                  <a:srgbClr val="FFFFFF"/>
                </a:solidFill>
                <a:latin typeface="Arial" panose="020B0604020202020204" pitchFamily="34" charset="0"/>
                <a:cs typeface="Arial" panose="020B0604020202020204" pitchFamily="34" charset="0"/>
              </a:rPr>
              <a:t>حين سمعت صراخهم وهذا الكلام</a:t>
            </a:r>
            <a:endParaRPr lang="en-US" sz="54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blinds(horizontal)">
                                      <p:cBhvr>
                                        <p:cTn id="7" dur="500"/>
                                        <p:tgtEl>
                                          <p:spTgt spid="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3" end="3"/>
                                            </p:txEl>
                                          </p:spTgt>
                                        </p:tgtEl>
                                        <p:attrNameLst>
                                          <p:attrName>style.visibility</p:attrName>
                                        </p:attrNameLst>
                                      </p:cBhvr>
                                      <p:to>
                                        <p:strVal val="visible"/>
                                      </p:to>
                                    </p:set>
                                    <p:animEffect transition="in" filter="blinds(horizontal)">
                                      <p:cBhvr>
                                        <p:cTn id="12" dur="500"/>
                                        <p:tgtEl>
                                          <p:spTgt spid="4">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animEffect transition="in" filter="blinds(horizontal)">
                                      <p:cBhvr>
                                        <p:cTn id="17" dur="500"/>
                                        <p:tgtEl>
                                          <p:spTgt spid="4">
                                            <p:txEl>
                                              <p:pRg st="5" end="5"/>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bg/>
                                          </p:spTgt>
                                        </p:tgtEl>
                                        <p:attrNameLst>
                                          <p:attrName>style.visibility</p:attrName>
                                        </p:attrNameLst>
                                      </p:cBhvr>
                                      <p:to>
                                        <p:strVal val="visible"/>
                                      </p:to>
                                    </p:set>
                                    <p:animEffect transition="in" filter="blinds(horizontal)">
                                      <p:cBhvr>
                                        <p:cTn id="22" dur="500"/>
                                        <p:tgtEl>
                                          <p:spTgt spid="5">
                                            <p:bg/>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blinds(horizontal)">
                                      <p:cBhvr>
                                        <p:cTn id="25"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ysClr val="windowText" lastClr="000000"/>
              </a:gs>
            </a:gsLst>
            <a:path path="rect">
              <a:fillToRect l="50000" t="50000" r="50000" b="50000"/>
            </a:path>
            <a:tileRect/>
          </a:gradFill>
          <a:ln w="9525" cap="flat" cmpd="sng" algn="ctr">
            <a:noFill/>
            <a:prstDash val="solid"/>
          </a:ln>
          <a:effectLst>
            <a:glow rad="70000">
              <a:srgbClr val="6EA0B0">
                <a:tint val="30000"/>
                <a:shade val="95000"/>
                <a:satMod val="300000"/>
                <a:alpha val="50000"/>
              </a:srgbClr>
            </a:glow>
          </a:effectLst>
        </p:spPr>
        <p:txBody>
          <a:bodyPr anchor="ctr"/>
          <a:lstStyle/>
          <a:p>
            <a:pPr eaLnBrk="1" fontAlgn="auto" hangingPunct="1">
              <a:spcBef>
                <a:spcPts val="0"/>
              </a:spcBef>
              <a:spcAft>
                <a:spcPts val="0"/>
              </a:spcAft>
              <a:defRPr/>
            </a:pPr>
            <a:endParaRPr lang="en-US" sz="1800" b="1" kern="0" baseline="0" dirty="0">
              <a:solidFill>
                <a:sysClr val="window" lastClr="FFFFFF"/>
              </a:solidFill>
              <a:latin typeface="Arial" panose="020B0604020202020204" pitchFamily="34" charset="0"/>
            </a:endParaRPr>
          </a:p>
        </p:txBody>
      </p:sp>
      <p:sp>
        <p:nvSpPr>
          <p:cNvPr id="892932" name="Title 1"/>
          <p:cNvSpPr>
            <a:spLocks noGrp="1"/>
          </p:cNvSpPr>
          <p:nvPr>
            <p:ph type="title"/>
          </p:nvPr>
        </p:nvSpPr>
        <p:spPr>
          <a:xfrm>
            <a:off x="0" y="381000"/>
            <a:ext cx="9144000" cy="1143000"/>
          </a:xfrm>
        </p:spPr>
        <p:txBody>
          <a:bodyPr/>
          <a:lstStyle/>
          <a:p>
            <a:r>
              <a:rPr lang="ar-JO" sz="6000" dirty="0">
                <a:ea typeface="ＭＳ Ｐゴシック" charset="0"/>
              </a:rPr>
              <a:t>هل تغضب؟</a:t>
            </a:r>
            <a:endParaRPr lang="en-US" sz="6000" dirty="0">
              <a:ea typeface="ＭＳ Ｐゴシック" charset="0"/>
            </a:endParaRPr>
          </a:p>
        </p:txBody>
      </p:sp>
      <p:pic>
        <p:nvPicPr>
          <p:cNvPr id="892933" name="Picture 2" descr="female opposit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447800" y="1905000"/>
            <a:ext cx="6281738" cy="4503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893956" name="Title 2"/>
          <p:cNvSpPr>
            <a:spLocks noGrp="1"/>
          </p:cNvSpPr>
          <p:nvPr>
            <p:ph type="title"/>
          </p:nvPr>
        </p:nvSpPr>
        <p:spPr>
          <a:xfrm>
            <a:off x="457200" y="274638"/>
            <a:ext cx="8458200" cy="1143000"/>
          </a:xfrm>
        </p:spPr>
        <p:txBody>
          <a:bodyPr/>
          <a:lstStyle/>
          <a:p>
            <a:pPr algn="ctr" eaLnBrk="1" hangingPunct="1"/>
            <a:r>
              <a:rPr lang="ar-JO" sz="4100" b="1" dirty="0">
                <a:latin typeface="Arial" panose="020B0604020202020204" pitchFamily="34" charset="0"/>
                <a:cs typeface="Arial" panose="020B0604020202020204" pitchFamily="34" charset="0"/>
              </a:rPr>
              <a:t>الأرقام الصعبة</a:t>
            </a:r>
            <a:endParaRPr lang="en-US" sz="4100" b="1" dirty="0">
              <a:latin typeface="Arial" panose="020B0604020202020204" pitchFamily="34" charset="0"/>
              <a:cs typeface="Arial" panose="020B0604020202020204" pitchFamily="34" charset="0"/>
            </a:endParaRPr>
          </a:p>
        </p:txBody>
      </p:sp>
      <p:sp>
        <p:nvSpPr>
          <p:cNvPr id="94213" name="Content Placeholder 1"/>
          <p:cNvSpPr>
            <a:spLocks noGrp="1"/>
          </p:cNvSpPr>
          <p:nvPr>
            <p:ph idx="1"/>
          </p:nvPr>
        </p:nvSpPr>
        <p:spPr>
          <a:xfrm>
            <a:off x="304800" y="1709738"/>
            <a:ext cx="8686800" cy="4995862"/>
          </a:xfrm>
        </p:spPr>
        <p:txBody>
          <a:bodyPr/>
          <a:lstStyle/>
          <a:p>
            <a:pPr algn="r" rtl="1" eaLnBrk="1" hangingPunct="1">
              <a:lnSpc>
                <a:spcPct val="80000"/>
              </a:lnSpc>
            </a:pPr>
            <a:r>
              <a:rPr lang="ar-JO" sz="2800" dirty="0">
                <a:cs typeface="Arial" panose="020B0604020202020204" pitchFamily="34" charset="0"/>
              </a:rPr>
              <a:t>يعيش ما يقرب من نصف أطفال آسيا البالغ عددهم 27ر1 مليار طفل في فقر - محرومين من </a:t>
            </a:r>
            <a:r>
              <a:rPr lang="ar-JO" sz="2800" dirty="0">
                <a:solidFill>
                  <a:srgbClr val="FFFF00"/>
                </a:solidFill>
                <a:cs typeface="Arial" panose="020B0604020202020204" pitchFamily="34" charset="0"/>
              </a:rPr>
              <a:t>الطعام أو مياه الشرب المأمونة أو الصحة أو المأوى.</a:t>
            </a:r>
          </a:p>
          <a:p>
            <a:pPr algn="r" rtl="1" eaLnBrk="1" hangingPunct="1">
              <a:lnSpc>
                <a:spcPct val="80000"/>
              </a:lnSpc>
              <a:buNone/>
            </a:pPr>
            <a:endParaRPr lang="en-US" sz="2800" dirty="0">
              <a:solidFill>
                <a:srgbClr val="FFFF00"/>
              </a:solidFill>
              <a:cs typeface="Arial" panose="020B0604020202020204" pitchFamily="34" charset="0"/>
            </a:endParaRPr>
          </a:p>
          <a:p>
            <a:pPr algn="r" rtl="1" eaLnBrk="1" hangingPunct="1">
              <a:lnSpc>
                <a:spcPct val="80000"/>
              </a:lnSpc>
            </a:pPr>
            <a:r>
              <a:rPr lang="ar-JO" sz="2800" dirty="0">
                <a:cs typeface="Arial" panose="020B0604020202020204" pitchFamily="34" charset="0"/>
              </a:rPr>
              <a:t>في حين أن 600 مليون طفل دون سن 18 عامًا يفتقرون إلى إحدى هذه الاحتياجات البشرية الأساسية ، فإن أكثر من 350 مليونًا محرومون من </a:t>
            </a:r>
            <a:r>
              <a:rPr lang="ar-JO" sz="2800" dirty="0">
                <a:solidFill>
                  <a:srgbClr val="FFFF00"/>
                </a:solidFill>
                <a:cs typeface="Arial" panose="020B0604020202020204" pitchFamily="34" charset="0"/>
              </a:rPr>
              <a:t>اثنين أو أكثر </a:t>
            </a:r>
            <a:r>
              <a:rPr lang="ar-JO" sz="2800" dirty="0">
                <a:cs typeface="Arial" panose="020B0604020202020204" pitchFamily="34" charset="0"/>
              </a:rPr>
              <a:t>من هذه الاحتياجات</a:t>
            </a:r>
          </a:p>
          <a:p>
            <a:pPr algn="r" rtl="1" eaLnBrk="1" hangingPunct="1">
              <a:lnSpc>
                <a:spcPct val="80000"/>
              </a:lnSpc>
              <a:buNone/>
            </a:pPr>
            <a:endParaRPr lang="en-US" sz="2800" dirty="0">
              <a:cs typeface="Arial" panose="020B0604020202020204" pitchFamily="34" charset="0"/>
            </a:endParaRPr>
          </a:p>
          <a:p>
            <a:pPr algn="r" rtl="1" eaLnBrk="1" hangingPunct="1">
              <a:lnSpc>
                <a:spcPct val="80000"/>
              </a:lnSpc>
            </a:pPr>
            <a:r>
              <a:rPr lang="ar-JO" sz="2800" dirty="0">
                <a:cs typeface="Arial" panose="020B0604020202020204" pitchFamily="34" charset="0"/>
              </a:rPr>
              <a:t>جنوب آسيا بها </a:t>
            </a:r>
            <a:r>
              <a:rPr lang="ar-JO" sz="2800" dirty="0">
                <a:solidFill>
                  <a:srgbClr val="FFFF00"/>
                </a:solidFill>
                <a:cs typeface="Arial" panose="020B0604020202020204" pitchFamily="34" charset="0"/>
              </a:rPr>
              <a:t>أعلى معدلات سوء التغذية </a:t>
            </a:r>
            <a:r>
              <a:rPr lang="ar-JO" sz="2800" dirty="0">
                <a:cs typeface="Arial" panose="020B0604020202020204" pitchFamily="34" charset="0"/>
              </a:rPr>
              <a:t>وأكبر عدد من الأطفال الذين يعانون من نقص التغذية في العالم!</a:t>
            </a:r>
            <a:endParaRPr lang="en-US" sz="2800" dirty="0">
              <a:cs typeface="Arial" panose="020B0604020202020204" pitchFamily="34" charset="0"/>
            </a:endParaRPr>
          </a:p>
        </p:txBody>
      </p:sp>
      <p:pic>
        <p:nvPicPr>
          <p:cNvPr id="893958" name="Picture 2" descr="C:\Users\tom.FBCOKC\AppData\Local\Microsoft\Windows\Temporary Internet Files\Content.IE5\DQU2B3MJ\MPj04394320000[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2400"/>
            <a:ext cx="2514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algn="r" eaLnBrk="1" hangingPunct="1">
              <a:defRPr/>
            </a:pPr>
            <a:br>
              <a:rPr lang="en-US" sz="4400" b="1" dirty="0">
                <a:effectLst>
                  <a:glow rad="177800">
                    <a:schemeClr val="bg1"/>
                  </a:glow>
                </a:effectLst>
                <a:latin typeface="Arial" panose="020B0604020202020204" pitchFamily="34" charset="0"/>
                <a:cs typeface="Arial" panose="020B0604020202020204" pitchFamily="34" charset="0"/>
              </a:rPr>
            </a:br>
            <a:r>
              <a:rPr lang="ar-JO" sz="4400" b="1" dirty="0">
                <a:effectLst>
                  <a:glow rad="177800">
                    <a:schemeClr val="bg1"/>
                  </a:glow>
                </a:effectLst>
                <a:latin typeface="Arial" panose="020B0604020202020204" pitchFamily="34" charset="0"/>
                <a:cs typeface="Arial" panose="020B0604020202020204" pitchFamily="34" charset="0"/>
              </a:rPr>
              <a:t>ب. الحل : حارب نحميا الطمع من خلال التوبيخ العلني والمثال الشخصي         (5: 6-19)</a:t>
            </a:r>
            <a:endParaRPr lang="en-US" sz="4400" b="1" dirty="0">
              <a:effectLst>
                <a:glow rad="1778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Title 2"/>
          <p:cNvSpPr>
            <a:spLocks noGrp="1"/>
          </p:cNvSpPr>
          <p:nvPr>
            <p:ph type="title"/>
          </p:nvPr>
        </p:nvSpPr>
        <p:spPr>
          <a:xfrm>
            <a:off x="0" y="0"/>
            <a:ext cx="9144000" cy="715963"/>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6-8</a:t>
            </a:r>
            <a:endParaRPr lang="en-US" sz="3600" b="1" dirty="0">
              <a:latin typeface="Arial" panose="020B0604020202020204" pitchFamily="34" charset="0"/>
              <a:cs typeface="Arial" panose="020B0604020202020204" pitchFamily="34" charset="0"/>
            </a:endParaRPr>
          </a:p>
        </p:txBody>
      </p:sp>
      <p:sp>
        <p:nvSpPr>
          <p:cNvPr id="69634" name="Content Placeholder 1"/>
          <p:cNvSpPr>
            <a:spLocks noGrp="1"/>
          </p:cNvSpPr>
          <p:nvPr>
            <p:ph idx="1"/>
          </p:nvPr>
        </p:nvSpPr>
        <p:spPr>
          <a:xfrm>
            <a:off x="228600" y="838200"/>
            <a:ext cx="8915400" cy="5913438"/>
          </a:xfrm>
        </p:spPr>
        <p:txBody>
          <a:bodyPr/>
          <a:lstStyle/>
          <a:p>
            <a:pPr marL="34925" indent="0" algn="r">
              <a:buFont typeface="Wingdings 2" charset="0"/>
              <a:buNone/>
            </a:pPr>
            <a:r>
              <a:rPr lang="ar-JO" sz="2800" dirty="0">
                <a:cs typeface="Arial" panose="020B0604020202020204" pitchFamily="34" charset="0"/>
              </a:rPr>
              <a:t>6 </a:t>
            </a:r>
            <a:r>
              <a:rPr lang="ar-JO" sz="2800" dirty="0">
                <a:solidFill>
                  <a:srgbClr val="FFFF00"/>
                </a:solidFill>
                <a:cs typeface="Arial" panose="020B0604020202020204" pitchFamily="34" charset="0"/>
              </a:rPr>
              <a:t>فغضبت جداً </a:t>
            </a:r>
            <a:r>
              <a:rPr lang="ar-JO" sz="2800" dirty="0">
                <a:cs typeface="Arial" panose="020B0604020202020204" pitchFamily="34" charset="0"/>
              </a:rPr>
              <a:t>حين سمعت صراخهم وهذا الكلام</a:t>
            </a:r>
            <a:endParaRPr lang="en-US" sz="2800" dirty="0">
              <a:cs typeface="Arial" panose="020B0604020202020204" pitchFamily="34" charset="0"/>
            </a:endParaRPr>
          </a:p>
          <a:p>
            <a:pPr marL="34925" indent="0">
              <a:buFont typeface="Wingdings 2" charset="0"/>
              <a:buNone/>
            </a:pPr>
            <a:endParaRPr lang="en-US" sz="1400" dirty="0">
              <a:cs typeface="Arial" panose="020B0604020202020204" pitchFamily="34" charset="0"/>
            </a:endParaRPr>
          </a:p>
          <a:p>
            <a:pPr marL="34925" indent="0" algn="r">
              <a:buFont typeface="Wingdings 2" charset="0"/>
              <a:buNone/>
            </a:pPr>
            <a:r>
              <a:rPr lang="ar-JO" altLang="ja-JP" sz="2800" dirty="0">
                <a:cs typeface="Arial" panose="020B0604020202020204" pitchFamily="34" charset="0"/>
              </a:rPr>
              <a:t>7 فشاورت قلبي في وبكت العظماء والولاة وقلت لهم </a:t>
            </a:r>
            <a:r>
              <a:rPr lang="ar-JO" altLang="ja-JP" sz="2800" dirty="0">
                <a:solidFill>
                  <a:srgbClr val="FFFF00"/>
                </a:solidFill>
                <a:cs typeface="Arial" panose="020B0604020202020204" pitchFamily="34" charset="0"/>
              </a:rPr>
              <a:t>إنكم تأخذون الربا كل واحد من أخيه</a:t>
            </a:r>
            <a:r>
              <a:rPr lang="ar-JO" altLang="ja-JP" sz="2800" dirty="0">
                <a:cs typeface="Arial" panose="020B0604020202020204" pitchFamily="34" charset="0"/>
              </a:rPr>
              <a:t> وأقمت عليهم جماعة عظيمة</a:t>
            </a:r>
            <a:r>
              <a:rPr lang="en-US" altLang="ja-JP" sz="2800" dirty="0">
                <a:cs typeface="Arial" panose="020B0604020202020204" pitchFamily="34" charset="0"/>
              </a:rPr>
              <a:t> </a:t>
            </a:r>
          </a:p>
          <a:p>
            <a:pPr marL="34925" indent="0">
              <a:buFont typeface="Wingdings 2" charset="0"/>
              <a:buNone/>
            </a:pPr>
            <a:endParaRPr lang="en-US" sz="1200" dirty="0">
              <a:cs typeface="Arial" panose="020B0604020202020204" pitchFamily="34" charset="0"/>
            </a:endParaRPr>
          </a:p>
          <a:p>
            <a:pPr marL="34925" indent="0" algn="r">
              <a:buFont typeface="Wingdings 2" charset="0"/>
              <a:buNone/>
            </a:pPr>
            <a:r>
              <a:rPr lang="ar-JO" sz="2800" dirty="0">
                <a:cs typeface="Arial" panose="020B0604020202020204" pitchFamily="34" charset="0"/>
              </a:rPr>
              <a:t>8 وقلت لهم نحن اشترينا إخوتنا اليهود الذين بيعوا للأمم حسب طاقتنا و</a:t>
            </a:r>
            <a:r>
              <a:rPr lang="ar-JO" sz="2800" dirty="0">
                <a:solidFill>
                  <a:srgbClr val="FFFF00"/>
                </a:solidFill>
                <a:cs typeface="Arial" panose="020B0604020202020204" pitchFamily="34" charset="0"/>
              </a:rPr>
              <a:t>أنتم أيضاً تبيعون إخوتكم </a:t>
            </a:r>
            <a:r>
              <a:rPr lang="ar-JO" sz="2800" dirty="0">
                <a:cs typeface="Arial" panose="020B0604020202020204" pitchFamily="34" charset="0"/>
              </a:rPr>
              <a:t>فيباعون لنا فسكتوا ولم يجدوا جواباً</a:t>
            </a:r>
            <a:endParaRPr lang="en-US" sz="2800"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linds(horizontal)">
                                      <p:cBhvr>
                                        <p:cTn id="7" dur="500"/>
                                        <p:tgtEl>
                                          <p:spTgt spid="6963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9634">
                                            <p:txEl>
                                              <p:pRg st="2" end="2"/>
                                            </p:txEl>
                                          </p:spTgt>
                                        </p:tgtEl>
                                        <p:attrNameLst>
                                          <p:attrName>style.visibility</p:attrName>
                                        </p:attrNameLst>
                                      </p:cBhvr>
                                      <p:to>
                                        <p:strVal val="visible"/>
                                      </p:to>
                                    </p:set>
                                    <p:animEffect transition="in" filter="blinds(horizontal)">
                                      <p:cBhvr>
                                        <p:cTn id="12" dur="500"/>
                                        <p:tgtEl>
                                          <p:spTgt spid="6963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9634">
                                            <p:txEl>
                                              <p:pRg st="4" end="4"/>
                                            </p:txEl>
                                          </p:spTgt>
                                        </p:tgtEl>
                                        <p:attrNameLst>
                                          <p:attrName>style.visibility</p:attrName>
                                        </p:attrNameLst>
                                      </p:cBhvr>
                                      <p:to>
                                        <p:strVal val="visible"/>
                                      </p:to>
                                    </p:set>
                                    <p:animEffect transition="in" filter="blinds(horizontal)">
                                      <p:cBhvr>
                                        <p:cTn id="17" dur="500"/>
                                        <p:tgtEl>
                                          <p:spTgt spid="696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pPr algn="ctr" eaLnBrk="1" fontAlgn="auto" hangingPunct="1">
              <a:spcAft>
                <a:spcPts val="0"/>
              </a:spcAft>
              <a:defRPr/>
            </a:pPr>
            <a:r>
              <a:rPr dirty="0">
                <a:latin typeface="Arial" panose="020B0604020202020204" pitchFamily="34" charset="0"/>
                <a:ea typeface="+mj-ea"/>
                <a:cs typeface="Arial" panose="020B0604020202020204" pitchFamily="34" charset="0"/>
              </a:rPr>
              <a:t>In Greed We trust</a:t>
            </a:r>
          </a:p>
        </p:txBody>
      </p:sp>
      <p:pic>
        <p:nvPicPr>
          <p:cNvPr id="900098" name="Picture 5" descr="greeddollarbi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0638"/>
            <a:ext cx="9805988"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Title 2"/>
          <p:cNvSpPr>
            <a:spLocks noGrp="1"/>
          </p:cNvSpPr>
          <p:nvPr>
            <p:ph type="title"/>
          </p:nvPr>
        </p:nvSpPr>
        <p:spPr>
          <a:xfrm>
            <a:off x="0" y="0"/>
            <a:ext cx="9144000" cy="715963"/>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9-11</a:t>
            </a:r>
            <a:endParaRPr lang="en-US" sz="3600" b="1" dirty="0">
              <a:latin typeface="Arial" panose="020B0604020202020204" pitchFamily="34" charset="0"/>
              <a:cs typeface="Arial" panose="020B0604020202020204" pitchFamily="34" charset="0"/>
            </a:endParaRPr>
          </a:p>
        </p:txBody>
      </p:sp>
      <p:sp>
        <p:nvSpPr>
          <p:cNvPr id="902146" name="Content Placeholder 1"/>
          <p:cNvSpPr>
            <a:spLocks noGrp="1"/>
          </p:cNvSpPr>
          <p:nvPr>
            <p:ph idx="1"/>
          </p:nvPr>
        </p:nvSpPr>
        <p:spPr>
          <a:xfrm>
            <a:off x="152400" y="838200"/>
            <a:ext cx="8915400" cy="5913438"/>
          </a:xfrm>
        </p:spPr>
        <p:txBody>
          <a:bodyPr/>
          <a:lstStyle/>
          <a:p>
            <a:pPr marL="34925" indent="0" algn="r">
              <a:buFont typeface="Wingdings 2" charset="0"/>
              <a:buNone/>
            </a:pPr>
            <a:r>
              <a:rPr lang="ar-JO" sz="3200" dirty="0">
                <a:cs typeface="Arial" panose="020B0604020202020204" pitchFamily="34" charset="0"/>
              </a:rPr>
              <a:t>9 وقلت ليس حسناً الأمر الذي تعملونه أما </a:t>
            </a:r>
            <a:r>
              <a:rPr lang="ar-JO" sz="3200" dirty="0">
                <a:solidFill>
                  <a:srgbClr val="FFFF00"/>
                </a:solidFill>
                <a:cs typeface="Arial" panose="020B0604020202020204" pitchFamily="34" charset="0"/>
              </a:rPr>
              <a:t>تسيرون بخوف إلهنا </a:t>
            </a:r>
            <a:r>
              <a:rPr lang="ar-JO" sz="3200" dirty="0">
                <a:cs typeface="Arial" panose="020B0604020202020204" pitchFamily="34" charset="0"/>
              </a:rPr>
              <a:t>بسبب تعيير الأمم أعدائنا</a:t>
            </a:r>
          </a:p>
          <a:p>
            <a:pPr marL="34925" indent="0" algn="r">
              <a:buFont typeface="Wingdings 2" charset="0"/>
              <a:buNone/>
            </a:pPr>
            <a:r>
              <a:rPr lang="ar-JO" sz="3200" dirty="0">
                <a:cs typeface="Arial" panose="020B0604020202020204" pitchFamily="34" charset="0"/>
              </a:rPr>
              <a:t>10 وأنا أيضاً وإخوتي وغلماني أقرضناهم فضة وقمحاً فلنترك هذا الربا </a:t>
            </a:r>
          </a:p>
          <a:p>
            <a:pPr marL="34925" indent="0" algn="r">
              <a:buFont typeface="Wingdings 2" charset="0"/>
              <a:buNone/>
            </a:pPr>
            <a:r>
              <a:rPr lang="ar-JO" sz="3200" dirty="0">
                <a:cs typeface="Arial" panose="020B0604020202020204" pitchFamily="34" charset="0"/>
              </a:rPr>
              <a:t>11 </a:t>
            </a:r>
            <a:r>
              <a:rPr lang="ar-JO" sz="3200" dirty="0">
                <a:solidFill>
                  <a:srgbClr val="FFFF00"/>
                </a:solidFill>
                <a:cs typeface="Arial" panose="020B0604020202020204" pitchFamily="34" charset="0"/>
              </a:rPr>
              <a:t>ردوا</a:t>
            </a:r>
            <a:r>
              <a:rPr lang="ar-JO" sz="3200" dirty="0">
                <a:cs typeface="Arial" panose="020B0604020202020204" pitchFamily="34" charset="0"/>
              </a:rPr>
              <a:t> لهم هذا اليوم حقولهم وكرومهم وزيتونهم وبيوتهم والجزء من مئة الفضة والقمح والخمر والزيت الذي تأخذونه منهم ربا</a:t>
            </a:r>
            <a:endParaRPr lang="en-US" sz="3200" dirty="0">
              <a:cs typeface="Arial" panose="020B0604020202020204" pitchFamily="34" charset="0"/>
            </a:endParaRP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1" descr="neh 4 guards.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44938" y="762000"/>
            <a:ext cx="51816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Title 2"/>
          <p:cNvSpPr>
            <a:spLocks noGrp="1"/>
          </p:cNvSpPr>
          <p:nvPr>
            <p:ph type="title"/>
          </p:nvPr>
        </p:nvSpPr>
        <p:spPr>
          <a:xfrm>
            <a:off x="0" y="0"/>
            <a:ext cx="9144000" cy="762000"/>
          </a:xfrm>
          <a:solidFill>
            <a:srgbClr val="800000"/>
          </a:solidFill>
        </p:spPr>
        <p:txBody>
          <a:bodyPr/>
          <a:lstStyle/>
          <a:p>
            <a:pPr algn="ctr" eaLnBrk="1" hangingPunct="1"/>
            <a:r>
              <a:rPr lang="ar-JO" sz="3600" b="1" dirty="0">
                <a:latin typeface="Arial" panose="020B0604020202020204" pitchFamily="34" charset="0"/>
                <a:cs typeface="Arial" panose="020B0604020202020204" pitchFamily="34" charset="0"/>
              </a:rPr>
              <a:t>رد نحميا (5: 6-13)</a:t>
            </a:r>
            <a:endParaRPr lang="en-US" sz="3600" b="1" dirty="0">
              <a:latin typeface="Arial" panose="020B0604020202020204" pitchFamily="34" charset="0"/>
              <a:cs typeface="Arial" panose="020B0604020202020204" pitchFamily="34" charset="0"/>
            </a:endParaRPr>
          </a:p>
        </p:txBody>
      </p:sp>
      <p:sp>
        <p:nvSpPr>
          <p:cNvPr id="63490" name="Content Placeholder 1"/>
          <p:cNvSpPr>
            <a:spLocks noGrp="1"/>
          </p:cNvSpPr>
          <p:nvPr>
            <p:ph idx="1"/>
          </p:nvPr>
        </p:nvSpPr>
        <p:spPr>
          <a:xfrm>
            <a:off x="152400" y="914400"/>
            <a:ext cx="5776922" cy="5456238"/>
          </a:xfrm>
        </p:spPr>
        <p:txBody>
          <a:bodyPr/>
          <a:lstStyle/>
          <a:p>
            <a:pPr algn="r" rtl="1" eaLnBrk="1" hangingPunct="1">
              <a:lnSpc>
                <a:spcPct val="80000"/>
              </a:lnSpc>
              <a:defRPr/>
            </a:pPr>
            <a:r>
              <a:rPr lang="ar-JO" sz="32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غضب مقدس </a:t>
            </a:r>
            <a:r>
              <a:rPr lang="ar-JO" sz="3200" dirty="0">
                <a:effectLst>
                  <a:glow rad="101600">
                    <a:schemeClr val="bg1">
                      <a:alpha val="75000"/>
                    </a:schemeClr>
                  </a:glow>
                  <a:outerShdw blurRad="50800" dist="114300" dir="2700000" algn="tl" rotWithShape="0">
                    <a:srgbClr val="000000"/>
                  </a:outerShdw>
                </a:effectLst>
                <a:cs typeface="Arial" panose="020B0604020202020204" pitchFamily="34" charset="0"/>
              </a:rPr>
              <a:t>بعد سماع صراخهم (6)</a:t>
            </a: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r>
              <a:rPr lang="ar-JO" sz="28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مواجهة القادة </a:t>
            </a:r>
            <a:r>
              <a:rPr lang="ar-JO" sz="2800" dirty="0">
                <a:effectLst>
                  <a:glow rad="101600">
                    <a:schemeClr val="bg1">
                      <a:alpha val="75000"/>
                    </a:schemeClr>
                  </a:glow>
                  <a:outerShdw blurRad="50800" dist="114300" dir="2700000" algn="tl" rotWithShape="0">
                    <a:srgbClr val="000000"/>
                  </a:outerShdw>
                </a:effectLst>
                <a:cs typeface="Arial" panose="020B0604020202020204" pitchFamily="34" charset="0"/>
              </a:rPr>
              <a:t>الذين يمكنهم صناعة فرق (7-11)</a:t>
            </a:r>
          </a:p>
          <a:p>
            <a:pPr algn="r" rtl="1" eaLnBrk="1" hangingPunct="1">
              <a:lnSpc>
                <a:spcPct val="80000"/>
              </a:lnSpc>
              <a:buNone/>
              <a:defRPr/>
            </a:pPr>
            <a:r>
              <a:rPr lang="ar-JO" sz="2800" dirty="0">
                <a:effectLst>
                  <a:glow rad="101600">
                    <a:schemeClr val="bg1">
                      <a:alpha val="75000"/>
                    </a:schemeClr>
                  </a:glow>
                  <a:outerShdw blurRad="50800" dist="114300" dir="2700000" algn="tl" rotWithShape="0">
                    <a:srgbClr val="000000"/>
                  </a:outerShdw>
                </a:effectLst>
                <a:cs typeface="Arial" panose="020B0604020202020204" pitchFamily="34" charset="0"/>
              </a:rPr>
              <a:t>    نحن اشترينا إخوتنا اليهود الذين بيعوا للأمم حسب طاقتنا وأنتم أيضاً تبيعون إخوتكم فيباعون لنا فسكتوا ولم يجدوا جواباً</a:t>
            </a:r>
            <a:endParaRPr lang="en-US" sz="28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a:p>
            <a:pPr algn="r" rtl="1" eaLnBrk="1" hangingPunct="1">
              <a:lnSpc>
                <a:spcPct val="80000"/>
              </a:lnSpc>
              <a:defRPr/>
            </a:pPr>
            <a:r>
              <a:rPr lang="ar-JO" sz="3200" dirty="0">
                <a:solidFill>
                  <a:srgbClr val="FFFF00"/>
                </a:solidFill>
                <a:effectLst>
                  <a:glow rad="101600">
                    <a:schemeClr val="bg1">
                      <a:alpha val="75000"/>
                    </a:schemeClr>
                  </a:glow>
                  <a:outerShdw blurRad="50800" dist="114300" dir="2700000" algn="tl" rotWithShape="0">
                    <a:srgbClr val="000000"/>
                  </a:outerShdw>
                </a:effectLst>
                <a:cs typeface="Arial" panose="020B0604020202020204" pitchFamily="34" charset="0"/>
              </a:rPr>
              <a:t>جعلهم محاسَبين </a:t>
            </a:r>
            <a:r>
              <a:rPr lang="ar-JO" sz="3200" dirty="0">
                <a:effectLst>
                  <a:glow rad="101600">
                    <a:schemeClr val="bg1">
                      <a:alpha val="75000"/>
                    </a:schemeClr>
                  </a:glow>
                  <a:outerShdw blurRad="50800" dist="114300" dir="2700000" algn="tl" rotWithShape="0">
                    <a:srgbClr val="000000"/>
                  </a:outerShdw>
                </a:effectLst>
                <a:cs typeface="Arial" panose="020B0604020202020204" pitchFamily="34" charset="0"/>
              </a:rPr>
              <a:t>مع تحذير من دينونة الله (12-13)</a:t>
            </a:r>
            <a:endParaRPr lang="en-US" sz="3200" dirty="0">
              <a:effectLst>
                <a:glow rad="101600">
                  <a:schemeClr val="bg1">
                    <a:alpha val="75000"/>
                  </a:schemeClr>
                </a:glow>
                <a:outerShdw blurRad="50800" dist="114300" dir="2700000" algn="tl" rotWithShape="0">
                  <a:srgbClr val="000000"/>
                </a:outerShdw>
              </a:effectLst>
              <a:cs typeface="Arial" panose="020B0604020202020204" pitchFamily="34"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dirty="0">
                <a:solidFill>
                  <a:schemeClr val="tx1"/>
                </a:solidFill>
                <a:latin typeface="Arial" panose="020B0604020202020204" pitchFamily="34" charset="0"/>
                <a:ea typeface="ＭＳ Ｐゴシック" charset="0"/>
                <a:cs typeface="Arial" panose="020B0604020202020204" pitchFamily="34" charset="0"/>
              </a:rPr>
              <a:t>Books on Nehemiah</a:t>
            </a:r>
            <a:endParaRPr lang="en-US" sz="5400" b="1" dirty="0">
              <a:latin typeface="Arial" panose="020B0604020202020204" pitchFamily="34" charset="0"/>
              <a:ea typeface="ＭＳ Ｐゴシック" charset="0"/>
              <a:cs typeface="Arial" panose="020B0604020202020204" pitchFamily="34" charset="0"/>
            </a:endParaRPr>
          </a:p>
        </p:txBody>
      </p:sp>
      <p:pic>
        <p:nvPicPr>
          <p:cNvPr id="580611" name="Picture 2" descr="hand-me-another-brick-nehemia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2517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2"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0638" y="2276475"/>
            <a:ext cx="9123362" cy="3856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3" name="Picture 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4779963"/>
            <a:ext cx="9144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1" name="Title 2"/>
          <p:cNvSpPr>
            <a:spLocks noGrp="1"/>
          </p:cNvSpPr>
          <p:nvPr>
            <p:ph type="title"/>
          </p:nvPr>
        </p:nvSpPr>
        <p:spPr>
          <a:xfrm>
            <a:off x="0" y="0"/>
            <a:ext cx="9144000"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12-13</a:t>
            </a:r>
            <a:endParaRPr lang="en-US" sz="3600" b="1" dirty="0">
              <a:latin typeface="Arial" panose="020B0604020202020204" pitchFamily="34" charset="0"/>
              <a:cs typeface="Arial" panose="020B0604020202020204" pitchFamily="34" charset="0"/>
            </a:endParaRPr>
          </a:p>
        </p:txBody>
      </p:sp>
      <p:sp>
        <p:nvSpPr>
          <p:cNvPr id="906242" name="Content Placeholder 1"/>
          <p:cNvSpPr>
            <a:spLocks noGrp="1"/>
          </p:cNvSpPr>
          <p:nvPr>
            <p:ph idx="1"/>
          </p:nvPr>
        </p:nvSpPr>
        <p:spPr>
          <a:xfrm>
            <a:off x="228600" y="1066800"/>
            <a:ext cx="8915400" cy="5638800"/>
          </a:xfrm>
        </p:spPr>
        <p:txBody>
          <a:bodyPr/>
          <a:lstStyle/>
          <a:p>
            <a:pPr marL="0" indent="0" algn="r" eaLnBrk="1" hangingPunct="1">
              <a:lnSpc>
                <a:spcPct val="80000"/>
              </a:lnSpc>
              <a:buFont typeface="Wingdings 2" charset="0"/>
              <a:buNone/>
            </a:pPr>
            <a:r>
              <a:rPr lang="ar-JO" sz="3200" dirty="0">
                <a:cs typeface="Arial" panose="020B0604020202020204" pitchFamily="34" charset="0"/>
              </a:rPr>
              <a:t>12 فقالوا نرد ولا نطلب منهم هكذا نفعل كما تقول فدعوت الكهنة </a:t>
            </a:r>
            <a:r>
              <a:rPr lang="ar-JO" sz="3200" dirty="0">
                <a:solidFill>
                  <a:srgbClr val="FFFF00"/>
                </a:solidFill>
                <a:cs typeface="Arial" panose="020B0604020202020204" pitchFamily="34" charset="0"/>
              </a:rPr>
              <a:t>واستحلفتهم </a:t>
            </a:r>
            <a:r>
              <a:rPr lang="ar-JO" sz="3200" dirty="0">
                <a:cs typeface="Arial" panose="020B0604020202020204" pitchFamily="34" charset="0"/>
              </a:rPr>
              <a:t>أن يعملوا حسب هذا الكلام</a:t>
            </a:r>
            <a:r>
              <a:rPr lang="en-US" sz="3200" dirty="0">
                <a:cs typeface="Arial" panose="020B0604020202020204" pitchFamily="34" charset="0"/>
              </a:rPr>
              <a:t> </a:t>
            </a:r>
          </a:p>
          <a:p>
            <a:pPr marL="0" indent="0" eaLnBrk="1" hangingPunct="1">
              <a:lnSpc>
                <a:spcPct val="80000"/>
              </a:lnSpc>
              <a:buFont typeface="Wingdings 2" charset="0"/>
              <a:buNone/>
            </a:pPr>
            <a:endParaRPr lang="en-US" sz="3200" baseline="30000" dirty="0">
              <a:cs typeface="Arial" panose="020B0604020202020204" pitchFamily="34" charset="0"/>
            </a:endParaRPr>
          </a:p>
          <a:p>
            <a:pPr marL="0" indent="0" algn="r" eaLnBrk="1" hangingPunct="1">
              <a:lnSpc>
                <a:spcPct val="80000"/>
              </a:lnSpc>
              <a:buFont typeface="Wingdings 2" charset="0"/>
              <a:buNone/>
            </a:pPr>
            <a:r>
              <a:rPr lang="ar-JO" sz="3200" dirty="0">
                <a:cs typeface="Arial" panose="020B0604020202020204" pitchFamily="34" charset="0"/>
              </a:rPr>
              <a:t>13 ثم نفضت حجري وقلت هكذا ينفض الله كل إنسان لا يقيم هذا الكلام من بيته ومن تعبه وهكذا يكون منفوضاً وفارغاً فقال كل الجماعة آمين وسبحوا الرب وعمل الشعب حسب هذا الكلام .</a:t>
            </a:r>
            <a:endParaRPr lang="en-US" sz="3200" dirty="0">
              <a:cs typeface="Arial" panose="020B0604020202020204" pitchFamily="34" charset="0"/>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89" name="Title 2"/>
          <p:cNvSpPr>
            <a:spLocks noGrp="1"/>
          </p:cNvSpPr>
          <p:nvPr>
            <p:ph type="title"/>
          </p:nvPr>
        </p:nvSpPr>
        <p:spPr/>
        <p:txBody>
          <a:bodyPr/>
          <a:lstStyle/>
          <a:p>
            <a:pPr algn="r" eaLnBrk="1" hangingPunct="1"/>
            <a:r>
              <a:rPr lang="ar-JO" sz="8000" b="1" dirty="0">
                <a:latin typeface="Arial" panose="020B0604020202020204" pitchFamily="34" charset="0"/>
                <a:cs typeface="Arial" panose="020B0604020202020204" pitchFamily="34" charset="0"/>
              </a:rPr>
              <a:t>التأثير</a:t>
            </a:r>
            <a:endParaRPr lang="en-US" sz="8000" b="1" dirty="0">
              <a:latin typeface="Arial" panose="020B0604020202020204" pitchFamily="34" charset="0"/>
              <a:cs typeface="Arial" panose="020B0604020202020204" pitchFamily="34" charset="0"/>
            </a:endParaRPr>
          </a:p>
        </p:txBody>
      </p:sp>
      <p:sp>
        <p:nvSpPr>
          <p:cNvPr id="2" name="Content Placeholder 1"/>
          <p:cNvSpPr>
            <a:spLocks noGrp="1"/>
          </p:cNvSpPr>
          <p:nvPr>
            <p:ph idx="1"/>
          </p:nvPr>
        </p:nvSpPr>
        <p:spPr>
          <a:xfrm>
            <a:off x="457200" y="1600200"/>
            <a:ext cx="6615130" cy="4525963"/>
          </a:xfrm>
        </p:spPr>
        <p:txBody>
          <a:bodyPr/>
          <a:lstStyle/>
          <a:p>
            <a:pPr algn="r" rtl="1" eaLnBrk="1" hangingPunct="1"/>
            <a:r>
              <a:rPr lang="ar-JO" sz="3300" dirty="0">
                <a:cs typeface="Arial" panose="020B0604020202020204" pitchFamily="34" charset="0"/>
              </a:rPr>
              <a:t>وصلت رسالة نحميا إلى الوطن</a:t>
            </a:r>
            <a:endParaRPr lang="en-US" sz="3300" dirty="0">
              <a:cs typeface="Arial" panose="020B0604020202020204" pitchFamily="34" charset="0"/>
            </a:endParaRPr>
          </a:p>
          <a:p>
            <a:pPr algn="r" rtl="1" eaLnBrk="1" hangingPunct="1"/>
            <a:r>
              <a:rPr lang="ar-JO" sz="3300" dirty="0">
                <a:cs typeface="Arial" panose="020B0604020202020204" pitchFamily="34" charset="0"/>
              </a:rPr>
              <a:t>تم اتخاذ قرار اقتصادي</a:t>
            </a:r>
            <a:endParaRPr lang="en-US" sz="3300" dirty="0">
              <a:cs typeface="Arial" panose="020B0604020202020204" pitchFamily="34" charset="0"/>
            </a:endParaRPr>
          </a:p>
          <a:p>
            <a:pPr algn="r" rtl="1" eaLnBrk="1" hangingPunct="1"/>
            <a:r>
              <a:rPr lang="ar-JO" sz="3300" dirty="0">
                <a:cs typeface="Arial" panose="020B0604020202020204" pitchFamily="34" charset="0"/>
              </a:rPr>
              <a:t>تم اتخاذ قرار ديني</a:t>
            </a:r>
            <a:endParaRPr lang="en-US" sz="3300" dirty="0">
              <a:cs typeface="Arial" panose="020B0604020202020204" pitchFamily="34" charset="0"/>
            </a:endParaRPr>
          </a:p>
          <a:p>
            <a:pPr algn="r" rtl="1" eaLnBrk="1" hangingPunct="1"/>
            <a:endParaRPr lang="en-US" sz="3300" dirty="0">
              <a:cs typeface="Arial" panose="020B0604020202020204" pitchFamily="34" charset="0"/>
            </a:endParaRPr>
          </a:p>
          <a:p>
            <a:pPr algn="r" rtl="1" eaLnBrk="1" hangingPunct="1"/>
            <a:r>
              <a:rPr lang="ar-JO" sz="3300" dirty="0">
                <a:cs typeface="Arial" panose="020B0604020202020204" pitchFamily="34" charset="0"/>
              </a:rPr>
              <a:t>قوة الوعد</a:t>
            </a:r>
            <a:endParaRPr lang="en-US" sz="3300" dirty="0">
              <a:cs typeface="Arial" panose="020B0604020202020204" pitchFamily="34" charset="0"/>
            </a:endParaRPr>
          </a:p>
          <a:p>
            <a:pPr algn="r" rtl="1" eaLnBrk="1" hangingPunct="1"/>
            <a:r>
              <a:rPr lang="ar-JO" sz="3300" dirty="0">
                <a:cs typeface="Arial" panose="020B0604020202020204" pitchFamily="34" charset="0"/>
              </a:rPr>
              <a:t>قوة التسبيح</a:t>
            </a:r>
            <a:endParaRPr lang="en-US" sz="3300" dirty="0">
              <a:cs typeface="Arial" panose="020B0604020202020204" pitchFamily="34" charset="0"/>
            </a:endParaRPr>
          </a:p>
          <a:p>
            <a:pPr algn="r" rtl="1" eaLnBrk="1" hangingPunct="1"/>
            <a:endParaRPr lang="en-US" sz="2800" dirty="0">
              <a:cs typeface="Arial" panose="020B0604020202020204" pitchFamily="34" charset="0"/>
            </a:endParaRPr>
          </a:p>
        </p:txBody>
      </p:sp>
      <p:pic>
        <p:nvPicPr>
          <p:cNvPr id="908291" name="Picture 2" descr="C:\Users\tom.FBCOKC\AppData\Local\Microsoft\Windows\Temporary Internet Files\Content.IE5\EXO8U6WC\MCj04325480000[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72264" y="3429000"/>
            <a:ext cx="182245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Title 2"/>
          <p:cNvSpPr>
            <a:spLocks noGrp="1"/>
          </p:cNvSpPr>
          <p:nvPr>
            <p:ph type="title"/>
          </p:nvPr>
        </p:nvSpPr>
        <p:spPr>
          <a:xfrm>
            <a:off x="3175" y="0"/>
            <a:ext cx="9140825"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14-15</a:t>
            </a:r>
            <a:endParaRPr lang="en-US" sz="3600" b="1" dirty="0">
              <a:latin typeface="Arial" panose="020B0604020202020204" pitchFamily="34" charset="0"/>
              <a:cs typeface="Arial" panose="020B0604020202020204" pitchFamily="34" charset="0"/>
            </a:endParaRPr>
          </a:p>
        </p:txBody>
      </p:sp>
      <p:sp>
        <p:nvSpPr>
          <p:cNvPr id="910338" name="Content Placeholder 1"/>
          <p:cNvSpPr>
            <a:spLocks noGrp="1"/>
          </p:cNvSpPr>
          <p:nvPr>
            <p:ph idx="1"/>
          </p:nvPr>
        </p:nvSpPr>
        <p:spPr>
          <a:xfrm>
            <a:off x="228600" y="990600"/>
            <a:ext cx="8915400" cy="5867400"/>
          </a:xfrm>
        </p:spPr>
        <p:txBody>
          <a:bodyPr/>
          <a:lstStyle/>
          <a:p>
            <a:pPr marL="0" indent="0" algn="r">
              <a:buFont typeface="Wingdings 2" charset="0"/>
              <a:buNone/>
            </a:pPr>
            <a:r>
              <a:rPr lang="ar-JO" sz="3200" dirty="0">
                <a:cs typeface="Arial" panose="020B0604020202020204" pitchFamily="34" charset="0"/>
              </a:rPr>
              <a:t>14 وأيضاً من اليوم الذي أوصيت فيه أن أكون واليهم في أرض يهوذا من السنة العشرين إلى السنة الثانية والثلاثين لأرتحشستا الملك اثنتي عشرة سنة </a:t>
            </a:r>
            <a:r>
              <a:rPr lang="ar-JO" sz="3200" dirty="0">
                <a:solidFill>
                  <a:srgbClr val="FFFF00"/>
                </a:solidFill>
                <a:cs typeface="Arial" panose="020B0604020202020204" pitchFamily="34" charset="0"/>
              </a:rPr>
              <a:t>لم آكل أنا ولا إخوتي خبز الوالي </a:t>
            </a:r>
            <a:endParaRPr lang="en-US" sz="3200" dirty="0">
              <a:solidFill>
                <a:srgbClr val="FFFF00"/>
              </a:solidFill>
              <a:cs typeface="Arial" panose="020B0604020202020204" pitchFamily="34" charset="0"/>
            </a:endParaRPr>
          </a:p>
          <a:p>
            <a:pPr marL="0" indent="0" algn="r">
              <a:buFont typeface="Wingdings 2" charset="0"/>
              <a:buNone/>
            </a:pPr>
            <a:r>
              <a:rPr lang="ar-JO" sz="3200" dirty="0">
                <a:cs typeface="Arial" panose="020B0604020202020204" pitchFamily="34" charset="0"/>
              </a:rPr>
              <a:t>15 ولكن الولاة الأولون الذين قبلي ثقلوا على الشعب وأخذوا منهم خبزاً وخمراً فضلاً عن أربعين شاقلاً من الفضة حتى إن غلمانهم تسلطوا على الشعب وأما أنا فلم افعل هكذا من أجل خوف الله </a:t>
            </a:r>
            <a:endParaRPr lang="en-US" sz="3200" dirty="0">
              <a:cs typeface="Arial" panose="020B0604020202020204" pitchFamily="34" charset="0"/>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5" name="Picture 1" descr="800-Nehemiah-6-Starting-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2386" name="Title 2"/>
          <p:cNvSpPr>
            <a:spLocks noGrp="1"/>
          </p:cNvSpPr>
          <p:nvPr>
            <p:ph type="title"/>
          </p:nvPr>
        </p:nvSpPr>
        <p:spPr>
          <a:xfrm>
            <a:off x="3657600" y="0"/>
            <a:ext cx="5486400"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16</a:t>
            </a:r>
            <a:endParaRPr lang="en-US" sz="3600" b="1" dirty="0">
              <a:latin typeface="Arial" panose="020B0604020202020204" pitchFamily="34" charset="0"/>
              <a:cs typeface="Arial" panose="020B0604020202020204" pitchFamily="34" charset="0"/>
            </a:endParaRPr>
          </a:p>
        </p:txBody>
      </p:sp>
      <p:sp>
        <p:nvSpPr>
          <p:cNvPr id="69634" name="Content Placeholder 1"/>
          <p:cNvSpPr>
            <a:spLocks noGrp="1"/>
          </p:cNvSpPr>
          <p:nvPr>
            <p:ph idx="1"/>
          </p:nvPr>
        </p:nvSpPr>
        <p:spPr>
          <a:xfrm>
            <a:off x="3962400" y="990600"/>
            <a:ext cx="5181600" cy="3429000"/>
          </a:xfrm>
        </p:spPr>
        <p:txBody>
          <a:bodyPr/>
          <a:lstStyle/>
          <a:p>
            <a:pPr marL="0" indent="0" algn="ctr">
              <a:buFont typeface="Wingdings 2" charset="0"/>
              <a:buNone/>
              <a:defRPr/>
            </a:pPr>
            <a:r>
              <a:rPr lang="ar-JO" sz="3200" dirty="0">
                <a:solidFill>
                  <a:schemeClr val="bg1"/>
                </a:solidFill>
                <a:effectLst>
                  <a:glow rad="165100">
                    <a:srgbClr val="FFFF00"/>
                  </a:glow>
                </a:effectLst>
                <a:cs typeface="Arial" panose="020B0604020202020204" pitchFamily="34" charset="0"/>
              </a:rPr>
              <a:t>وتمسكت أيضاً بشغل هذا السور ولم اشتر حقلاً وكان جميع غلماني مجتمعين هناك على العمل</a:t>
            </a:r>
            <a:endParaRPr lang="en-US" sz="3200" dirty="0">
              <a:solidFill>
                <a:schemeClr val="bg1"/>
              </a:solidFill>
              <a:effectLst>
                <a:glow rad="165100">
                  <a:srgbClr val="FFFF00"/>
                </a:glow>
              </a:effectLst>
              <a:cs typeface="Arial" panose="020B0604020202020204" pitchFamily="34" charset="0"/>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Title 2"/>
          <p:cNvSpPr>
            <a:spLocks noGrp="1"/>
          </p:cNvSpPr>
          <p:nvPr>
            <p:ph type="title"/>
          </p:nvPr>
        </p:nvSpPr>
        <p:spPr>
          <a:xfrm>
            <a:off x="11113" y="0"/>
            <a:ext cx="9132887" cy="914400"/>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17-18</a:t>
            </a:r>
            <a:endParaRPr lang="en-US" sz="3600" b="1" dirty="0">
              <a:latin typeface="Arial" panose="020B0604020202020204" pitchFamily="34" charset="0"/>
              <a:cs typeface="Arial" panose="020B0604020202020204" pitchFamily="34" charset="0"/>
            </a:endParaRPr>
          </a:p>
        </p:txBody>
      </p:sp>
      <p:sp>
        <p:nvSpPr>
          <p:cNvPr id="914434" name="Content Placeholder 1"/>
          <p:cNvSpPr>
            <a:spLocks noGrp="1"/>
          </p:cNvSpPr>
          <p:nvPr>
            <p:ph idx="1"/>
          </p:nvPr>
        </p:nvSpPr>
        <p:spPr>
          <a:xfrm>
            <a:off x="457200" y="1371600"/>
            <a:ext cx="8458200" cy="5257800"/>
          </a:xfrm>
        </p:spPr>
        <p:txBody>
          <a:bodyPr/>
          <a:lstStyle/>
          <a:p>
            <a:pPr marL="0" indent="0" algn="r" eaLnBrk="1" hangingPunct="1">
              <a:buFont typeface="Wingdings 2" charset="0"/>
              <a:buNone/>
            </a:pPr>
            <a:r>
              <a:rPr lang="ar-JO" sz="4800" baseline="30000" dirty="0">
                <a:cs typeface="Arial" panose="020B0604020202020204" pitchFamily="34" charset="0"/>
              </a:rPr>
              <a:t>17 وكان على مائدتي من اليهود والولاة مئة وخمسون رجلاً فضلاً عن الآتين إلينا من الأمم الذين حولنا 18 وكان ما يعمل ليوم واحد ثوراً وستة خراف مختارة وكان يعمل لي طيور وفي كل عشرة أيام كل نوع من الخمر بكثرة </a:t>
            </a:r>
            <a:r>
              <a:rPr lang="ar-JO" sz="4800" baseline="30000" dirty="0">
                <a:solidFill>
                  <a:srgbClr val="FFFF00"/>
                </a:solidFill>
                <a:cs typeface="Arial" panose="020B0604020202020204" pitchFamily="34" charset="0"/>
              </a:rPr>
              <a:t>ومع هذا لم أطلب خبز الوالي لأن العبودية كانت ثقيلة على هذا الشعب</a:t>
            </a:r>
            <a:endParaRPr lang="en-US" sz="4800" dirty="0">
              <a:solidFill>
                <a:srgbClr val="FFFF00"/>
              </a:solidFill>
              <a:cs typeface="Arial" panose="020B0604020202020204" pitchFamily="34" charset="0"/>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Title 2"/>
          <p:cNvSpPr>
            <a:spLocks noGrp="1"/>
          </p:cNvSpPr>
          <p:nvPr>
            <p:ph type="title"/>
          </p:nvPr>
        </p:nvSpPr>
        <p:spPr>
          <a:xfrm>
            <a:off x="26988" y="17463"/>
            <a:ext cx="9117012" cy="820737"/>
          </a:xfrm>
          <a:solidFill>
            <a:srgbClr val="000090"/>
          </a:solidFill>
        </p:spPr>
        <p:txBody>
          <a:bodyPr/>
          <a:lstStyle/>
          <a:p>
            <a:pPr algn="ctr" eaLnBrk="1" hangingPunct="1"/>
            <a:r>
              <a:rPr lang="ar-JO" sz="3600" b="1" dirty="0">
                <a:latin typeface="Arial" panose="020B0604020202020204" pitchFamily="34" charset="0"/>
                <a:cs typeface="Arial" panose="020B0604020202020204" pitchFamily="34" charset="0"/>
              </a:rPr>
              <a:t>نحميا 5: 19</a:t>
            </a:r>
            <a:endParaRPr lang="en-US" sz="3600" b="1" dirty="0">
              <a:latin typeface="Arial" panose="020B0604020202020204" pitchFamily="34" charset="0"/>
              <a:cs typeface="Arial" panose="020B0604020202020204" pitchFamily="34" charset="0"/>
            </a:endParaRPr>
          </a:p>
        </p:txBody>
      </p:sp>
      <p:sp>
        <p:nvSpPr>
          <p:cNvPr id="916482" name="Content Placeholder 1"/>
          <p:cNvSpPr>
            <a:spLocks noGrp="1"/>
          </p:cNvSpPr>
          <p:nvPr>
            <p:ph idx="1"/>
          </p:nvPr>
        </p:nvSpPr>
        <p:spPr>
          <a:xfrm>
            <a:off x="304800" y="1600200"/>
            <a:ext cx="8686800" cy="2209800"/>
          </a:xfrm>
        </p:spPr>
        <p:txBody>
          <a:bodyPr/>
          <a:lstStyle/>
          <a:p>
            <a:pPr algn="r" eaLnBrk="1" hangingPunct="1">
              <a:lnSpc>
                <a:spcPct val="90000"/>
              </a:lnSpc>
              <a:buFont typeface="Wingdings 2" charset="0"/>
              <a:buNone/>
            </a:pPr>
            <a:r>
              <a:rPr lang="ar-JO" sz="4800" baseline="30000" dirty="0">
                <a:cs typeface="Arial" panose="020B0604020202020204" pitchFamily="34" charset="0"/>
              </a:rPr>
              <a:t>19 أذكر لي يا إلهي للخير كل ما عملت لهذا الشعب</a:t>
            </a:r>
            <a:endParaRPr lang="en-US" sz="4800" dirty="0">
              <a:cs typeface="Arial" panose="020B0604020202020204" pitchFamily="34" charset="0"/>
            </a:endParaRP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8529"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2" name="Title 2"/>
          <p:cNvSpPr>
            <a:spLocks noGrp="1"/>
          </p:cNvSpPr>
          <p:nvPr>
            <p:ph type="title"/>
          </p:nvPr>
        </p:nvSpPr>
        <p:spPr>
          <a:xfrm>
            <a:off x="228600" y="3929066"/>
            <a:ext cx="8382000" cy="2852734"/>
          </a:xfrm>
        </p:spPr>
        <p:txBody>
          <a:bodyPr/>
          <a:lstStyle/>
          <a:p>
            <a:pPr marL="419100" indent="-419100" algn="r" eaLnBrk="1" hangingPunct="1">
              <a:defRPr/>
            </a:pPr>
            <a:br>
              <a:rPr lang="en-US" sz="4400" b="1" dirty="0">
                <a:effectLst>
                  <a:glow rad="228600">
                    <a:schemeClr val="bg1"/>
                  </a:glow>
                </a:effectLst>
                <a:latin typeface="Arial" panose="020B0604020202020204" pitchFamily="34" charset="0"/>
                <a:cs typeface="Arial" panose="020B0604020202020204" pitchFamily="34" charset="0"/>
              </a:rPr>
            </a:br>
            <a:r>
              <a:rPr lang="ar-JO" sz="4400" b="1" dirty="0">
                <a:effectLst>
                  <a:glow rad="228600">
                    <a:schemeClr val="bg1"/>
                  </a:glow>
                </a:effectLst>
                <a:latin typeface="Arial" panose="020B0604020202020204" pitchFamily="34" charset="0"/>
                <a:cs typeface="Arial" panose="020B0604020202020204" pitchFamily="34" charset="0"/>
              </a:rPr>
              <a:t>1. ساعد نحميا الفقراء من خلال </a:t>
            </a:r>
            <a:r>
              <a:rPr lang="ar-JO" sz="4400" b="1" dirty="0">
                <a:solidFill>
                  <a:srgbClr val="FFFF00"/>
                </a:solidFill>
                <a:effectLst>
                  <a:glow rad="228600">
                    <a:schemeClr val="bg1"/>
                  </a:glow>
                </a:effectLst>
                <a:latin typeface="Arial" panose="020B0604020202020204" pitchFamily="34" charset="0"/>
                <a:cs typeface="Arial" panose="020B0604020202020204" pitchFamily="34" charset="0"/>
              </a:rPr>
              <a:t>محاربة الطمع</a:t>
            </a:r>
            <a:r>
              <a:rPr lang="ar-JO" sz="4400" b="1" dirty="0">
                <a:effectLst>
                  <a:glow rad="228600">
                    <a:schemeClr val="bg1"/>
                  </a:glow>
                </a:effectLst>
                <a:latin typeface="Arial" panose="020B0604020202020204" pitchFamily="34" charset="0"/>
                <a:cs typeface="Arial" panose="020B0604020202020204" pitchFamily="34" charset="0"/>
              </a:rPr>
              <a:t> في الآخرين وفي حياته الشخصية (5: 1-19)</a:t>
            </a:r>
            <a:endParaRPr lang="en-US" sz="4400" b="1" dirty="0">
              <a:effectLst>
                <a:glow rad="228600">
                  <a:schemeClr val="bg1"/>
                </a:glow>
              </a:effectLst>
              <a:latin typeface="Arial" panose="020B0604020202020204" pitchFamily="34" charset="0"/>
              <a:cs typeface="Arial" panose="020B0604020202020204" pitchFamily="34" charset="0"/>
            </a:endParaRP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057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0578" name="Title 2"/>
          <p:cNvSpPr>
            <a:spLocks noGrp="1"/>
          </p:cNvSpPr>
          <p:nvPr>
            <p:ph type="title"/>
          </p:nvPr>
        </p:nvSpPr>
        <p:spPr>
          <a:xfrm>
            <a:off x="0" y="0"/>
            <a:ext cx="9144000" cy="1143000"/>
          </a:xfrm>
          <a:solidFill>
            <a:schemeClr val="bg1"/>
          </a:solidFill>
        </p:spPr>
        <p:txBody>
          <a:bodyPr/>
          <a:lstStyle/>
          <a:p>
            <a:pPr marL="658813" indent="-658813" algn="r" eaLnBrk="1" hangingPunct="1"/>
            <a:r>
              <a:rPr lang="ar-JO" sz="4000" b="1" dirty="0">
                <a:solidFill>
                  <a:srgbClr val="FFFFFF"/>
                </a:solidFill>
                <a:latin typeface="Arial" panose="020B0604020202020204" pitchFamily="34" charset="0"/>
                <a:cs typeface="Arial" panose="020B0604020202020204" pitchFamily="34" charset="0"/>
              </a:rPr>
              <a:t>2. ساعد الفقراء </a:t>
            </a:r>
            <a:r>
              <a:rPr lang="ar-JO" sz="4000" b="1" dirty="0">
                <a:solidFill>
                  <a:srgbClr val="FFFF00"/>
                </a:solidFill>
                <a:latin typeface="Arial" panose="020B0604020202020204" pitchFamily="34" charset="0"/>
                <a:cs typeface="Arial" panose="020B0604020202020204" pitchFamily="34" charset="0"/>
              </a:rPr>
              <a:t>بمحاربة الطمع</a:t>
            </a:r>
            <a:endParaRPr lang="en-US" sz="4000" b="1"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90600" y="14288"/>
            <a:ext cx="81534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itle 2"/>
          <p:cNvSpPr>
            <a:spLocks noGrp="1"/>
          </p:cNvSpPr>
          <p:nvPr>
            <p:ph type="title"/>
          </p:nvPr>
        </p:nvSpPr>
        <p:spPr>
          <a:xfrm>
            <a:off x="228600" y="1524000"/>
            <a:ext cx="3657600" cy="3733800"/>
          </a:xfrm>
        </p:spPr>
        <p:txBody>
          <a:bodyPr/>
          <a:lstStyle/>
          <a:p>
            <a:pPr algn="ctr" eaLnBrk="1" hangingPunct="1">
              <a:defRPr/>
            </a:pPr>
            <a:r>
              <a:rPr lang="ar-JO" sz="5400" b="1" dirty="0">
                <a:solidFill>
                  <a:srgbClr val="FFFFFF"/>
                </a:solidFill>
                <a:effectLst>
                  <a:glow rad="190500">
                    <a:schemeClr val="bg1"/>
                  </a:glow>
                </a:effectLst>
                <a:latin typeface="Arial" panose="020B0604020202020204" pitchFamily="34" charset="0"/>
                <a:cs typeface="Arial" panose="020B0604020202020204" pitchFamily="34" charset="0"/>
              </a:rPr>
              <a:t>ساعد </a:t>
            </a:r>
            <a:r>
              <a:rPr lang="ar-JO" sz="5400" b="1" dirty="0">
                <a:solidFill>
                  <a:srgbClr val="FFFF00"/>
                </a:solidFill>
                <a:effectLst>
                  <a:glow rad="190500">
                    <a:schemeClr val="bg1"/>
                  </a:glow>
                </a:effectLst>
                <a:latin typeface="Arial" panose="020B0604020202020204" pitchFamily="34" charset="0"/>
                <a:cs typeface="Arial" panose="020B0604020202020204" pitchFamily="34" charset="0"/>
              </a:rPr>
              <a:t>الآخرين</a:t>
            </a:r>
            <a:r>
              <a:rPr lang="ar-JO" sz="5400" b="1" dirty="0">
                <a:solidFill>
                  <a:srgbClr val="FFFFFF"/>
                </a:solidFill>
                <a:effectLst>
                  <a:glow rad="190500">
                    <a:schemeClr val="bg1"/>
                  </a:glow>
                </a:effectLst>
                <a:latin typeface="Arial" panose="020B0604020202020204" pitchFamily="34" charset="0"/>
                <a:cs typeface="Arial" panose="020B0604020202020204" pitchFamily="34" charset="0"/>
              </a:rPr>
              <a:t> كن كريماً</a:t>
            </a:r>
            <a:endParaRPr lang="en-US" sz="5400" b="1" dirty="0">
              <a:solidFill>
                <a:srgbClr val="FFFFFF"/>
              </a:solidFill>
              <a:effectLst>
                <a:glow rad="190500">
                  <a:schemeClr val="bg1"/>
                </a:glow>
              </a:effectLst>
              <a:latin typeface="Arial" panose="020B0604020202020204" pitchFamily="34" charset="0"/>
              <a:cs typeface="Arial" panose="020B0604020202020204" pitchFamily="34" charset="0"/>
            </a:endParaRPr>
          </a:p>
        </p:txBody>
      </p:sp>
      <p:sp>
        <p:nvSpPr>
          <p:cNvPr id="2" name="Oval 1"/>
          <p:cNvSpPr/>
          <p:nvPr/>
        </p:nvSpPr>
        <p:spPr>
          <a:xfrm rot="21432871">
            <a:off x="2395714" y="2962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6" name="Oval 5"/>
          <p:cNvSpPr/>
          <p:nvPr/>
        </p:nvSpPr>
        <p:spPr>
          <a:xfrm rot="21432871">
            <a:off x="3767313" y="51730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922633" name="Title 2"/>
          <p:cNvSpPr txBox="1">
            <a:spLocks/>
          </p:cNvSpPr>
          <p:nvPr/>
        </p:nvSpPr>
        <p:spPr bwMode="auto">
          <a:xfrm>
            <a:off x="3276600" y="4876800"/>
            <a:ext cx="37338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600" b="1" baseline="0" dirty="0">
                <a:solidFill>
                  <a:srgbClr val="000000"/>
                </a:solidFill>
                <a:latin typeface="Arial" panose="020B0604020202020204" pitchFamily="34" charset="0"/>
                <a:cs typeface="Arial" panose="020B0604020202020204" pitchFamily="34" charset="0"/>
              </a:rPr>
              <a:t>نعم</a:t>
            </a:r>
            <a:endParaRPr lang="en-US" sz="6600" b="1" baseline="0" dirty="0">
              <a:solidFill>
                <a:srgbClr val="000000"/>
              </a:solidFill>
              <a:latin typeface="Arial" panose="020B0604020202020204" pitchFamily="34" charset="0"/>
              <a:cs typeface="Arial" panose="020B0604020202020204" pitchFamily="34" charset="0"/>
            </a:endParaRPr>
          </a:p>
        </p:txBody>
      </p:sp>
      <p:sp>
        <p:nvSpPr>
          <p:cNvPr id="922634" name="Title 2"/>
          <p:cNvSpPr txBox="1">
            <a:spLocks/>
          </p:cNvSpPr>
          <p:nvPr/>
        </p:nvSpPr>
        <p:spPr bwMode="auto">
          <a:xfrm>
            <a:off x="2590800" y="152400"/>
            <a:ext cx="254635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3600" b="1" baseline="0" dirty="0">
                <a:solidFill>
                  <a:srgbClr val="000000"/>
                </a:solidFill>
                <a:latin typeface="Arial" panose="020B0604020202020204" pitchFamily="34" charset="0"/>
                <a:cs typeface="Arial" panose="020B0604020202020204" pitchFamily="34" charset="0"/>
              </a:rPr>
              <a:t>كل ذلك لصالح الطمع</a:t>
            </a:r>
            <a:endParaRPr lang="en-US" sz="3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520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6722" name="Title 2"/>
          <p:cNvSpPr>
            <a:spLocks noGrp="1"/>
          </p:cNvSpPr>
          <p:nvPr>
            <p:ph type="title"/>
          </p:nvPr>
        </p:nvSpPr>
        <p:spPr>
          <a:xfrm>
            <a:off x="0" y="381000"/>
            <a:ext cx="3352800" cy="3733800"/>
          </a:xfrm>
        </p:spPr>
        <p:txBody>
          <a:bodyPr/>
          <a:lstStyle/>
          <a:p>
            <a:pPr algn="ctr" eaLnBrk="1" hangingPunct="1"/>
            <a:r>
              <a:rPr lang="ar-JO" sz="5400" b="1" dirty="0">
                <a:solidFill>
                  <a:schemeClr val="bg1"/>
                </a:solidFill>
                <a:latin typeface="Arial" panose="020B0604020202020204" pitchFamily="34" charset="0"/>
                <a:cs typeface="Arial" panose="020B0604020202020204" pitchFamily="34" charset="0"/>
              </a:rPr>
              <a:t>كن كريماً </a:t>
            </a:r>
            <a:r>
              <a:rPr lang="ar-JO" sz="5400" b="1" dirty="0">
                <a:solidFill>
                  <a:srgbClr val="0070C0"/>
                </a:solidFill>
                <a:latin typeface="Arial" panose="020B0604020202020204" pitchFamily="34" charset="0"/>
                <a:cs typeface="Arial" panose="020B0604020202020204" pitchFamily="34" charset="0"/>
              </a:rPr>
              <a:t>بنفسك</a:t>
            </a:r>
            <a:endParaRPr lang="en-US" sz="5400" b="1" dirty="0">
              <a:solidFill>
                <a:srgbClr val="0070C0"/>
              </a:solidFill>
              <a:latin typeface="Arial" panose="020B0604020202020204" pitchFamily="34" charset="0"/>
              <a:cs typeface="Arial" panose="020B0604020202020204" pitchFamily="34"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أم                  الله؟</a:t>
              </a: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ar-JO" sz="48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بطل السفر الحقيقي</a:t>
            </a:r>
            <a:endParaRPr lang="en-US" sz="48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928772" name="Title 2"/>
          <p:cNvSpPr>
            <a:spLocks noGrp="1"/>
          </p:cNvSpPr>
          <p:nvPr>
            <p:ph type="title"/>
          </p:nvPr>
        </p:nvSpPr>
        <p:spPr>
          <a:xfrm>
            <a:off x="381000" y="304800"/>
            <a:ext cx="8305800" cy="1143000"/>
          </a:xfrm>
          <a:solidFill>
            <a:srgbClr val="FFFFFF"/>
          </a:solidFill>
        </p:spPr>
        <p:txBody>
          <a:bodyPr/>
          <a:lstStyle/>
          <a:p>
            <a:pPr algn="ctr" eaLnBrk="1" hangingPunct="1"/>
            <a:r>
              <a:rPr lang="ar-JO" sz="4800" b="1" dirty="0">
                <a:solidFill>
                  <a:srgbClr val="3B3B3B"/>
                </a:solidFill>
                <a:latin typeface="Arial" panose="020B0604020202020204" pitchFamily="34" charset="0"/>
                <a:cs typeface="Arial" panose="020B0604020202020204" pitchFamily="34" charset="0"/>
              </a:rPr>
              <a:t>مثال نحميا</a:t>
            </a:r>
            <a:endParaRPr lang="en-US" sz="4800" b="1" dirty="0">
              <a:solidFill>
                <a:srgbClr val="3B3B3B"/>
              </a:solidFill>
              <a:latin typeface="Arial" panose="020B0604020202020204" pitchFamily="34" charset="0"/>
              <a:cs typeface="Arial" panose="020B0604020202020204" pitchFamily="34" charset="0"/>
            </a:endParaRPr>
          </a:p>
        </p:txBody>
      </p:sp>
      <p:sp>
        <p:nvSpPr>
          <p:cNvPr id="5" name="Content Placeholder 4"/>
          <p:cNvSpPr>
            <a:spLocks noGrp="1"/>
          </p:cNvSpPr>
          <p:nvPr>
            <p:ph idx="1"/>
          </p:nvPr>
        </p:nvSpPr>
        <p:spPr>
          <a:xfrm>
            <a:off x="304800" y="1600200"/>
            <a:ext cx="8686800" cy="4525963"/>
          </a:xfrm>
        </p:spPr>
        <p:txBody>
          <a:bodyPr/>
          <a:lstStyle/>
          <a:p>
            <a:pPr algn="l" rtl="1" eaLnBrk="1" hangingPunct="1"/>
            <a:r>
              <a:rPr lang="ar-JO" dirty="0">
                <a:cs typeface="Arial" panose="020B0604020202020204" pitchFamily="34" charset="0"/>
              </a:rPr>
              <a:t>استخدم نحميا موارده الشخصية بدلاً من الطلب من الآخرين أكثر</a:t>
            </a:r>
            <a:r>
              <a:rPr lang="en-US" dirty="0">
                <a:cs typeface="Arial" panose="020B0604020202020204" pitchFamily="34" charset="0"/>
              </a:rPr>
              <a:t> </a:t>
            </a:r>
          </a:p>
          <a:p>
            <a:pPr algn="r" rtl="1" eaLnBrk="1" hangingPunct="1">
              <a:buNone/>
            </a:pPr>
            <a:endParaRPr lang="en-US" dirty="0">
              <a:cs typeface="Arial" panose="020B0604020202020204" pitchFamily="34" charset="0"/>
            </a:endParaRPr>
          </a:p>
          <a:p>
            <a:pPr algn="r" rtl="1" eaLnBrk="1" hangingPunct="1"/>
            <a:r>
              <a:rPr lang="ar-JO" dirty="0">
                <a:cs typeface="Arial" panose="020B0604020202020204" pitchFamily="34" charset="0"/>
              </a:rPr>
              <a:t>صرخات الفقراء أثرت على الطريقة التي قام فيها بعمله وكيف  استخدم الأدوار والموارد التي أعطاه إياها الله؟</a:t>
            </a:r>
          </a:p>
          <a:p>
            <a:pPr algn="r" rtl="1" eaLnBrk="1" hangingPunct="1">
              <a:buNone/>
            </a:pPr>
            <a:endParaRPr lang="en-US" dirty="0">
              <a:cs typeface="Arial" panose="020B0604020202020204" pitchFamily="34" charset="0"/>
            </a:endParaRPr>
          </a:p>
          <a:p>
            <a:pPr algn="r" rtl="1" eaLnBrk="1" hangingPunct="1"/>
            <a:r>
              <a:rPr lang="ar-JO" dirty="0">
                <a:cs typeface="Arial" panose="020B0604020202020204" pitchFamily="34" charset="0"/>
              </a:rPr>
              <a:t>فهم أن الله يهتم بالفقراء ودعاه ( ودعانا ) لنتجاوب بالرحمة والعمل</a:t>
            </a:r>
            <a:endParaRPr lang="en-US" dirty="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2" descr="530px-India_Orissa_locator_map"/>
          <p:cNvPicPr>
            <a:picLocks noChangeAspect="1" noChangeArrowheads="1"/>
          </p:cNvPicPr>
          <p:nvPr/>
        </p:nvPicPr>
        <p:blipFill>
          <a:blip r:embed="rId2" cstate="screen">
            <a:extLst>
              <a:ext uri="{28A0092B-C50C-407E-A947-70E740481C1C}">
                <a14:useLocalDpi xmlns:a14="http://schemas.microsoft.com/office/drawing/2010/main"/>
              </a:ext>
            </a:extLst>
          </a:blip>
          <a:srcRect r="13397"/>
          <a:stretch>
            <a:fillRect/>
          </a:stretch>
        </p:blipFill>
        <p:spPr bwMode="auto">
          <a:xfrm>
            <a:off x="0" y="0"/>
            <a:ext cx="4114800" cy="5370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0818" name="Picture 5" descr="Orissa_Boarding_School2006_Uschi_with_gir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3355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1" name="AutoShape 7"/>
          <p:cNvSpPr>
            <a:spLocks noChangeArrowheads="1"/>
          </p:cNvSpPr>
          <p:nvPr/>
        </p:nvSpPr>
        <p:spPr bwMode="auto">
          <a:xfrm rot="1451735" flipH="1" flipV="1">
            <a:off x="-20638" y="3584575"/>
            <a:ext cx="7129463" cy="1417638"/>
          </a:xfrm>
          <a:prstGeom prst="curvedDownArrow">
            <a:avLst>
              <a:gd name="adj1" fmla="val 122561"/>
              <a:gd name="adj2" fmla="val 245076"/>
              <a:gd name="adj3" fmla="val 33333"/>
            </a:avLst>
          </a:prstGeom>
          <a:solidFill>
            <a:schemeClr val="accent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930820" name="Rectangle 3"/>
          <p:cNvSpPr>
            <a:spLocks noGrp="1" noChangeArrowheads="1"/>
          </p:cNvSpPr>
          <p:nvPr>
            <p:ph type="ctrTitle"/>
          </p:nvPr>
        </p:nvSpPr>
        <p:spPr>
          <a:xfrm>
            <a:off x="0" y="1066800"/>
            <a:ext cx="4267200" cy="685800"/>
          </a:xfrm>
          <a:solidFill>
            <a:schemeClr val="bg1"/>
          </a:solidFill>
        </p:spPr>
        <p:txBody>
          <a:bodyPr/>
          <a:lstStyle/>
          <a:p>
            <a:r>
              <a:rPr lang="ar-JO" dirty="0">
                <a:ea typeface="ＭＳ Ｐゴシック" charset="0"/>
                <a:cs typeface="Arial" panose="020B0604020202020204" pitchFamily="34" charset="0"/>
              </a:rPr>
              <a:t>الهند</a:t>
            </a:r>
            <a:endParaRPr lang="en-US" dirty="0">
              <a:ea typeface="ＭＳ Ｐゴシック" charset="0"/>
              <a:cs typeface="Arial" panose="020B0604020202020204" pitchFamily="34" charset="0"/>
            </a:endParaRPr>
          </a:p>
        </p:txBody>
      </p:sp>
      <p:sp>
        <p:nvSpPr>
          <p:cNvPr id="930821" name="Rectangle 3"/>
          <p:cNvSpPr txBox="1">
            <a:spLocks noChangeArrowheads="1"/>
          </p:cNvSpPr>
          <p:nvPr/>
        </p:nvSpPr>
        <p:spPr bwMode="auto">
          <a:xfrm>
            <a:off x="4267200" y="3581400"/>
            <a:ext cx="4267200" cy="685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4400" b="1" baseline="0" dirty="0">
                <a:solidFill>
                  <a:srgbClr val="000000"/>
                </a:solidFill>
                <a:latin typeface="Arial" panose="020B0604020202020204" pitchFamily="34" charset="0"/>
                <a:cs typeface="Arial" panose="020B0604020202020204" pitchFamily="34" charset="0"/>
              </a:rPr>
              <a:t>سنغافورة</a:t>
            </a:r>
            <a:endParaRPr lang="en-US" sz="4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6871"/>
                                        </p:tgtEl>
                                        <p:attrNameLst>
                                          <p:attrName>style.visibility</p:attrName>
                                        </p:attrNameLst>
                                      </p:cBhvr>
                                      <p:to>
                                        <p:strVal val="visible"/>
                                      </p:to>
                                    </p:set>
                                    <p:animEffect transition="in" filter="wipe(right)">
                                      <p:cBhvr>
                                        <p:cTn id="7" dur="500"/>
                                        <p:tgtEl>
                                          <p:spTgt spid="36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1"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41" name="Picture 1028" descr="IMG_63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4" name="Rectangle 1026"/>
          <p:cNvSpPr>
            <a:spLocks noGrp="1" noChangeArrowheads="1"/>
          </p:cNvSpPr>
          <p:nvPr>
            <p:ph type="ctrTitle"/>
          </p:nvPr>
        </p:nvSpPr>
        <p:spPr>
          <a:xfrm>
            <a:off x="381000" y="228600"/>
            <a:ext cx="4724400" cy="898525"/>
          </a:xfrm>
        </p:spPr>
        <p:txBody>
          <a:bodyPr/>
          <a:lstStyle/>
          <a:p>
            <a:pPr eaLnBrk="1" hangingPunct="1">
              <a:defRPr/>
            </a:pPr>
            <a:r>
              <a:rPr lang="ar-JO" b="1" dirty="0">
                <a:latin typeface="Arial" panose="020B0604020202020204" pitchFamily="34" charset="0"/>
                <a:cs typeface="Arial" panose="020B0604020202020204" pitchFamily="34" charset="0"/>
              </a:rPr>
              <a:t>السيد والسيدة ميلز</a:t>
            </a:r>
            <a:endParaRPr lang="en-US" b="1" dirty="0">
              <a:latin typeface="Arial" panose="020B0604020202020204" pitchFamily="34" charset="0"/>
              <a:cs typeface="Arial" panose="020B0604020202020204" pitchFamily="34" charset="0"/>
            </a:endParaRPr>
          </a:p>
        </p:txBody>
      </p:sp>
      <p:pic>
        <p:nvPicPr>
          <p:cNvPr id="2" name="Picture 1" descr="Singpu &amp; Ki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3962400"/>
            <a:ext cx="3733800" cy="254000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التعليم منذ 1997</a:t>
            </a:r>
            <a:endParaRPr lang="en-US" dirty="0">
              <a:cs typeface="Arial" panose="020B0604020202020204" pitchFamily="34" charset="0"/>
            </a:endParaRP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500" name="Text Box 28"/>
          <p:cNvSpPr txBox="1">
            <a:spLocks noChangeArrowheads="1"/>
          </p:cNvSpPr>
          <p:nvPr/>
        </p:nvSpPr>
        <p:spPr bwMode="auto">
          <a:xfrm>
            <a:off x="4575175" y="5410200"/>
            <a:ext cx="1676400" cy="646331"/>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ar-JO" sz="1800" b="1" baseline="0" dirty="0">
                <a:solidFill>
                  <a:srgbClr val="FFFFFF"/>
                </a:solidFill>
                <a:latin typeface="Arial" panose="020B0604020202020204" pitchFamily="34" charset="0"/>
                <a:cs typeface="Arial" panose="020B0604020202020204" pitchFamily="34" charset="0"/>
              </a:rPr>
              <a:t>كلية سنغافورة للكتاب المقدس</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الصين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فيتنام</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ماليزيا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كوريا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الأردن</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سريلانكا</a:t>
            </a:r>
            <a:endParaRPr lang="en-US" sz="1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5607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     مسح العهد الجديد</a:t>
            </a:r>
            <a:r>
              <a:rPr lang="en-US" sz="3200" dirty="0">
                <a:solidFill>
                  <a:srgbClr val="FFFFFF"/>
                </a:solidFill>
                <a:ea typeface="ＭＳ Ｐゴシック" charset="0"/>
                <a:cs typeface="Arial" panose="020B0604020202020204" pitchFamily="34" charset="0"/>
              </a:rPr>
              <a:t>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4000" b="1" baseline="0" dirty="0">
                <a:solidFill>
                  <a:srgbClr val="FFFFFF"/>
                </a:solidFill>
                <a:latin typeface="Arial" panose="020B0604020202020204" pitchFamily="34" charset="0"/>
                <a:cs typeface="Arial" panose="020B0604020202020204" pitchFamily="34" charset="0"/>
              </a:rPr>
              <a:t>أحصل على العرض التقديمي مجاناً</a:t>
            </a:r>
            <a:endParaRPr lang="en-US" sz="1400" b="1" baseline="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37060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panose="020B0604020202020204" pitchFamily="34" charset="0"/>
                <a:ea typeface="ＭＳ Ｐゴシック" charset="0"/>
                <a:cs typeface="Arial" panose="020B0604020202020204" pitchFamily="34" charset="0"/>
              </a:rPr>
              <a:t>BibleStudyDownloads.org</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ar-JO" sz="2400" b="1" kern="0" baseline="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7</a:t>
            </a:r>
            <a:endParaRPr lang="en-US" sz="2400" b="1" kern="0" baseline="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pic>
        <p:nvPicPr>
          <p:cNvPr id="2" name="Picture 1" descr="Screen Shot 2016-04-14 at 8.23.5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7147"/>
            <a:ext cx="9144000" cy="5046109"/>
          </a:xfrm>
          <a:prstGeom prst="rect">
            <a:avLst/>
          </a:prstGeom>
        </p:spPr>
      </p:pic>
      <p:sp>
        <p:nvSpPr>
          <p:cNvPr id="3" name="Oval 2"/>
          <p:cNvSpPr/>
          <p:nvPr/>
        </p:nvSpPr>
        <p:spPr bwMode="auto">
          <a:xfrm>
            <a:off x="2411760" y="4437112"/>
            <a:ext cx="3456384" cy="1224136"/>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115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ChangeArrowheads="1"/>
          </p:cNvSpPr>
          <p:nvPr/>
        </p:nvSpPr>
        <p:spPr bwMode="auto">
          <a:xfrm>
            <a:off x="0" y="0"/>
            <a:ext cx="9142413"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940034"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0035"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1" baseline="0" dirty="0">
              <a:solidFill>
                <a:srgbClr val="FFA27C"/>
              </a:solidFill>
              <a:latin typeface="Arial" panose="020B0604020202020204" pitchFamily="34" charset="0"/>
              <a:cs typeface="Arial" panose="020B0604020202020204" pitchFamily="34" charset="0"/>
            </a:endParaRPr>
          </a:p>
        </p:txBody>
      </p:sp>
      <p:sp>
        <p:nvSpPr>
          <p:cNvPr id="940036"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dirty="0">
                <a:solidFill>
                  <a:srgbClr val="000000"/>
                </a:solidFill>
                <a:latin typeface="Arial" panose="020B0604020202020204" pitchFamily="34" charset="0"/>
                <a:cs typeface="Arial" panose="020B0604020202020204" pitchFamily="34" charset="0"/>
              </a:rPr>
              <a:t>Gen. 1:1</a:t>
            </a:r>
          </a:p>
        </p:txBody>
      </p:sp>
      <p:sp>
        <p:nvSpPr>
          <p:cNvPr id="221190" name="Rectangle 6"/>
          <p:cNvSpPr>
            <a:spLocks noGrp="1" noChangeArrowheads="1"/>
          </p:cNvSpPr>
          <p:nvPr>
            <p:ph type="ctrTitle"/>
          </p:nvPr>
        </p:nvSpPr>
        <p:spPr>
          <a:xfrm>
            <a:off x="457200" y="838200"/>
            <a:ext cx="8686800" cy="4191000"/>
          </a:xfrm>
        </p:spPr>
        <p:txBody>
          <a:bodyPr/>
          <a:lstStyle/>
          <a:p>
            <a:pPr eaLnBrk="1" hangingPunct="1">
              <a:defRPr/>
            </a:pPr>
            <a:r>
              <a:rPr lang="ar-JO" altLang="ja-JP" sz="11700" dirty="0">
                <a:solidFill>
                  <a:srgbClr val="FFFF00"/>
                </a:solidFill>
                <a:effectLst>
                  <a:glow rad="292100">
                    <a:schemeClr val="tx2">
                      <a:alpha val="89000"/>
                    </a:schemeClr>
                  </a:glow>
                </a:effectLst>
                <a:ea typeface="ＭＳ Ｐゴシック" charset="0"/>
              </a:rPr>
              <a:t>في             البدء</a:t>
            </a:r>
            <a:endParaRPr lang="en-US" sz="11700" dirty="0">
              <a:solidFill>
                <a:srgbClr val="FFFF00"/>
              </a:solidFill>
              <a:effectLst>
                <a:glow rad="292100">
                  <a:schemeClr val="tx2">
                    <a:alpha val="89000"/>
                  </a:schemeClr>
                </a:glow>
              </a:effectLst>
              <a:ea typeface="ＭＳ Ｐゴシック" charset="0"/>
            </a:endParaRPr>
          </a:p>
        </p:txBody>
      </p:sp>
      <p:sp>
        <p:nvSpPr>
          <p:cNvPr id="940038" name="Rectangle 7"/>
          <p:cNvSpPr>
            <a:spLocks noGrp="1" noChangeArrowheads="1"/>
          </p:cNvSpPr>
          <p:nvPr>
            <p:ph type="subTitle" idx="1"/>
          </p:nvPr>
        </p:nvSpPr>
        <p:spPr>
          <a:xfrm>
            <a:off x="6477000" y="4953000"/>
            <a:ext cx="2667000" cy="1981200"/>
          </a:xfrm>
        </p:spPr>
        <p:txBody>
          <a:bodyPr/>
          <a:lstStyle/>
          <a:p>
            <a:pPr eaLnBrk="1" hangingPunct="1"/>
            <a:r>
              <a:rPr lang="ar-JO" dirty="0">
                <a:solidFill>
                  <a:schemeClr val="bg1"/>
                </a:solidFill>
                <a:ea typeface="ＭＳ Ｐゴシック" charset="0"/>
              </a:rPr>
              <a:t>مقدمة </a:t>
            </a:r>
          </a:p>
          <a:p>
            <a:pPr eaLnBrk="1" hangingPunct="1"/>
            <a:r>
              <a:rPr lang="ar-JO" dirty="0">
                <a:solidFill>
                  <a:schemeClr val="bg1"/>
                </a:solidFill>
                <a:ea typeface="ＭＳ Ｐゴシック" charset="0"/>
              </a:rPr>
              <a:t>لسفر التكوين</a:t>
            </a:r>
            <a:endParaRPr lang="en-US" dirty="0">
              <a:solidFill>
                <a:schemeClr val="bg1"/>
              </a:solidFill>
              <a:ea typeface="ＭＳ Ｐゴシック" charset="0"/>
            </a:endParaRPr>
          </a:p>
        </p:txBody>
      </p:sp>
    </p:spTree>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ChangeArrowheads="1"/>
          </p:cNvSpPr>
          <p:nvPr/>
        </p:nvSpPr>
        <p:spPr bwMode="auto">
          <a:xfrm>
            <a:off x="-76200" y="0"/>
            <a:ext cx="9220200" cy="6858000"/>
          </a:xfrm>
          <a:prstGeom prst="rect">
            <a:avLst/>
          </a:prstGeom>
          <a:solidFill>
            <a:srgbClr val="040404"/>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a:endParaRPr lang="en-US" sz="1800" b="1" baseline="0" dirty="0">
              <a:solidFill>
                <a:srgbClr val="000000"/>
              </a:solidFill>
              <a:latin typeface="Arial" panose="020B0604020202020204" pitchFamily="34" charset="0"/>
            </a:endParaRPr>
          </a:p>
        </p:txBody>
      </p:sp>
      <p:pic>
        <p:nvPicPr>
          <p:cNvPr id="94208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3152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942083" name="Text Box 4"/>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endParaRPr lang="en-US" sz="1800" b="1" baseline="0" dirty="0">
              <a:solidFill>
                <a:srgbClr val="000000"/>
              </a:solidFill>
              <a:latin typeface="Arial" panose="020B0604020202020204" pitchFamily="34" charset="0"/>
            </a:endParaRPr>
          </a:p>
        </p:txBody>
      </p:sp>
      <p:sp>
        <p:nvSpPr>
          <p:cNvPr id="942084"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cs typeface="ＭＳ Ｐゴシック"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9pPr>
          </a:lstStyle>
          <a:p>
            <a:pPr algn="l">
              <a:spcBef>
                <a:spcPts val="1000"/>
              </a:spcBef>
              <a:buClr>
                <a:srgbClr val="000000"/>
              </a:buClr>
              <a:buSzPct val="100000"/>
              <a:buFont typeface="Comic Sans MS" charset="0"/>
              <a:buNone/>
            </a:pPr>
            <a:r>
              <a:rPr lang="en-GB" sz="1600" b="1" baseline="0">
                <a:solidFill>
                  <a:srgbClr val="000000"/>
                </a:solidFill>
                <a:latin typeface="Comic Sans MS" charset="0"/>
              </a:rPr>
              <a:t>Gen. 1:1</a:t>
            </a:r>
          </a:p>
        </p:txBody>
      </p:sp>
      <p:sp>
        <p:nvSpPr>
          <p:cNvPr id="224262" name="Rectangle 6"/>
          <p:cNvSpPr>
            <a:spLocks noGrp="1" noChangeArrowheads="1"/>
          </p:cNvSpPr>
          <p:nvPr>
            <p:ph type="title"/>
          </p:nvPr>
        </p:nvSpPr>
        <p:spPr>
          <a:xfrm>
            <a:off x="457200" y="838199"/>
            <a:ext cx="7620000" cy="4277967"/>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pada</a:t>
            </a: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 </a:t>
            </a: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mulanya</a:t>
            </a:r>
            <a:endParaRPr lang="en-GB" sz="11700" b="1" i="1" dirty="0">
              <a:solidFill>
                <a:srgbClr val="FFFF00"/>
              </a:solidFill>
              <a:effectLst>
                <a:outerShdw blurRad="38100" dist="38100" dir="2700000" algn="tl">
                  <a:srgbClr val="DDDDDD"/>
                </a:outerShdw>
              </a:effectLst>
              <a:latin typeface="Kosher-Normal" charset="0"/>
              <a:ea typeface="ＭＳ Ｐゴシック" charset="0"/>
              <a:cs typeface="ＭＳ Ｐゴシック" charset="0"/>
            </a:endParaRPr>
          </a:p>
        </p:txBody>
      </p:sp>
      <p:sp>
        <p:nvSpPr>
          <p:cNvPr id="942086" name="Rectangle 7"/>
          <p:cNvSpPr>
            <a:spLocks noGrp="1" noChangeArrowheads="1"/>
          </p:cNvSpPr>
          <p:nvPr>
            <p:ph type="subTitle" idx="4294967295"/>
          </p:nvPr>
        </p:nvSpPr>
        <p:spPr>
          <a:xfrm>
            <a:off x="6248400" y="4953000"/>
            <a:ext cx="2895600" cy="1982788"/>
          </a:xfrm>
        </p:spPr>
        <p:txBody>
          <a:bodyPr lIns="90000" tIns="46800" rIns="90000" bIns="46800"/>
          <a:lstStyle/>
          <a:p>
            <a:pPr marL="0" indent="0" algn="ctr" defTabSz="457200" eaLnBrk="1" hangingPunct="1">
              <a:buClr>
                <a:srgbClr val="FFFFFF"/>
              </a:buClr>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GB" dirty="0" err="1">
                <a:solidFill>
                  <a:srgbClr val="FFFFFF"/>
                </a:solidFill>
                <a:ea typeface="ＭＳ Ｐゴシック" charset="0"/>
                <a:cs typeface="ＭＳ Ｐゴシック" charset="0"/>
              </a:rPr>
              <a:t>Pengenalan</a:t>
            </a:r>
            <a:r>
              <a:rPr lang="en-GB" dirty="0">
                <a:solidFill>
                  <a:srgbClr val="FFFFFF"/>
                </a:solidFill>
                <a:ea typeface="ＭＳ Ｐゴシック" charset="0"/>
                <a:cs typeface="ＭＳ Ｐゴシック" charset="0"/>
              </a:rPr>
              <a:t> kitab </a:t>
            </a:r>
            <a:r>
              <a:rPr lang="en-GB" dirty="0" err="1">
                <a:solidFill>
                  <a:srgbClr val="FFFFFF"/>
                </a:solidFill>
                <a:ea typeface="ＭＳ Ｐゴシック" charset="0"/>
                <a:cs typeface="ＭＳ Ｐゴシック" charset="0"/>
              </a:rPr>
              <a:t>Kejadian</a:t>
            </a:r>
            <a:endParaRPr lang="en-GB" dirty="0">
              <a:solidFill>
                <a:srgbClr val="FFFFFF"/>
              </a:solidFill>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29" name="Rectangle 2"/>
          <p:cNvSpPr>
            <a:spLocks noChangeArrowheads="1"/>
          </p:cNvSpPr>
          <p:nvPr/>
        </p:nvSpPr>
        <p:spPr bwMode="auto">
          <a:xfrm>
            <a:off x="1588" y="0"/>
            <a:ext cx="9142412" cy="6858000"/>
          </a:xfrm>
          <a:prstGeom prst="rect">
            <a:avLst/>
          </a:prstGeom>
          <a:solidFill>
            <a:srgbClr val="040404"/>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1800" b="1" baseline="0" dirty="0">
              <a:solidFill>
                <a:srgbClr val="000000"/>
              </a:solidFill>
              <a:latin typeface="Arial" panose="020B0604020202020204" pitchFamily="34" charset="0"/>
            </a:endParaRPr>
          </a:p>
        </p:txBody>
      </p:sp>
      <p:pic>
        <p:nvPicPr>
          <p:cNvPr id="944130"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94413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endParaRPr lang="en-US" sz="2000" b="1" baseline="0" dirty="0">
              <a:solidFill>
                <a:srgbClr val="FFA27C"/>
              </a:solidFill>
              <a:latin typeface="Arial" panose="020B0604020202020204" pitchFamily="34" charset="0"/>
            </a:endParaRPr>
          </a:p>
        </p:txBody>
      </p:sp>
      <p:sp>
        <p:nvSpPr>
          <p:cNvPr id="944132"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spcBef>
                <a:spcPct val="50000"/>
              </a:spcBef>
            </a:pPr>
            <a:r>
              <a:rPr lang="en-US" sz="1600" b="1" baseline="0">
                <a:solidFill>
                  <a:srgbClr val="000000"/>
                </a:solidFill>
                <a:latin typeface="Comic Sans MS" charset="0"/>
              </a:rPr>
              <a:t>Gen. 1:1</a:t>
            </a:r>
          </a:p>
        </p:txBody>
      </p:sp>
      <p:sp>
        <p:nvSpPr>
          <p:cNvPr id="225286" name="Rectangle 6"/>
          <p:cNvSpPr>
            <a:spLocks noGrp="1" noChangeArrowheads="1"/>
          </p:cNvSpPr>
          <p:nvPr>
            <p:ph type="ctrTitle"/>
          </p:nvPr>
        </p:nvSpPr>
        <p:spPr>
          <a:xfrm>
            <a:off x="457200" y="838200"/>
            <a:ext cx="8686800" cy="4191000"/>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zh-CN" altLang="en-US" sz="20200" b="1" i="1" dirty="0">
                <a:solidFill>
                  <a:srgbClr val="FFFF00"/>
                </a:solidFill>
                <a:effectLst>
                  <a:glow rad="292100">
                    <a:schemeClr val="tx2">
                      <a:alpha val="89000"/>
                    </a:schemeClr>
                  </a:glow>
                </a:effectLst>
                <a:latin typeface="Kosher-Normal" charset="0"/>
                <a:ea typeface="ＭＳ Ｐゴシック" charset="0"/>
                <a:cs typeface="ＭＳ Ｐゴシック" charset="0"/>
              </a:rPr>
              <a:t>起初</a:t>
            </a:r>
            <a:endParaRPr lang="en-US" altLang="zh-CN" sz="202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4134" name="Rectangle 7"/>
          <p:cNvSpPr>
            <a:spLocks noGrp="1" noChangeArrowheads="1"/>
          </p:cNvSpPr>
          <p:nvPr>
            <p:ph type="subTitle" idx="1"/>
          </p:nvPr>
        </p:nvSpPr>
        <p:spPr>
          <a:xfrm>
            <a:off x="6400800" y="5715000"/>
            <a:ext cx="2743200" cy="838200"/>
          </a:xfrm>
        </p:spPr>
        <p:txBody>
          <a:bodyPr/>
          <a:lstStyle/>
          <a:p>
            <a:pPr eaLnBrk="1" hangingPunct="1"/>
            <a:r>
              <a:rPr lang="zh-CN" altLang="en-US" sz="4000">
                <a:solidFill>
                  <a:schemeClr val="bg1"/>
                </a:solidFill>
                <a:latin typeface="Times New Roman" charset="0"/>
                <a:ea typeface="SimSun" charset="0"/>
                <a:cs typeface="SimSun" charset="0"/>
              </a:rPr>
              <a:t>创世记导论</a:t>
            </a:r>
            <a:endParaRPr lang="en-US" altLang="zh-CN" sz="4000">
              <a:solidFill>
                <a:schemeClr val="bg1"/>
              </a:solidFill>
              <a:latin typeface="Times New Roman" charset="0"/>
              <a:ea typeface="SimSun" charset="0"/>
              <a:cs typeface="SimSun" charset="0"/>
            </a:endParaRPr>
          </a:p>
        </p:txBody>
      </p:sp>
    </p:spTree>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1" descr="Wives Fellowship Large phot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ar-JO" dirty="0">
                <a:cs typeface="Arial" panose="020B0604020202020204" pitchFamily="34" charset="0"/>
              </a:rPr>
              <a:t>الزوجات في كلية سنغافورة للكتاب المقدس</a:t>
            </a:r>
            <a:endParaRPr lang="en-US" dirty="0">
              <a:cs typeface="Arial" panose="020B0604020202020204" pitchFamily="34" charset="0"/>
            </a:endParaRPr>
          </a:p>
        </p:txBody>
      </p:sp>
    </p:spTree>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7864" name="Text Box 1032"/>
          <p:cNvSpPr txBox="1">
            <a:spLocks noChangeArrowheads="1"/>
          </p:cNvSpPr>
          <p:nvPr/>
        </p:nvSpPr>
        <p:spPr bwMode="auto">
          <a:xfrm>
            <a:off x="3132138" y="1128713"/>
            <a:ext cx="6011862" cy="532453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1. قصد الكاتب</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2. فضل الله</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3. لماذا، وليس كيف </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4. موضوع عزرا - نحميا</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5. ينطبق على الجميع</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a:p>
            <a:pPr marL="914400" indent="-914400" algn="r" eaLnBrk="1" hangingPunct="1">
              <a:spcBef>
                <a:spcPct val="50000"/>
              </a:spcBef>
              <a:defRPr/>
            </a:pPr>
            <a:r>
              <a:rPr lang="ar-JO"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rPr>
              <a:t>6. الحالة التاريخية</a:t>
            </a:r>
            <a:endParaRPr lang="en-US" sz="4000" b="1" baseline="0" dirty="0">
              <a:solidFill>
                <a:srgbClr val="FFFFFF"/>
              </a:solidFill>
              <a:effectLst>
                <a:outerShdw blurRad="50800" dist="889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ar-JO" sz="36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مشاكل التركيز على القيادة</a:t>
            </a:r>
            <a:endParaRPr lang="en-US" sz="36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786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86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786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7786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8225" name="Picture 1" descr="IBS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55581"/>
            <a:ext cx="91440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86400"/>
            <a:ext cx="9251951" cy="1447800"/>
          </a:xfrm>
          <a:solidFill>
            <a:srgbClr val="000000"/>
          </a:solidFill>
        </p:spPr>
        <p:txBody>
          <a:bodyPr/>
          <a:lstStyle/>
          <a:p>
            <a:pPr eaLnBrk="1" hangingPunct="1">
              <a:defRPr/>
            </a:pPr>
            <a:r>
              <a:rPr lang="ar-JO" sz="3600" dirty="0">
                <a:cs typeface="Arial" panose="020B0604020202020204" pitchFamily="34" charset="0"/>
              </a:rPr>
              <a:t>عشرات الدورات المجانية باللغات الإنجليزية والصينية والفيتنامية ، إلخ.</a:t>
            </a:r>
            <a:endParaRPr lang="en-US" sz="3600" dirty="0">
              <a:cs typeface="Arial" panose="020B0604020202020204" pitchFamily="34" charset="0"/>
            </a:endParaRPr>
          </a:p>
        </p:txBody>
      </p:sp>
    </p:spTree>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50276"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0277"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0278"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sp>
        <p:nvSpPr>
          <p:cNvPr id="53249" name="Title 2"/>
          <p:cNvSpPr>
            <a:spLocks noGrp="1"/>
          </p:cNvSpPr>
          <p:nvPr>
            <p:ph type="title"/>
          </p:nvPr>
        </p:nvSpPr>
        <p:spPr>
          <a:xfrm rot="20781058">
            <a:off x="968940" y="64639"/>
            <a:ext cx="4512092" cy="6142178"/>
          </a:xfrm>
        </p:spPr>
        <p:txBody>
          <a:bodyPr/>
          <a:lstStyle/>
          <a:p>
            <a:pPr eaLnBrk="1" hangingPunct="1">
              <a:defRPr/>
            </a:pPr>
            <a:r>
              <a:rPr lang="ar-JO" sz="8000" b="1" dirty="0">
                <a:solidFill>
                  <a:srgbClr val="FFFF00"/>
                </a:solidFill>
                <a:effectLst>
                  <a:glow rad="152400">
                    <a:schemeClr val="bg1"/>
                  </a:glow>
                </a:effectLst>
                <a:latin typeface="Arial" panose="020B0604020202020204" pitchFamily="34" charset="0"/>
                <a:cs typeface="Arial" panose="020B0604020202020204" pitchFamily="34" charset="0"/>
              </a:rPr>
              <a:t>كيف </a:t>
            </a:r>
            <a:r>
              <a:rPr lang="ar-JO" sz="8000" b="1" dirty="0">
                <a:effectLst>
                  <a:glow rad="152400">
                    <a:schemeClr val="bg1"/>
                  </a:glow>
                </a:effectLst>
                <a:latin typeface="Arial" panose="020B0604020202020204" pitchFamily="34" charset="0"/>
                <a:cs typeface="Arial" panose="020B0604020202020204" pitchFamily="34" charset="0"/>
              </a:rPr>
              <a:t>يجب </a:t>
            </a:r>
            <a:br>
              <a:rPr lang="ar-JO" sz="8000" b="1" dirty="0">
                <a:effectLst>
                  <a:glow rad="152400">
                    <a:schemeClr val="bg1"/>
                  </a:glow>
                </a:effectLst>
                <a:latin typeface="Arial" panose="020B0604020202020204" pitchFamily="34" charset="0"/>
                <a:cs typeface="Arial" panose="020B0604020202020204" pitchFamily="34" charset="0"/>
              </a:rPr>
            </a:br>
            <a:r>
              <a:rPr lang="ar-JO" sz="8000" b="1" dirty="0">
                <a:effectLst>
                  <a:glow rad="152400">
                    <a:schemeClr val="bg1"/>
                  </a:glow>
                </a:effectLst>
                <a:latin typeface="Arial" panose="020B0604020202020204" pitchFamily="34" charset="0"/>
                <a:cs typeface="Arial" panose="020B0604020202020204" pitchFamily="34" charset="0"/>
              </a:rPr>
              <a:t>أن نساعد الفقراء؟</a:t>
            </a:r>
            <a:endParaRPr lang="en-US" sz="80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26627" name="Subtitle 4"/>
          <p:cNvSpPr>
            <a:spLocks noGrp="1"/>
          </p:cNvSpPr>
          <p:nvPr>
            <p:ph type="subTitle" idx="1"/>
          </p:nvPr>
        </p:nvSpPr>
        <p:spPr>
          <a:xfrm>
            <a:off x="26988" y="4953000"/>
            <a:ext cx="4214812" cy="533400"/>
          </a:xfrm>
        </p:spPr>
        <p:txBody>
          <a:bodyPr>
            <a:normAutofit fontScale="92500" lnSpcReduction="20000"/>
          </a:bodyPr>
          <a:lstStyle/>
          <a:p>
            <a:pPr algn="ctr" eaLnBrk="1" hangingPunct="1">
              <a:defRPr/>
            </a:pPr>
            <a:r>
              <a:rPr lang="ar-JO" sz="4400" dirty="0">
                <a:cs typeface="Arial" panose="020B0604020202020204" pitchFamily="34" charset="0"/>
              </a:rPr>
              <a:t>استبدل </a:t>
            </a:r>
            <a:r>
              <a:rPr lang="ar-JO" sz="4400" dirty="0">
                <a:solidFill>
                  <a:srgbClr val="FFFF00"/>
                </a:solidFill>
                <a:cs typeface="Arial" panose="020B0604020202020204" pitchFamily="34" charset="0"/>
              </a:rPr>
              <a:t>الطمع</a:t>
            </a:r>
            <a:endParaRPr lang="en-US" sz="4400" dirty="0">
              <a:solidFill>
                <a:srgbClr val="FFFF00"/>
              </a:solidFill>
              <a:cs typeface="Arial" panose="020B0604020202020204" pitchFamily="34" charset="0"/>
            </a:endParaRPr>
          </a:p>
        </p:txBody>
      </p:sp>
      <p:pic>
        <p:nvPicPr>
          <p:cNvPr id="6"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2057400"/>
            <a:ext cx="4140200" cy="2820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24000" y="0"/>
            <a:ext cx="6480048" cy="1082040"/>
          </a:xfrm>
        </p:spPr>
        <p:txBody>
          <a:bodyPr/>
          <a:lstStyle/>
          <a:p>
            <a:pPr algn="ctr">
              <a:defRPr/>
            </a:pPr>
            <a:r>
              <a:rPr lang="ar-JO" sz="6000" dirty="0">
                <a:latin typeface="Arial" panose="020B0604020202020204" pitchFamily="34" charset="0"/>
                <a:cs typeface="Arial" panose="020B0604020202020204" pitchFamily="34" charset="0"/>
              </a:rPr>
              <a:t>الفكرة الرئيسية</a:t>
            </a:r>
            <a:endParaRPr sz="6000" dirty="0">
              <a:latin typeface="Arial" panose="020B0604020202020204" pitchFamily="34" charset="0"/>
              <a:cs typeface="Arial" panose="020B0604020202020204" pitchFamily="34" charset="0"/>
            </a:endParaRPr>
          </a:p>
        </p:txBody>
      </p:sp>
      <p:sp>
        <p:nvSpPr>
          <p:cNvPr id="7" name="Subtitle 4"/>
          <p:cNvSpPr txBox="1">
            <a:spLocks/>
          </p:cNvSpPr>
          <p:nvPr/>
        </p:nvSpPr>
        <p:spPr bwMode="auto">
          <a:xfrm>
            <a:off x="4343400" y="4953000"/>
            <a:ext cx="4800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tIns="0" rIns="45720" bIns="0"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20000"/>
              </a:spcBef>
              <a:buClr>
                <a:srgbClr val="6EA0B0"/>
              </a:buClr>
              <a:buSzPct val="80000"/>
              <a:buFont typeface="Wingdings 2" charset="0"/>
              <a:buNone/>
            </a:pPr>
            <a:r>
              <a:rPr lang="ar-JO" sz="4400" b="1" baseline="0" dirty="0">
                <a:solidFill>
                  <a:srgbClr val="FFFFFF"/>
                </a:solidFill>
                <a:latin typeface="Arial" panose="020B0604020202020204" pitchFamily="34" charset="0"/>
                <a:cs typeface="Arial" panose="020B0604020202020204" pitchFamily="34" charset="0"/>
              </a:rPr>
              <a:t>ب</a:t>
            </a:r>
            <a:r>
              <a:rPr lang="ar-JO" sz="4400" b="1" baseline="0" dirty="0">
                <a:solidFill>
                  <a:srgbClr val="FFFF00"/>
                </a:solidFill>
                <a:latin typeface="Arial" panose="020B0604020202020204" pitchFamily="34" charset="0"/>
                <a:cs typeface="Arial" panose="020B0604020202020204" pitchFamily="34" charset="0"/>
              </a:rPr>
              <a:t>الكرم</a:t>
            </a:r>
            <a:endParaRPr lang="en-US" sz="4400" b="1" baseline="0" dirty="0">
              <a:solidFill>
                <a:srgbClr val="FFFF00"/>
              </a:solidFill>
              <a:latin typeface="Arial" panose="020B0604020202020204" pitchFamily="34" charset="0"/>
              <a:cs typeface="Arial" panose="020B0604020202020204" pitchFamily="34" charset="0"/>
            </a:endParaRPr>
          </a:p>
        </p:txBody>
      </p:sp>
      <p:pic>
        <p:nvPicPr>
          <p:cNvPr id="8" name="Picture 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4400" y="2057400"/>
            <a:ext cx="376713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627">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54372"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4373"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4374"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endParaRPr lang="en-US" sz="4600" b="1" baseline="0" dirty="0">
              <a:solidFill>
                <a:srgbClr val="FFFFFF"/>
              </a:solidFill>
              <a:latin typeface="Arial" panose="020B0604020202020204" pitchFamily="34" charset="0"/>
              <a:cs typeface="Arial" panose="020B0604020202020204" pitchFamily="34" charset="0"/>
            </a:endParaRPr>
          </a:p>
        </p:txBody>
      </p:sp>
      <p:sp>
        <p:nvSpPr>
          <p:cNvPr id="53249" name="Title 2"/>
          <p:cNvSpPr>
            <a:spLocks noGrp="1"/>
          </p:cNvSpPr>
          <p:nvPr>
            <p:ph type="title"/>
          </p:nvPr>
        </p:nvSpPr>
        <p:spPr>
          <a:xfrm rot="20781058">
            <a:off x="918927" y="-71510"/>
            <a:ext cx="8053952" cy="6142178"/>
          </a:xfrm>
        </p:spPr>
        <p:txBody>
          <a:bodyPr/>
          <a:lstStyle/>
          <a:p>
            <a:pPr eaLnBrk="1" hangingPunct="1">
              <a:defRPr/>
            </a:pPr>
            <a:r>
              <a:rPr lang="ar-JO" sz="9600" b="1" dirty="0">
                <a:effectLst>
                  <a:glow rad="152400">
                    <a:schemeClr val="bg1"/>
                  </a:glow>
                </a:effectLst>
                <a:latin typeface="Arial" panose="020B0604020202020204" pitchFamily="34" charset="0"/>
                <a:cs typeface="Arial" panose="020B0604020202020204" pitchFamily="34" charset="0"/>
              </a:rPr>
              <a:t>كيف يمكنك </a:t>
            </a:r>
            <a:br>
              <a:rPr lang="ar-JO" sz="9600" b="1" dirty="0">
                <a:effectLst>
                  <a:glow rad="152400">
                    <a:schemeClr val="bg1"/>
                  </a:glow>
                </a:effectLst>
                <a:latin typeface="Arial" panose="020B0604020202020204" pitchFamily="34" charset="0"/>
                <a:cs typeface="Arial" panose="020B0604020202020204" pitchFamily="34" charset="0"/>
              </a:rPr>
            </a:br>
            <a:r>
              <a:rPr lang="ar-JO" sz="9600" b="1" dirty="0">
                <a:effectLst>
                  <a:glow rad="152400">
                    <a:schemeClr val="bg1"/>
                  </a:glow>
                </a:effectLst>
                <a:latin typeface="Arial" panose="020B0604020202020204" pitchFamily="34" charset="0"/>
                <a:cs typeface="Arial" panose="020B0604020202020204" pitchFamily="34" charset="0"/>
              </a:rPr>
              <a:t>أن تساعد</a:t>
            </a:r>
            <a:br>
              <a:rPr lang="ar-JO" sz="9600" b="1" dirty="0">
                <a:effectLst>
                  <a:glow rad="152400">
                    <a:schemeClr val="bg1"/>
                  </a:glow>
                </a:effectLst>
                <a:latin typeface="Arial" panose="020B0604020202020204" pitchFamily="34" charset="0"/>
                <a:cs typeface="Arial" panose="020B0604020202020204" pitchFamily="34" charset="0"/>
              </a:rPr>
            </a:br>
            <a:r>
              <a:rPr lang="ar-JO" sz="9600" b="1" dirty="0">
                <a:effectLst>
                  <a:glow rad="152400">
                    <a:schemeClr val="bg1"/>
                  </a:glow>
                </a:effectLst>
                <a:latin typeface="Arial" panose="020B0604020202020204" pitchFamily="34" charset="0"/>
                <a:cs typeface="Arial" panose="020B0604020202020204" pitchFamily="34" charset="0"/>
              </a:rPr>
              <a:t> الفقراء؟</a:t>
            </a:r>
            <a:endParaRPr lang="en-US" sz="9600" b="1" dirty="0">
              <a:effectLst>
                <a:glow rad="152400">
                  <a:schemeClr val="bg1"/>
                </a:glo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956420" name="Title 2"/>
          <p:cNvSpPr>
            <a:spLocks noGrp="1"/>
          </p:cNvSpPr>
          <p:nvPr>
            <p:ph type="title"/>
          </p:nvPr>
        </p:nvSpPr>
        <p:spPr/>
        <p:txBody>
          <a:bodyPr/>
          <a:lstStyle/>
          <a:p>
            <a:pPr eaLnBrk="1" hangingPunct="1"/>
            <a:r>
              <a:rPr lang="ar-JO" b="1" dirty="0">
                <a:latin typeface="Arial" panose="020B0604020202020204" pitchFamily="34" charset="0"/>
                <a:cs typeface="Arial" panose="020B0604020202020204" pitchFamily="34" charset="0"/>
              </a:rPr>
              <a:t>خذ الأمر بشكل شخصي</a:t>
            </a:r>
            <a:endParaRPr lang="en-US" b="1" dirty="0">
              <a:latin typeface="Arial" panose="020B0604020202020204" pitchFamily="34" charset="0"/>
              <a:cs typeface="Arial" panose="020B0604020202020204" pitchFamily="34" charset="0"/>
            </a:endParaRPr>
          </a:p>
        </p:txBody>
      </p:sp>
      <p:sp>
        <p:nvSpPr>
          <p:cNvPr id="2" name="Content Placeholder 1"/>
          <p:cNvSpPr>
            <a:spLocks noGrp="1"/>
          </p:cNvSpPr>
          <p:nvPr>
            <p:ph idx="1"/>
          </p:nvPr>
        </p:nvSpPr>
        <p:spPr>
          <a:xfrm>
            <a:off x="457200" y="2143116"/>
            <a:ext cx="7467600" cy="4714884"/>
          </a:xfrm>
        </p:spPr>
        <p:txBody>
          <a:bodyPr/>
          <a:lstStyle/>
          <a:p>
            <a:pPr algn="r" rtl="1" eaLnBrk="1" hangingPunct="1"/>
            <a:r>
              <a:rPr lang="ar-JO" dirty="0">
                <a:cs typeface="Arial" panose="020B0604020202020204" pitchFamily="34" charset="0"/>
              </a:rPr>
              <a:t>اعترف بأنماط الإستغلال السابقة</a:t>
            </a:r>
            <a:endParaRPr lang="en-US" dirty="0">
              <a:cs typeface="Arial" panose="020B0604020202020204" pitchFamily="34" charset="0"/>
            </a:endParaRPr>
          </a:p>
          <a:p>
            <a:pPr algn="r" rtl="1" eaLnBrk="1" hangingPunct="1"/>
            <a:r>
              <a:rPr lang="ar-JO" dirty="0">
                <a:cs typeface="Arial" panose="020B0604020202020204" pitchFamily="34" charset="0"/>
              </a:rPr>
              <a:t>اختر التغيير</a:t>
            </a:r>
            <a:endParaRPr lang="en-US" dirty="0">
              <a:cs typeface="Arial" panose="020B0604020202020204" pitchFamily="34" charset="0"/>
            </a:endParaRPr>
          </a:p>
          <a:p>
            <a:pPr algn="r" rtl="1" eaLnBrk="1" hangingPunct="1"/>
            <a:r>
              <a:rPr lang="ar-JO" dirty="0">
                <a:cs typeface="Arial" panose="020B0604020202020204" pitchFamily="34" charset="0"/>
              </a:rPr>
              <a:t>استخدم مركزك للتأثير الإيجابي</a:t>
            </a:r>
            <a:endParaRPr lang="en-US" dirty="0">
              <a:cs typeface="Arial" panose="020B0604020202020204" pitchFamily="34" charset="0"/>
            </a:endParaRPr>
          </a:p>
          <a:p>
            <a:pPr algn="r" rtl="1" eaLnBrk="1" hangingPunct="1">
              <a:buFont typeface="Wingdings 2" charset="0"/>
              <a:buNone/>
            </a:pPr>
            <a:r>
              <a:rPr lang="en-US" sz="2200" dirty="0">
                <a:cs typeface="Arial" panose="020B0604020202020204" pitchFamily="34" charset="0"/>
              </a:rPr>
              <a:t>	</a:t>
            </a:r>
            <a:r>
              <a:rPr lang="ar-JO" sz="2200" dirty="0">
                <a:cs typeface="Arial" panose="020B0604020202020204" pitchFamily="34" charset="0"/>
              </a:rPr>
              <a:t>ولكن الولاة الأولون الذين قبلي ثقلوا على الشعب وأخذوا منهم خبزاً وخمراً فضلاً عن أربعين شاقلاً من الفضة حتى إن غلمانهم تسلطوا على الشعب وأما أنا فلم أفعل هكذا من أجل خوف الله</a:t>
            </a:r>
            <a:endParaRPr lang="en-US" sz="2200" dirty="0">
              <a:cs typeface="Arial" panose="020B0604020202020204" pitchFamily="34" charset="0"/>
            </a:endParaRPr>
          </a:p>
          <a:p>
            <a:pPr algn="r" rtl="1" eaLnBrk="1" hangingPunct="1"/>
            <a:r>
              <a:rPr lang="ar-JO" dirty="0">
                <a:cs typeface="Arial" panose="020B0604020202020204" pitchFamily="34" charset="0"/>
              </a:rPr>
              <a:t>امتلك خدمة السوق</a:t>
            </a:r>
            <a:endParaRPr lang="en-US" sz="2400" dirty="0">
              <a:cs typeface="Arial" panose="020B0604020202020204" pitchFamily="34" charset="0"/>
            </a:endParaRPr>
          </a:p>
          <a:p>
            <a:pPr algn="r" rtl="1" eaLnBrk="1" hangingPunct="1">
              <a:buFont typeface="Wingdings 2" charset="0"/>
              <a:buNone/>
            </a:pPr>
            <a:r>
              <a:rPr lang="ar-JO" sz="2400" dirty="0">
                <a:cs typeface="Arial" panose="020B0604020202020204" pitchFamily="34" charset="0"/>
              </a:rPr>
              <a:t>16 وتمسكت ايضاً بشغل هذا السور</a:t>
            </a:r>
            <a:endParaRPr lang="en-US" dirty="0">
              <a:cs typeface="Arial" panose="020B0604020202020204" pitchFamily="34" charset="0"/>
            </a:endParaRPr>
          </a:p>
          <a:p>
            <a:pPr algn="r" rtl="1" eaLnBrk="1" hangingPunct="1">
              <a:buFont typeface="Wingdings 2" charset="0"/>
              <a:buNone/>
            </a:pPr>
            <a:endParaRPr lang="en-US" dirty="0">
              <a:cs typeface="Arial" panose="020B0604020202020204" pitchFamily="34" charset="0"/>
            </a:endParaRPr>
          </a:p>
          <a:p>
            <a:pPr algn="r" rtl="1" eaLnBrk="1" hangingPunct="1"/>
            <a:endParaRPr lang="en-US" dirty="0">
              <a:cs typeface="Arial" panose="020B0604020202020204" pitchFamily="34" charset="0"/>
            </a:endParaRPr>
          </a:p>
          <a:p>
            <a:pPr algn="r" rtl="1" eaLnBrk="1" hangingPunct="1"/>
            <a:endParaRPr lang="en-US" dirty="0">
              <a:cs typeface="Arial" panose="020B0604020202020204" pitchFamily="34" charset="0"/>
            </a:endParaRPr>
          </a:p>
        </p:txBody>
      </p:sp>
      <p:pic>
        <p:nvPicPr>
          <p:cNvPr id="956422" name="Picture 3" descr="artaxerxes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250" y="304800"/>
            <a:ext cx="180975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4" name="Title 3"/>
          <p:cNvSpPr>
            <a:spLocks noGrp="1"/>
          </p:cNvSpPr>
          <p:nvPr>
            <p:ph type="ctrTitle"/>
          </p:nvPr>
        </p:nvSpPr>
        <p:spPr/>
        <p:txBody>
          <a:bodyPr>
            <a:normAutofit/>
          </a:bodyPr>
          <a:lstStyle/>
          <a:p>
            <a:pPr algn="ctr" eaLnBrk="1" fontAlgn="auto" hangingPunct="1">
              <a:spcAft>
                <a:spcPts val="0"/>
              </a:spcAft>
              <a:defRPr/>
            </a:pPr>
            <a:br>
              <a:rPr lang="ar-JO" dirty="0">
                <a:latin typeface="Arial" panose="020B0604020202020204" pitchFamily="34" charset="0"/>
                <a:ea typeface="+mj-ea"/>
                <a:cs typeface="Arial" panose="020B0604020202020204" pitchFamily="34" charset="0"/>
              </a:rPr>
            </a:br>
            <a:r>
              <a:rPr lang="ar-JO" dirty="0">
                <a:effectLst/>
                <a:latin typeface="Arial" panose="020B0604020202020204" pitchFamily="34" charset="0"/>
                <a:ea typeface="+mj-ea"/>
                <a:cs typeface="Arial" panose="020B0604020202020204" pitchFamily="34" charset="0"/>
              </a:rPr>
              <a:t>علينا أن نختار سماع صراخهم والتجاوب معهم</a:t>
            </a:r>
            <a:endParaRPr dirty="0">
              <a:effectLst/>
              <a:latin typeface="Arial" panose="020B0604020202020204" pitchFamily="34" charset="0"/>
              <a:ea typeface="+mj-ea"/>
              <a:cs typeface="Arial" panose="020B0604020202020204" pitchFamily="34" charset="0"/>
            </a:endParaRPr>
          </a:p>
        </p:txBody>
      </p:sp>
      <p:sp>
        <p:nvSpPr>
          <p:cNvPr id="26627" name="Subtitle 4"/>
          <p:cNvSpPr>
            <a:spLocks noGrp="1"/>
          </p:cNvSpPr>
          <p:nvPr>
            <p:ph type="subTitle" idx="1"/>
          </p:nvPr>
        </p:nvSpPr>
        <p:spPr>
          <a:xfrm>
            <a:off x="433388" y="5562600"/>
            <a:ext cx="6480175" cy="533400"/>
          </a:xfrm>
        </p:spPr>
        <p:txBody>
          <a:bodyPr>
            <a:normAutofit lnSpcReduction="10000"/>
          </a:bodyPr>
          <a:lstStyle/>
          <a:p>
            <a:pPr eaLnBrk="1" hangingPunct="1">
              <a:defRPr/>
            </a:pPr>
            <a:r>
              <a:rPr lang="ar-JO" sz="3600" dirty="0">
                <a:cs typeface="Arial" panose="020B0604020202020204" pitchFamily="34" charset="0"/>
              </a:rPr>
              <a:t>أو رفض احتياجهم</a:t>
            </a:r>
            <a:endParaRPr lang="en-US" sz="3600" dirty="0">
              <a:cs typeface="Arial" panose="020B0604020202020204" pitchFamily="34" charset="0"/>
            </a:endParaRPr>
          </a:p>
        </p:txBody>
      </p:sp>
      <p:pic>
        <p:nvPicPr>
          <p:cNvPr id="95847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19738" y="-152400"/>
            <a:ext cx="3611562" cy="270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1"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147638"/>
            <a:ext cx="3651250" cy="270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847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590800" y="-109538"/>
            <a:ext cx="3549650" cy="2662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2"/>
          <p:cNvSpPr>
            <a:spLocks noGrp="1" noChangeArrowheads="1"/>
          </p:cNvSpPr>
          <p:nvPr>
            <p:ph type="title" idx="4294967295"/>
          </p:nvPr>
        </p:nvSpPr>
        <p:spPr>
          <a:xfrm>
            <a:off x="304800" y="533400"/>
            <a:ext cx="8229600" cy="1143000"/>
          </a:xfrm>
        </p:spPr>
        <p:txBody>
          <a:bodyPr/>
          <a:lstStyle/>
          <a:p>
            <a:r>
              <a:rPr lang="en-US" dirty="0">
                <a:solidFill>
                  <a:schemeClr val="accent1"/>
                </a:solidFill>
                <a:ea typeface="ＭＳ Ｐゴシック" charset="0"/>
                <a:cs typeface="Arial" panose="020B0604020202020204" pitchFamily="34" charset="0"/>
              </a:rPr>
              <a:t>Missions Giving</a:t>
            </a:r>
          </a:p>
        </p:txBody>
      </p:sp>
      <p:graphicFrame>
        <p:nvGraphicFramePr>
          <p:cNvPr id="960514" name="Object 2"/>
          <p:cNvGraphicFramePr>
            <a:graphicFrameLocks noChangeAspect="1"/>
          </p:cNvGraphicFramePr>
          <p:nvPr/>
        </p:nvGraphicFramePr>
        <p:xfrm>
          <a:off x="-228600" y="533400"/>
          <a:ext cx="9144000" cy="5613400"/>
        </p:xfrm>
        <a:graphic>
          <a:graphicData uri="http://schemas.openxmlformats.org/presentationml/2006/ole">
            <mc:AlternateContent xmlns:mc="http://schemas.openxmlformats.org/markup-compatibility/2006">
              <mc:Choice xmlns:v="urn:schemas-microsoft-com:vml" Requires="v">
                <p:oleObj name="Worksheet" r:id="rId2" imgW="38774520" imgH="23798520" progId="">
                  <p:embed/>
                </p:oleObj>
              </mc:Choice>
              <mc:Fallback>
                <p:oleObj name="Worksheet" r:id="rId2" imgW="38774520" imgH="23798520" progId="">
                  <p:embed/>
                  <p:pic>
                    <p:nvPicPr>
                      <p:cNvPr id="0" name="Picture 2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533400"/>
                        <a:ext cx="9144000" cy="5613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8916" name="Text Box 4"/>
          <p:cNvSpPr txBox="1">
            <a:spLocks noChangeArrowheads="1"/>
          </p:cNvSpPr>
          <p:nvPr/>
        </p:nvSpPr>
        <p:spPr bwMode="auto">
          <a:xfrm>
            <a:off x="2286000" y="1816100"/>
            <a:ext cx="1321196" cy="76944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l">
              <a:defRPr/>
            </a:pPr>
            <a:r>
              <a:rPr lang="ar-JO" sz="4400" b="1" baseline="0" dirty="0">
                <a:solidFill>
                  <a:srgbClr val="FFFFFF"/>
                </a:solidFill>
                <a:latin typeface="Arial" panose="020B0604020202020204" pitchFamily="34" charset="0"/>
                <a:ea typeface="ＭＳ Ｐゴシック" pitchFamily="-105" charset="-128"/>
                <a:cs typeface="Arial" panose="020B0604020202020204" pitchFamily="34" charset="0"/>
              </a:rPr>
              <a:t>21%</a:t>
            </a:r>
            <a:endParaRPr lang="en-US" sz="4400" b="1" baseline="0" dirty="0">
              <a:solidFill>
                <a:srgbClr val="FFFFFF"/>
              </a:solidFill>
              <a:latin typeface="Arial" panose="020B0604020202020204" pitchFamily="34" charset="0"/>
              <a:ea typeface="ＭＳ Ｐゴシック" pitchFamily="-105" charset="-128"/>
              <a:cs typeface="Arial" panose="020B0604020202020204" pitchFamily="34" charset="0"/>
            </a:endParaRPr>
          </a:p>
        </p:txBody>
      </p:sp>
      <p:pic>
        <p:nvPicPr>
          <p:cNvPr id="38917" name="Picture 5" descr="Budmaa Sept 200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286000"/>
            <a:ext cx="5486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8" name="Picture 6" descr="Babychen Family Jan 0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4800" y="2819400"/>
            <a:ext cx="3962400" cy="345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19" name="Picture 7" descr="IMG_6069"/>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675188" y="-379413"/>
            <a:ext cx="4468812" cy="3351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9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9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descr="Athan &amp; Chanchan retr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1538" name="Title 1"/>
          <p:cNvSpPr>
            <a:spLocks noGrp="1"/>
          </p:cNvSpPr>
          <p:nvPr>
            <p:ph type="title"/>
          </p:nvPr>
        </p:nvSpPr>
        <p:spPr>
          <a:xfrm>
            <a:off x="0" y="0"/>
            <a:ext cx="8686800" cy="1143000"/>
          </a:xfrm>
        </p:spPr>
        <p:txBody>
          <a:bodyPr/>
          <a:lstStyle/>
          <a:p>
            <a:pPr eaLnBrk="1" hangingPunct="1"/>
            <a:r>
              <a:rPr lang="ar-JO" sz="5400" b="1" dirty="0">
                <a:solidFill>
                  <a:srgbClr val="FFFFFF"/>
                </a:solidFill>
                <a:latin typeface="Arial" panose="020B0604020202020204" pitchFamily="34" charset="0"/>
                <a:cs typeface="Arial" panose="020B0604020202020204" pitchFamily="34" charset="0"/>
              </a:rPr>
              <a:t>كانكان وآثان</a:t>
            </a:r>
            <a:endParaRPr lang="en-US" sz="54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Title 1"/>
          <p:cNvSpPr>
            <a:spLocks noGrp="1"/>
          </p:cNvSpPr>
          <p:nvPr>
            <p:ph type="title"/>
          </p:nvPr>
        </p:nvSpPr>
        <p:spPr>
          <a:xfrm>
            <a:off x="457200" y="0"/>
            <a:ext cx="8229600" cy="1143000"/>
          </a:xfrm>
        </p:spPr>
        <p:txBody>
          <a:bodyPr/>
          <a:lstStyle/>
          <a:p>
            <a:pPr eaLnBrk="1" hangingPunct="1"/>
            <a:r>
              <a:rPr lang="ar-JO" sz="4800" b="1" dirty="0">
                <a:latin typeface="Arial" panose="020B0604020202020204" pitchFamily="34" charset="0"/>
                <a:cs typeface="Arial" panose="020B0604020202020204" pitchFamily="34" charset="0"/>
              </a:rPr>
              <a:t>مانيبور، شمال شرق الهند</a:t>
            </a:r>
            <a:endParaRPr lang="en-US" sz="4800" b="1" dirty="0">
              <a:latin typeface="Arial" panose="020B0604020202020204" pitchFamily="34" charset="0"/>
              <a:cs typeface="Arial" panose="020B0604020202020204" pitchFamily="34" charset="0"/>
            </a:endParaRPr>
          </a:p>
        </p:txBody>
      </p:sp>
      <p:pic>
        <p:nvPicPr>
          <p:cNvPr id="962562" name="Picture 7" descr="Manipur North East Indi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144000" cy="5224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Freeform 16"/>
          <p:cNvSpPr/>
          <p:nvPr/>
        </p:nvSpPr>
        <p:spPr>
          <a:xfrm>
            <a:off x="3033713" y="2498725"/>
            <a:ext cx="1555750" cy="1557338"/>
          </a:xfrm>
          <a:custGeom>
            <a:avLst/>
            <a:gdLst>
              <a:gd name="connsiteX0" fmla="*/ 58057 w 1555447"/>
              <a:gd name="connsiteY0" fmla="*/ 374953 h 1557867"/>
              <a:gd name="connsiteX1" fmla="*/ 653143 w 1555447"/>
              <a:gd name="connsiteY1" fmla="*/ 113695 h 1557867"/>
              <a:gd name="connsiteX2" fmla="*/ 1248228 w 1555447"/>
              <a:gd name="connsiteY2" fmla="*/ 26610 h 1557867"/>
              <a:gd name="connsiteX3" fmla="*/ 1538514 w 1555447"/>
              <a:gd name="connsiteY3" fmla="*/ 273353 h 1557867"/>
              <a:gd name="connsiteX4" fmla="*/ 1146628 w 1555447"/>
              <a:gd name="connsiteY4" fmla="*/ 1318381 h 1557867"/>
              <a:gd name="connsiteX5" fmla="*/ 740228 w 1555447"/>
              <a:gd name="connsiteY5" fmla="*/ 1449010 h 1557867"/>
              <a:gd name="connsiteX6" fmla="*/ 101600 w 1555447"/>
              <a:gd name="connsiteY6" fmla="*/ 665238 h 1557867"/>
              <a:gd name="connsiteX7" fmla="*/ 130628 w 1555447"/>
              <a:gd name="connsiteY7" fmla="*/ 360438 h 1557867"/>
              <a:gd name="connsiteX8" fmla="*/ 145143 w 1555447"/>
              <a:gd name="connsiteY8" fmla="*/ 331410 h 15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447" h="1557867">
                <a:moveTo>
                  <a:pt x="58057" y="374953"/>
                </a:moveTo>
                <a:cubicBezTo>
                  <a:pt x="256419" y="273352"/>
                  <a:pt x="454781" y="171752"/>
                  <a:pt x="653143" y="113695"/>
                </a:cubicBezTo>
                <a:cubicBezTo>
                  <a:pt x="851505" y="55638"/>
                  <a:pt x="1100666" y="0"/>
                  <a:pt x="1248228" y="26610"/>
                </a:cubicBezTo>
                <a:cubicBezTo>
                  <a:pt x="1395790" y="53220"/>
                  <a:pt x="1555447" y="58058"/>
                  <a:pt x="1538514" y="273353"/>
                </a:cubicBezTo>
                <a:cubicBezTo>
                  <a:pt x="1521581" y="488648"/>
                  <a:pt x="1279676" y="1122438"/>
                  <a:pt x="1146628" y="1318381"/>
                </a:cubicBezTo>
                <a:cubicBezTo>
                  <a:pt x="1013580" y="1514324"/>
                  <a:pt x="914399" y="1557867"/>
                  <a:pt x="740228" y="1449010"/>
                </a:cubicBezTo>
                <a:cubicBezTo>
                  <a:pt x="566057" y="1340153"/>
                  <a:pt x="203200" y="846667"/>
                  <a:pt x="101600" y="665238"/>
                </a:cubicBezTo>
                <a:cubicBezTo>
                  <a:pt x="0" y="483809"/>
                  <a:pt x="123371" y="416076"/>
                  <a:pt x="130628" y="360438"/>
                </a:cubicBezTo>
                <a:cubicBezTo>
                  <a:pt x="137885" y="304800"/>
                  <a:pt x="141514" y="318105"/>
                  <a:pt x="145143" y="331410"/>
                </a:cubicBez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eaLnBrk="1" fontAlgn="auto" hangingPunct="1">
              <a:spcBef>
                <a:spcPts val="0"/>
              </a:spcBef>
              <a:spcAft>
                <a:spcPts val="0"/>
              </a:spcAft>
              <a:defRPr/>
            </a:pPr>
            <a:endParaRPr lang="en-US" sz="1800" b="1" baseline="0" dirty="0">
              <a:solidFill>
                <a:prstClr val="black"/>
              </a:solidFill>
              <a:latin typeface="Arial" panose="020B0604020202020204" pitchFamily="34" charset="0"/>
              <a:cs typeface="Arial" panose="020B0604020202020204" pitchFamily="34" charset="0"/>
            </a:endParaRPr>
          </a:p>
        </p:txBody>
      </p:sp>
      <p:sp>
        <p:nvSpPr>
          <p:cNvPr id="18" name="Right Arrow 17"/>
          <p:cNvSpPr/>
          <p:nvPr/>
        </p:nvSpPr>
        <p:spPr>
          <a:xfrm>
            <a:off x="4291013" y="3352800"/>
            <a:ext cx="609600" cy="381000"/>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1" baseline="0" dirty="0">
              <a:solidFill>
                <a:prstClr val="white"/>
              </a:solidFill>
              <a:latin typeface="Arial" panose="020B0604020202020204" pitchFamily="34" charset="0"/>
              <a:cs typeface="Arial" panose="020B0604020202020204" pitchFamily="34" charset="0"/>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1" descr="bridge-the-g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3586" name="Picture 2" descr="Logo Col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447800"/>
            <a:ext cx="38369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ight Arrow 4"/>
          <p:cNvSpPr/>
          <p:nvPr/>
        </p:nvSpPr>
        <p:spPr>
          <a:xfrm>
            <a:off x="3962400" y="5486400"/>
            <a:ext cx="1600200" cy="533400"/>
          </a:xfrm>
          <a:prstGeom prst="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lang="en-US" sz="1800" b="1" baseline="0">
                <a:solidFill>
                  <a:prstClr val="black"/>
                </a:solidFill>
                <a:latin typeface="Calibri"/>
              </a:rPr>
              <a:t>Ministry</a:t>
            </a:r>
          </a:p>
        </p:txBody>
      </p:sp>
      <p:sp>
        <p:nvSpPr>
          <p:cNvPr id="963588" name="Titre 1"/>
          <p:cNvSpPr txBox="1">
            <a:spLocks/>
          </p:cNvSpPr>
          <p:nvPr/>
        </p:nvSpPr>
        <p:spPr bwMode="auto">
          <a:xfrm>
            <a:off x="0" y="0"/>
            <a:ext cx="9144000" cy="1295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400" b="1" baseline="0" dirty="0">
                <a:solidFill>
                  <a:srgbClr val="FFFF00"/>
                </a:solidFill>
                <a:latin typeface="Arial" panose="020B0604020202020204" pitchFamily="34" charset="0"/>
                <a:cs typeface="Arial" panose="020B0604020202020204" pitchFamily="34" charset="0"/>
              </a:rPr>
              <a:t>معهد التدريب الإحترافي</a:t>
            </a:r>
            <a:br>
              <a:rPr lang="fr-CA" sz="3600" b="1" baseline="0" dirty="0">
                <a:solidFill>
                  <a:srgbClr val="FFFFFF"/>
                </a:solidFill>
                <a:latin typeface="Arial" panose="020B0604020202020204" pitchFamily="34" charset="0"/>
                <a:cs typeface="Arial" panose="020B0604020202020204" pitchFamily="34" charset="0"/>
              </a:rPr>
            </a:br>
            <a:r>
              <a:rPr lang="fr-CA" sz="3600" b="1" baseline="0" dirty="0">
                <a:solidFill>
                  <a:srgbClr val="FFFFFF"/>
                </a:solidFill>
                <a:latin typeface="Arial" panose="020B0604020202020204" pitchFamily="34" charset="0"/>
                <a:cs typeface="Arial" panose="020B0604020202020204" pitchFamily="34" charset="0"/>
              </a:rPr>
              <a:t> </a:t>
            </a:r>
            <a:r>
              <a:rPr lang="ar-JO" sz="3600" b="1" baseline="0" dirty="0">
                <a:solidFill>
                  <a:srgbClr val="FFFFFF"/>
                </a:solidFill>
                <a:latin typeface="Arial" panose="020B0604020202020204" pitchFamily="34" charset="0"/>
                <a:cs typeface="Arial" panose="020B0604020202020204" pitchFamily="34" charset="0"/>
              </a:rPr>
              <a:t>سد الفجوة</a:t>
            </a:r>
            <a:endParaRPr lang="fr-CA" sz="3600" b="1" baseline="0" dirty="0">
              <a:solidFill>
                <a:srgbClr val="FFFFFF"/>
              </a:solidFill>
              <a:latin typeface="Arial" panose="020B0604020202020204" pitchFamily="34" charset="0"/>
              <a:cs typeface="Arial" panose="020B0604020202020204" pitchFamily="34" charset="0"/>
            </a:endParaRPr>
          </a:p>
        </p:txBody>
      </p:sp>
      <p:sp>
        <p:nvSpPr>
          <p:cNvPr id="7" name="Titre 1"/>
          <p:cNvSpPr txBox="1">
            <a:spLocks/>
          </p:cNvSpPr>
          <p:nvPr/>
        </p:nvSpPr>
        <p:spPr>
          <a:xfrm>
            <a:off x="2781300" y="4343400"/>
            <a:ext cx="4114800" cy="1752600"/>
          </a:xfrm>
          <a:prstGeom prst="rect">
            <a:avLst/>
          </a:prstGeom>
          <a:solidFill>
            <a:schemeClr val="tx1">
              <a:lumMod val="95000"/>
              <a:lumOff val="5000"/>
            </a:schemeClr>
          </a:solidFill>
        </p:spPr>
        <p:txBody>
          <a:bodyPr/>
          <a:lstStyle/>
          <a:p>
            <a:pPr eaLnBrk="1" fontAlgn="auto" hangingPunct="1">
              <a:spcAft>
                <a:spcPts val="0"/>
              </a:spcAft>
              <a:defRPr/>
            </a:pPr>
            <a:r>
              <a:rPr lang="fr-CA" sz="5400" b="1" baseline="0">
                <a:solidFill>
                  <a:prstClr val="white"/>
                </a:solidFill>
                <a:latin typeface="Century Schoolbook" pitchFamily="18" charset="0"/>
              </a:rPr>
              <a:t>A Holistic Ministry</a:t>
            </a:r>
            <a:endParaRPr lang="fr-CA" sz="5400" b="1" baseline="0" dirty="0">
              <a:solidFill>
                <a:prstClr val="white"/>
              </a:solidFill>
              <a:latin typeface="Century Schoolbook" pitchFamily="18" charset="0"/>
            </a:endParaRPr>
          </a:p>
        </p:txBody>
      </p:sp>
      <p:sp>
        <p:nvSpPr>
          <p:cNvPr id="4" name="Rectangle 3"/>
          <p:cNvSpPr>
            <a:spLocks noChangeArrowheads="1"/>
          </p:cNvSpPr>
          <p:nvPr/>
        </p:nvSpPr>
        <p:spPr bwMode="auto">
          <a:xfrm>
            <a:off x="0" y="4114800"/>
            <a:ext cx="9144000" cy="270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أماكن العمل</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الدعوات</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3400" b="1" baseline="0" dirty="0">
                <a:solidFill>
                  <a:srgbClr val="FFFF00"/>
                </a:solidFill>
                <a:latin typeface="Arial" panose="020B0604020202020204" pitchFamily="34" charset="0"/>
                <a:cs typeface="Arial" panose="020B0604020202020204" pitchFamily="34" charset="0"/>
              </a:rPr>
              <a:t>الكنيسة</a:t>
            </a: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الدراسات</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حياة الناس</a:t>
            </a:r>
            <a:endParaRPr lang="en-US" sz="3400" b="1" baseline="0" dirty="0">
              <a:solidFill>
                <a:srgbClr val="FFFF00"/>
              </a:solidFill>
              <a:latin typeface="Arial" panose="020B0604020202020204" pitchFamily="34" charset="0"/>
              <a:cs typeface="Arial" panose="020B0604020202020204" pitchFamily="34" charset="0"/>
            </a:endParaRPr>
          </a:p>
          <a:p>
            <a:pPr algn="l" eaLnBrk="1" hangingPunct="1">
              <a:tabLst>
                <a:tab pos="1538288" algn="ctr"/>
                <a:tab pos="7716838" algn="ctr"/>
              </a:tabLst>
            </a:pPr>
            <a:r>
              <a:rPr lang="en-US" sz="3400" b="1" baseline="0" dirty="0">
                <a:solidFill>
                  <a:srgbClr val="FFFF00"/>
                </a:solidFill>
                <a:latin typeface="Arial" panose="020B0604020202020204" pitchFamily="34" charset="0"/>
                <a:cs typeface="Arial" panose="020B0604020202020204" pitchFamily="34" charset="0"/>
              </a:rPr>
              <a:t>		</a:t>
            </a:r>
            <a:r>
              <a:rPr lang="ar-JO" sz="2800" b="1" baseline="0" dirty="0">
                <a:solidFill>
                  <a:srgbClr val="FFFF00"/>
                </a:solidFill>
                <a:latin typeface="Arial" panose="020B0604020202020204" pitchFamily="34" charset="0"/>
                <a:cs typeface="Arial" panose="020B0604020202020204" pitchFamily="34" charset="0"/>
              </a:rPr>
              <a:t>الإحتياجات الروحية</a:t>
            </a:r>
            <a:endParaRPr lang="en-US" sz="2800" b="1" baseline="0" dirty="0">
              <a:solidFill>
                <a:srgbClr val="FFFF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2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3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ox(out)">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880319"/>
            <a:ext cx="3876675" cy="125253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a:t>
            </a:r>
          </a:p>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08476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Up Arrow 5"/>
          <p:cNvSpPr/>
          <p:nvPr/>
        </p:nvSpPr>
        <p:spPr>
          <a:xfrm>
            <a:off x="61913" y="1600200"/>
            <a:ext cx="1295400" cy="4191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2" name="Titre 1"/>
          <p:cNvSpPr>
            <a:spLocks noGrp="1"/>
          </p:cNvSpPr>
          <p:nvPr>
            <p:ph type="title"/>
          </p:nvPr>
        </p:nvSpPr>
        <p:spPr>
          <a:xfrm>
            <a:off x="285720" y="381000"/>
            <a:ext cx="8410605" cy="609600"/>
          </a:xfrm>
        </p:spPr>
        <p:txBody>
          <a:bodyPr rtlCol="0">
            <a:noAutofit/>
          </a:bodyPr>
          <a:lstStyle/>
          <a:p>
            <a:pPr eaLnBrk="1" fontAlgn="auto" hangingPunct="1">
              <a:spcAft>
                <a:spcPts val="0"/>
              </a:spcAft>
              <a:defRPr/>
            </a:pPr>
            <a:r>
              <a:rPr lang="ar-JO" b="1" dirty="0">
                <a:solidFill>
                  <a:schemeClr val="tx1">
                    <a:lumMod val="65000"/>
                    <a:lumOff val="35000"/>
                  </a:schemeClr>
                </a:solidFill>
                <a:latin typeface="Arial" panose="020B0604020202020204" pitchFamily="34" charset="0"/>
                <a:ea typeface="+mj-ea"/>
                <a:cs typeface="Arial" panose="020B0604020202020204" pitchFamily="34" charset="0"/>
              </a:rPr>
              <a:t>التقدم بعيداً</a:t>
            </a:r>
            <a:endParaRPr lang="fr-CA" b="1" dirty="0">
              <a:solidFill>
                <a:schemeClr val="tx1">
                  <a:lumMod val="65000"/>
                  <a:lumOff val="35000"/>
                </a:schemeClr>
              </a:solidFill>
              <a:latin typeface="Arial" panose="020B0604020202020204" pitchFamily="34" charset="0"/>
              <a:ea typeface="+mj-ea"/>
              <a:cs typeface="Arial" panose="020B0604020202020204" pitchFamily="34" charset="0"/>
            </a:endParaRPr>
          </a:p>
        </p:txBody>
      </p:sp>
      <p:sp>
        <p:nvSpPr>
          <p:cNvPr id="3" name="Espace réservé du contenu 2"/>
          <p:cNvSpPr>
            <a:spLocks noGrp="1"/>
          </p:cNvSpPr>
          <p:nvPr>
            <p:ph idx="1"/>
          </p:nvPr>
        </p:nvSpPr>
        <p:spPr>
          <a:xfrm>
            <a:off x="1295400" y="1981200"/>
            <a:ext cx="7848600" cy="4419600"/>
          </a:xfrm>
        </p:spPr>
        <p:txBody>
          <a:bodyPr/>
          <a:lstStyle/>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أكثر من 3800 شخص استفادوا من مركز التدريب</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104 مخيم / برنامج كرازي</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27 شخص استلموا دراسات تقنية إضافية</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المساعدة في تأسيس وحدات أعمال</a:t>
            </a: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تم توظيف 17 شخص</a:t>
            </a:r>
            <a:endParaRPr lang="fr-CA" sz="2800" b="1" dirty="0">
              <a:latin typeface="Arial" panose="020B0604020202020204" pitchFamily="34" charset="0"/>
              <a:cs typeface="Arial" panose="020B0604020202020204" pitchFamily="34" charset="0"/>
            </a:endParaRPr>
          </a:p>
          <a:p>
            <a:pPr marL="234950" indent="-234950" algn="r" rtl="1" eaLnBrk="1" hangingPunct="1">
              <a:spcBef>
                <a:spcPct val="0"/>
              </a:spcBef>
              <a:spcAft>
                <a:spcPts val="2400"/>
              </a:spcAft>
            </a:pPr>
            <a:r>
              <a:rPr lang="ar-JO" sz="2800" b="1" dirty="0">
                <a:latin typeface="Arial" panose="020B0604020202020204" pitchFamily="34" charset="0"/>
                <a:cs typeface="Arial" panose="020B0604020202020204" pitchFamily="34" charset="0"/>
              </a:rPr>
              <a:t>شراء أراضي</a:t>
            </a:r>
            <a:endParaRPr lang="fr-CA" sz="2800" b="1" dirty="0">
              <a:latin typeface="Arial" panose="020B0604020202020204" pitchFamily="34" charset="0"/>
              <a:cs typeface="Arial" panose="020B0604020202020204" pitchFamily="34" charset="0"/>
            </a:endParaRPr>
          </a:p>
        </p:txBody>
      </p:sp>
      <p:pic>
        <p:nvPicPr>
          <p:cNvPr id="964612" name="Picture 3" descr="Logo Colo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5943600"/>
            <a:ext cx="762000" cy="484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4613" name="Titre 1"/>
          <p:cNvSpPr txBox="1">
            <a:spLocks/>
          </p:cNvSpPr>
          <p:nvPr/>
        </p:nvSpPr>
        <p:spPr bwMode="auto">
          <a:xfrm>
            <a:off x="152400" y="1524000"/>
            <a:ext cx="10668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400" b="1" baseline="0" dirty="0">
                <a:solidFill>
                  <a:srgbClr val="D9D9D9"/>
                </a:solidFill>
                <a:latin typeface="Arial" panose="020B0604020202020204" pitchFamily="34" charset="0"/>
                <a:cs typeface="Arial" panose="020B0604020202020204" pitchFamily="34" charset="0"/>
              </a:rPr>
              <a:t>ا</a:t>
            </a:r>
          </a:p>
          <a:p>
            <a:pPr eaLnBrk="1" hangingPunct="1"/>
            <a:r>
              <a:rPr lang="ar-JO" sz="4400" b="1" baseline="0" dirty="0">
                <a:solidFill>
                  <a:srgbClr val="D9D9D9"/>
                </a:solidFill>
                <a:latin typeface="Arial" panose="020B0604020202020204" pitchFamily="34" charset="0"/>
                <a:cs typeface="Arial" panose="020B0604020202020204" pitchFamily="34" charset="0"/>
              </a:rPr>
              <a:t>ل</a:t>
            </a:r>
          </a:p>
          <a:p>
            <a:pPr eaLnBrk="1" hangingPunct="1"/>
            <a:r>
              <a:rPr lang="ar-JO" sz="4400" b="1" baseline="0" dirty="0">
                <a:solidFill>
                  <a:srgbClr val="D9D9D9"/>
                </a:solidFill>
                <a:latin typeface="Arial" panose="020B0604020202020204" pitchFamily="34" charset="0"/>
                <a:cs typeface="Arial" panose="020B0604020202020204" pitchFamily="34" charset="0"/>
              </a:rPr>
              <a:t>ن</a:t>
            </a:r>
          </a:p>
          <a:p>
            <a:pPr eaLnBrk="1" hangingPunct="1"/>
            <a:r>
              <a:rPr lang="ar-JO" sz="4400" b="1" baseline="0" dirty="0">
                <a:solidFill>
                  <a:srgbClr val="D9D9D9"/>
                </a:solidFill>
                <a:latin typeface="Arial" panose="020B0604020202020204" pitchFamily="34" charset="0"/>
                <a:cs typeface="Arial" panose="020B0604020202020204" pitchFamily="34" charset="0"/>
              </a:rPr>
              <a:t>م</a:t>
            </a:r>
          </a:p>
          <a:p>
            <a:pPr eaLnBrk="1" hangingPunct="1"/>
            <a:r>
              <a:rPr lang="ar-JO" sz="4400" b="1" baseline="0" dirty="0">
                <a:solidFill>
                  <a:srgbClr val="D9D9D9"/>
                </a:solidFill>
                <a:latin typeface="Arial" panose="020B0604020202020204" pitchFamily="34" charset="0"/>
                <a:cs typeface="Arial" panose="020B0604020202020204" pitchFamily="34" charset="0"/>
              </a:rPr>
              <a:t>و</a:t>
            </a:r>
            <a:endParaRPr lang="fr-CA" sz="4400" b="1" baseline="0" dirty="0">
              <a:solidFill>
                <a:srgbClr val="D9D9D9"/>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left)">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left)">
                                      <p:cBhvr>
                                        <p:cTn id="27" dur="500"/>
                                        <p:tgtEl>
                                          <p:spTgt spid="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left)">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Date Placeholder 13"/>
          <p:cNvSpPr txBox="1">
            <a:spLocks noGrp="1"/>
          </p:cNvSpPr>
          <p:nvPr/>
        </p:nvSpPr>
        <p:spPr bwMode="auto">
          <a:xfrm>
            <a:off x="4648200" y="3429000"/>
            <a:ext cx="42672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7200" b="1" baseline="0" dirty="0">
                <a:solidFill>
                  <a:srgbClr val="000000"/>
                </a:solidFill>
                <a:latin typeface="Arial" panose="020B0604020202020204" pitchFamily="34" charset="0"/>
                <a:cs typeface="Arial" panose="020B0604020202020204" pitchFamily="34" charset="0"/>
              </a:rPr>
              <a:t>بناية معهد التدريب الإحترافي</a:t>
            </a:r>
            <a:endParaRPr lang="en-US" sz="4800" b="1" baseline="0" dirty="0">
              <a:solidFill>
                <a:srgbClr val="000000"/>
              </a:solidFill>
              <a:latin typeface="Arial" panose="020B0604020202020204" pitchFamily="34" charset="0"/>
              <a:cs typeface="Arial" panose="020B0604020202020204" pitchFamily="34" charset="0"/>
            </a:endParaRPr>
          </a:p>
        </p:txBody>
      </p:sp>
      <p:pic>
        <p:nvPicPr>
          <p:cNvPr id="965634" name="Picture 4" descr="Free Coaching Students 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495800" cy="693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5635" name="Picture 5" descr="PTI.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2463" y="0"/>
            <a:ext cx="468153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Date Placeholder 13"/>
          <p:cNvSpPr txBox="1">
            <a:spLocks noGrp="1"/>
          </p:cNvSpPr>
          <p:nvPr/>
        </p:nvSpPr>
        <p:spPr bwMode="auto">
          <a:xfrm rot="-733009">
            <a:off x="220663" y="2593975"/>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الكهرباء : ساعة / يوم</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8" name="Date Placeholder 13"/>
          <p:cNvSpPr txBox="1">
            <a:spLocks noGrp="1"/>
          </p:cNvSpPr>
          <p:nvPr/>
        </p:nvSpPr>
        <p:spPr bwMode="auto">
          <a:xfrm rot="-733009">
            <a:off x="220663" y="3916363"/>
            <a:ext cx="6434137"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+ 3000 دولار من الألواح الشمسية</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10" name="Date Placeholder 13"/>
          <p:cNvSpPr txBox="1">
            <a:spLocks noGrp="1"/>
          </p:cNvSpPr>
          <p:nvPr/>
        </p:nvSpPr>
        <p:spPr bwMode="auto">
          <a:xfrm rot="-733009">
            <a:off x="212977" y="5168520"/>
            <a:ext cx="7112907" cy="116205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الكهرباء : 24 ساعة / يوم</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strVal val="#ppt_w*0.70"/>
                                          </p:val>
                                        </p:tav>
                                        <p:tav tm="100000">
                                          <p:val>
                                            <p:strVal val="#ppt_w"/>
                                          </p:val>
                                        </p:tav>
                                      </p:tavLst>
                                    </p:anim>
                                    <p:anim calcmode="lin" valueType="num">
                                      <p:cBhvr>
                                        <p:cTn id="22" dur="1000" fill="hold"/>
                                        <p:tgtEl>
                                          <p:spTgt spid="10"/>
                                        </p:tgtEl>
                                        <p:attrNameLst>
                                          <p:attrName>ppt_h</p:attrName>
                                        </p:attrNameLst>
                                      </p:cBhvr>
                                      <p:tavLst>
                                        <p:tav tm="0">
                                          <p:val>
                                            <p:strVal val="#ppt_h"/>
                                          </p:val>
                                        </p:tav>
                                        <p:tav tm="100000">
                                          <p:val>
                                            <p:strVal val="#ppt_h"/>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idx="4294967295"/>
          </p:nvPr>
        </p:nvSpPr>
        <p:spPr>
          <a:xfrm>
            <a:off x="20638" y="-1447800"/>
            <a:ext cx="84328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96665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914400"/>
            <a:ext cx="3581400" cy="514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6659" name="Picture 2" descr="Albina_director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19638" y="685800"/>
            <a:ext cx="3617912" cy="5160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6660" name="Rectangle 2"/>
          <p:cNvSpPr txBox="1">
            <a:spLocks noChangeArrowheads="1"/>
          </p:cNvSpPr>
          <p:nvPr/>
        </p:nvSpPr>
        <p:spPr bwMode="auto">
          <a:xfrm>
            <a:off x="4114800" y="5557838"/>
            <a:ext cx="48275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4400" b="1" baseline="0" dirty="0">
                <a:solidFill>
                  <a:srgbClr val="000000"/>
                </a:solidFill>
                <a:latin typeface="Arial" panose="020B0604020202020204" pitchFamily="34" charset="0"/>
                <a:cs typeface="Arial" panose="020B0604020202020204" pitchFamily="34" charset="0"/>
              </a:rPr>
              <a:t>ألبينا كان</a:t>
            </a:r>
            <a:endParaRPr lang="en-US" sz="44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2"/>
          <p:cNvSpPr>
            <a:spLocks noGrp="1" noChangeArrowheads="1"/>
          </p:cNvSpPr>
          <p:nvPr>
            <p:ph type="title" idx="4294967295"/>
          </p:nvPr>
        </p:nvSpPr>
        <p:spPr>
          <a:xfrm>
            <a:off x="25400" y="-1371600"/>
            <a:ext cx="91186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967682"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95688" y="1104584"/>
            <a:ext cx="5911990"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الجمعة 30 آب 7-10 مساء</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870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53975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6"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263900"/>
            <a:ext cx="9144000" cy="359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8707" name="Picture 1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72000" y="12700"/>
            <a:ext cx="457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3" name="Title 2"/>
          <p:cNvSpPr>
            <a:spLocks noGrp="1"/>
          </p:cNvSpPr>
          <p:nvPr>
            <p:ph type="title"/>
          </p:nvPr>
        </p:nvSpPr>
        <p:spPr>
          <a:xfrm>
            <a:off x="76200" y="2408238"/>
            <a:ext cx="9067800" cy="2239962"/>
          </a:xfrm>
        </p:spPr>
        <p:txBody>
          <a:bodyPr/>
          <a:lstStyle/>
          <a:p>
            <a:pPr algn="ctr" eaLnBrk="1" hangingPunct="1">
              <a:lnSpc>
                <a:spcPct val="80000"/>
              </a:lnSpc>
              <a:defRPr/>
            </a:pPr>
            <a:br>
              <a:rPr lang="en-US" sz="7200" b="1" dirty="0">
                <a:effectLst>
                  <a:glow rad="165100">
                    <a:schemeClr val="bg1">
                      <a:alpha val="99000"/>
                    </a:schemeClr>
                  </a:glow>
                </a:effectLst>
                <a:latin typeface="Arial" panose="020B0604020202020204" pitchFamily="34" charset="0"/>
                <a:cs typeface="Arial" panose="020B0604020202020204" pitchFamily="34" charset="0"/>
              </a:rPr>
            </a:br>
            <a:r>
              <a:rPr lang="ar-JO" sz="7200" b="1" dirty="0">
                <a:effectLst>
                  <a:glow rad="165100">
                    <a:schemeClr val="bg1">
                      <a:alpha val="99000"/>
                    </a:schemeClr>
                  </a:glow>
                </a:effectLst>
                <a:latin typeface="Arial" panose="020B0604020202020204" pitchFamily="34" charset="0"/>
                <a:cs typeface="Arial" panose="020B0604020202020204" pitchFamily="34" charset="0"/>
              </a:rPr>
              <a:t>ما هي </a:t>
            </a:r>
            <a:r>
              <a:rPr lang="ar-JO" sz="7200" b="1" dirty="0">
                <a:solidFill>
                  <a:srgbClr val="FFFF00"/>
                </a:solidFill>
                <a:effectLst>
                  <a:glow rad="165100">
                    <a:schemeClr val="bg1">
                      <a:alpha val="99000"/>
                    </a:schemeClr>
                  </a:glow>
                </a:effectLst>
                <a:latin typeface="Arial" panose="020B0604020202020204" pitchFamily="34" charset="0"/>
                <a:cs typeface="Arial" panose="020B0604020202020204" pitchFamily="34" charset="0"/>
              </a:rPr>
              <a:t>الطريقة الوحيدة </a:t>
            </a:r>
            <a:r>
              <a:rPr lang="ar-JO" sz="7200" b="1" dirty="0">
                <a:effectLst>
                  <a:glow rad="165100">
                    <a:schemeClr val="bg1">
                      <a:alpha val="99000"/>
                    </a:schemeClr>
                  </a:glow>
                </a:effectLst>
                <a:latin typeface="Arial" panose="020B0604020202020204" pitchFamily="34" charset="0"/>
                <a:cs typeface="Arial" panose="020B0604020202020204" pitchFamily="34" charset="0"/>
              </a:rPr>
              <a:t>التي تستطيع بها أن تكون كريماً؟</a:t>
            </a:r>
            <a:endParaRPr lang="en-US" sz="7200" b="1" dirty="0">
              <a:effectLst>
                <a:glow rad="165100">
                  <a:schemeClr val="bg1">
                    <a:alpha val="99000"/>
                  </a:schemeClr>
                </a:glow>
              </a:effectLst>
              <a:latin typeface="Arial" panose="020B0604020202020204" pitchFamily="34" charset="0"/>
              <a:cs typeface="Arial" panose="020B0604020202020204" pitchFamily="34" charset="0"/>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3770559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1" descr="nehemiah in the ligh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0"/>
            <a:ext cx="91313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2700" y="5971211"/>
            <a:ext cx="9144000" cy="863600"/>
          </a:xfrm>
        </p:spPr>
        <p:txBody>
          <a:bodyPr anchor="ctr"/>
          <a:lstStyle/>
          <a:p>
            <a:pPr eaLnBrk="1" hangingPunct="1">
              <a:defRPr/>
            </a:pPr>
            <a:r>
              <a:rPr lang="ar-JO" sz="4000" dirty="0"/>
              <a:t>حراسة عمل يد الله</a:t>
            </a:r>
            <a:endParaRPr lang="en-US" sz="4000" dirty="0"/>
          </a:p>
        </p:txBody>
      </p:sp>
      <p:sp>
        <p:nvSpPr>
          <p:cNvPr id="2051" name="Rectangle 3"/>
          <p:cNvSpPr>
            <a:spLocks noGrp="1" noChangeArrowheads="1"/>
          </p:cNvSpPr>
          <p:nvPr>
            <p:ph type="subTitle" idx="1"/>
          </p:nvPr>
        </p:nvSpPr>
        <p:spPr>
          <a:xfrm>
            <a:off x="7938" y="0"/>
            <a:ext cx="4059237" cy="631825"/>
          </a:xfrm>
          <a:solidFill>
            <a:srgbClr val="790015"/>
          </a:solidFill>
        </p:spPr>
        <p:txBody>
          <a:bodyPr/>
          <a:lstStyle/>
          <a:p>
            <a:pPr eaLnBrk="1" hangingPunct="1">
              <a:defRPr/>
            </a:pPr>
            <a:r>
              <a:rPr lang="ar-JO" dirty="0"/>
              <a:t>نحميا 6: 15-7: 3</a:t>
            </a:r>
            <a:endParaRPr lang="en-US" dirty="0"/>
          </a:p>
        </p:txBody>
      </p:sp>
    </p:spTree>
    <p:extLst>
      <p:ext uri="{BB962C8B-B14F-4D97-AF65-F5344CB8AC3E}">
        <p14:creationId xmlns:p14="http://schemas.microsoft.com/office/powerpoint/2010/main" val="3876305304"/>
      </p:ext>
    </p:extLst>
  </p:cSld>
  <p:clrMapOvr>
    <a:masterClrMapping/>
  </p:clrMapOvr>
  <p:transition>
    <p:fade/>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9900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rot="20992960">
            <a:off x="989013" y="571500"/>
            <a:ext cx="7232650" cy="6049963"/>
          </a:xfrm>
          <a:prstGeom prst="rect">
            <a:avLst/>
          </a:prstGeom>
          <a:solidFill>
            <a:schemeClr val="tx1"/>
          </a:solidFill>
          <a:ln w="9525">
            <a:solidFill>
              <a:srgbClr val="450000"/>
            </a:solidFill>
            <a:miter lim="800000"/>
            <a:headEnd/>
            <a:tailEnd/>
          </a:ln>
          <a:effectLst/>
          <a:extLs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8A0000">
                    <a:lumMod val="50000"/>
                  </a:srgbClr>
                </a:solidFill>
                <a:latin typeface="Arial" panose="020B0604020202020204" pitchFamily="34" charset="0"/>
                <a:cs typeface="Arial" panose="020B0604020202020204" pitchFamily="34" charset="0"/>
              </a:rPr>
              <a:t>ريك، لقد ذكرت في درس سابق عن إيليا أنه بعد الانتصار الروحي عادة ما تكون هناك فترة اختبار. </a:t>
            </a:r>
          </a:p>
          <a:p>
            <a:pPr algn="ctr">
              <a:defRPr/>
            </a:pPr>
            <a:r>
              <a:rPr lang="ar-JO" b="1" baseline="0" dirty="0">
                <a:solidFill>
                  <a:srgbClr val="8A0000">
                    <a:lumMod val="50000"/>
                  </a:srgbClr>
                </a:solidFill>
                <a:latin typeface="Arial" panose="020B0604020202020204" pitchFamily="34" charset="0"/>
                <a:cs typeface="Arial" panose="020B0604020202020204" pitchFamily="34" charset="0"/>
              </a:rPr>
              <a:t>على سبيل المثال أصيب إيليا بالاكتئاب. لماذا حدث ذلك؟ هل هناك هدف روحي؟</a:t>
            </a:r>
            <a:endParaRPr lang="en-US" b="1" baseline="0" dirty="0">
              <a:solidFill>
                <a:srgbClr val="8A0000">
                  <a:lumMod val="50000"/>
                </a:srgbClr>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17463"/>
            <a:ext cx="5580063" cy="925513"/>
          </a:xfrm>
          <a:solidFill>
            <a:srgbClr val="000090"/>
          </a:solidFill>
        </p:spPr>
        <p:txBody>
          <a:bodyPr anchor="ctr"/>
          <a:lstStyle/>
          <a:p>
            <a:pPr algn="ctr">
              <a:defRPr/>
            </a:pPr>
            <a:r>
              <a:rPr lang="ar-JO" dirty="0">
                <a:solidFill>
                  <a:schemeClr val="tx1"/>
                </a:solidFill>
                <a:latin typeface="Arial" panose="020B0604020202020204" pitchFamily="34" charset="0"/>
              </a:rPr>
              <a:t>بريد إلكتروني سابق</a:t>
            </a:r>
            <a:endParaRPr lang="en-US" dirty="0">
              <a:solidFill>
                <a:schemeClr val="tx1"/>
              </a:solidFill>
              <a:latin typeface="Arial" panose="020B0604020202020204" pitchFamily="34" charset="0"/>
            </a:endParaRPr>
          </a:p>
        </p:txBody>
      </p:sp>
    </p:spTree>
  </p:cSld>
  <p:clrMapOvr>
    <a:masterClrMapping/>
  </p:clrMapOvr>
  <p:transition>
    <p:fade/>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486360" y="188640"/>
            <a:ext cx="4572000" cy="2520280"/>
          </a:xfrm>
        </p:spPr>
        <p:txBody>
          <a:bodyPr anchor="ctr"/>
          <a:lstStyle/>
          <a:p>
            <a:pPr algn="ctr">
              <a:defRPr/>
            </a:pPr>
            <a:r>
              <a:rPr lang="ar-JO" dirty="0">
                <a:solidFill>
                  <a:schemeClr val="tx1"/>
                </a:solidFill>
                <a:effectLst>
                  <a:glow rad="203200">
                    <a:schemeClr val="bg1"/>
                  </a:glow>
                </a:effectLst>
                <a:latin typeface="Arial" panose="020B0604020202020204" pitchFamily="34" charset="0"/>
              </a:rPr>
              <a:t>هل تكون حذراً عندما تسير الأمور على ما يرام؟</a:t>
            </a:r>
            <a:endParaRPr lang="en-US" dirty="0">
              <a:solidFill>
                <a:schemeClr val="tx1"/>
              </a:solidFill>
              <a:effectLst>
                <a:glow rad="203200">
                  <a:schemeClr val="bg1"/>
                </a:glow>
              </a:effectLst>
              <a:latin typeface="Arial" panose="020B0604020202020204" pitchFamily="34" charset="0"/>
            </a:endParaRPr>
          </a:p>
        </p:txBody>
      </p:sp>
      <p:sp>
        <p:nvSpPr>
          <p:cNvPr id="7" name="Title 1"/>
          <p:cNvSpPr txBox="1">
            <a:spLocks/>
          </p:cNvSpPr>
          <p:nvPr/>
        </p:nvSpPr>
        <p:spPr bwMode="auto">
          <a:xfrm>
            <a:off x="4486360" y="3212976"/>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كيف نتجاوب عندما يعطينا الله </a:t>
            </a:r>
            <a:r>
              <a:rPr lang="ar-JO" b="1" baseline="0" dirty="0">
                <a:solidFill>
                  <a:srgbClr val="FFFF00"/>
                </a:solidFill>
                <a:effectLst>
                  <a:glow rad="203200">
                    <a:srgbClr val="000000"/>
                  </a:glow>
                </a:effectLst>
                <a:latin typeface="Arial" panose="020B0604020202020204" pitchFamily="34" charset="0"/>
                <a:cs typeface="Arial" panose="020B0604020202020204" pitchFamily="34" charset="0"/>
              </a:rPr>
              <a:t>أنتصاراً؟</a:t>
            </a: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
        <p:nvSpPr>
          <p:cNvPr id="8" name="Title 1"/>
          <p:cNvSpPr txBox="1">
            <a:spLocks/>
          </p:cNvSpPr>
          <p:nvPr/>
        </p:nvSpPr>
        <p:spPr bwMode="auto">
          <a:xfrm>
            <a:off x="7377" y="4337720"/>
            <a:ext cx="4572000" cy="2520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إيليا </a:t>
            </a:r>
          </a:p>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إبراهيم </a:t>
            </a:r>
          </a:p>
          <a:p>
            <a:pPr algn="ctr">
              <a:defRPr/>
            </a:pPr>
            <a:r>
              <a:rPr lang="ar-JO" b="1" baseline="0" dirty="0">
                <a:solidFill>
                  <a:srgbClr val="FFFFFF"/>
                </a:solidFill>
                <a:effectLst>
                  <a:glow rad="203200">
                    <a:srgbClr val="000000"/>
                  </a:glow>
                </a:effectLst>
                <a:latin typeface="Arial" panose="020B0604020202020204" pitchFamily="34" charset="0"/>
                <a:cs typeface="Arial" panose="020B0604020202020204" pitchFamily="34" charset="0"/>
              </a:rPr>
              <a:t>موسى</a:t>
            </a: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dirty="0">
                <a:effectLst>
                  <a:glow rad="139700">
                    <a:schemeClr val="bg1"/>
                  </a:glow>
                  <a:outerShdw blurRad="38100" dist="38100" dir="2700000" algn="tl">
                    <a:srgbClr val="666633"/>
                  </a:outerShdw>
                </a:effectLst>
                <a:latin typeface="Arial" panose="020B0604020202020204" pitchFamily="34" charset="0"/>
                <a:ea typeface="+mj-ea"/>
              </a:rPr>
              <a:t>"Let</a:t>
            </a:r>
            <a:r>
              <a:rPr lang="mr-IN" sz="4000" dirty="0">
                <a:effectLst>
                  <a:glow rad="139700">
                    <a:schemeClr val="bg1"/>
                  </a:glow>
                  <a:outerShdw blurRad="38100" dist="38100" dir="2700000" algn="tl">
                    <a:srgbClr val="666633"/>
                  </a:outerShdw>
                </a:effectLst>
                <a:latin typeface="Arial" panose="020B0604020202020204" pitchFamily="34" charset="0"/>
                <a:ea typeface="+mj-ea"/>
                <a:cs typeface="Arial"/>
              </a:rPr>
              <a:t>'</a:t>
            </a:r>
            <a:r>
              <a:rPr lang="en-SG" sz="4000" dirty="0">
                <a:effectLst>
                  <a:glow rad="139700">
                    <a:schemeClr val="bg1"/>
                  </a:glow>
                  <a:outerShdw blurRad="38100" dist="38100" dir="2700000" algn="tl">
                    <a:srgbClr val="666633"/>
                  </a:outerShdw>
                </a:effectLst>
                <a:latin typeface="Arial" panose="020B0604020202020204" pitchFamily="34" charset="0"/>
                <a:ea typeface="+mj-ea"/>
              </a:rPr>
              <a:t>s build that wall!"</a:t>
            </a:r>
            <a:endParaRPr lang="en-SG" sz="4000" dirty="0">
              <a:effectLst>
                <a:glow rad="139700">
                  <a:schemeClr val="bg1"/>
                </a:glow>
              </a:effectLst>
              <a:latin typeface="Arial" panose="020B0604020202020204" pitchFamily="34" charset="0"/>
              <a:ea typeface="+mj-ea"/>
            </a:endParaRPr>
          </a:p>
        </p:txBody>
      </p:sp>
      <p:pic>
        <p:nvPicPr>
          <p:cNvPr id="975874" name="Picture 1" descr="neh 4_copyright-laroyce-jones-20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58788"/>
            <a:ext cx="9144000" cy="814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357298"/>
            <a:ext cx="9144000" cy="43413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استرداد الأسوار</a:t>
            </a:r>
            <a:br>
              <a:rPr lang="en-US"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والشعب</a:t>
            </a:r>
            <a:endParaRPr lang="en-US" sz="6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299</a:t>
            </a:r>
            <a:endParaRPr lang="en-US" b="1" baseline="0" dirty="0">
              <a:solidFill>
                <a:srgbClr val="FFFFFF"/>
              </a:solidFill>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C981BA42-77D9-DC47-ACD8-8AB6A0E428B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06623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gd name="T0" fmla="*/ 2147483647 w 2690"/>
              <a:gd name="T1" fmla="*/ 0 h 2929"/>
              <a:gd name="T2" fmla="*/ 2147483647 w 2690"/>
              <a:gd name="T3" fmla="*/ 2147483647 h 2929"/>
              <a:gd name="T4" fmla="*/ 2147483647 w 2690"/>
              <a:gd name="T5" fmla="*/ 2147483647 h 2929"/>
              <a:gd name="T6" fmla="*/ 2147483647 w 2690"/>
              <a:gd name="T7" fmla="*/ 2147483647 h 2929"/>
              <a:gd name="T8" fmla="*/ 2147483647 w 2690"/>
              <a:gd name="T9" fmla="*/ 2147483647 h 2929"/>
              <a:gd name="T10" fmla="*/ 2147483647 w 2690"/>
              <a:gd name="T11" fmla="*/ 2147483647 h 2929"/>
              <a:gd name="T12" fmla="*/ 2147483647 w 2690"/>
              <a:gd name="T13" fmla="*/ 2147483647 h 2929"/>
              <a:gd name="T14" fmla="*/ 2147483647 w 2690"/>
              <a:gd name="T15" fmla="*/ 2147483647 h 2929"/>
              <a:gd name="T16" fmla="*/ 2147483647 w 2690"/>
              <a:gd name="T17" fmla="*/ 2147483647 h 2929"/>
              <a:gd name="T18" fmla="*/ 2147483647 w 2690"/>
              <a:gd name="T19" fmla="*/ 2147483647 h 2929"/>
              <a:gd name="T20" fmla="*/ 2147483647 w 2690"/>
              <a:gd name="T21" fmla="*/ 2147483647 h 2929"/>
              <a:gd name="T22" fmla="*/ 2147483647 w 2690"/>
              <a:gd name="T23" fmla="*/ 2147483647 h 2929"/>
              <a:gd name="T24" fmla="*/ 2147483647 w 2690"/>
              <a:gd name="T25" fmla="*/ 2147483647 h 2929"/>
              <a:gd name="T26" fmla="*/ 2147483647 w 2690"/>
              <a:gd name="T27" fmla="*/ 2147483647 h 2929"/>
              <a:gd name="T28" fmla="*/ 2147483647 w 2690"/>
              <a:gd name="T29" fmla="*/ 2147483647 h 2929"/>
              <a:gd name="T30" fmla="*/ 2147483647 w 2690"/>
              <a:gd name="T31" fmla="*/ 2147483647 h 2929"/>
              <a:gd name="T32" fmla="*/ 2147483647 w 2690"/>
              <a:gd name="T33" fmla="*/ 2147483647 h 2929"/>
              <a:gd name="T34" fmla="*/ 2147483647 w 2690"/>
              <a:gd name="T35" fmla="*/ 2147483647 h 2929"/>
              <a:gd name="T36" fmla="*/ 2147483647 w 2690"/>
              <a:gd name="T37" fmla="*/ 2147483647 h 2929"/>
              <a:gd name="T38" fmla="*/ 2147483647 w 2690"/>
              <a:gd name="T39" fmla="*/ 2147483647 h 2929"/>
              <a:gd name="T40" fmla="*/ 2147483647 w 2690"/>
              <a:gd name="T41" fmla="*/ 2147483647 h 2929"/>
              <a:gd name="T42" fmla="*/ 2147483647 w 2690"/>
              <a:gd name="T43" fmla="*/ 2147483647 h 2929"/>
              <a:gd name="T44" fmla="*/ 2147483647 w 2690"/>
              <a:gd name="T45" fmla="*/ 2147483647 h 2929"/>
              <a:gd name="T46" fmla="*/ 2147483647 w 2690"/>
              <a:gd name="T47" fmla="*/ 2147483647 h 2929"/>
              <a:gd name="T48" fmla="*/ 2147483647 w 2690"/>
              <a:gd name="T49" fmla="*/ 2147483647 h 2929"/>
              <a:gd name="T50" fmla="*/ 0 w 2690"/>
              <a:gd name="T51" fmla="*/ 2147483647 h 2929"/>
              <a:gd name="T52" fmla="*/ 2147483647 w 2690"/>
              <a:gd name="T53" fmla="*/ 2147483647 h 2929"/>
              <a:gd name="T54" fmla="*/ 2147483647 w 2690"/>
              <a:gd name="T55" fmla="*/ 2147483647 h 2929"/>
              <a:gd name="T56" fmla="*/ 2147483647 w 2690"/>
              <a:gd name="T57" fmla="*/ 2147483647 h 2929"/>
              <a:gd name="T58" fmla="*/ 2147483647 w 2690"/>
              <a:gd name="T59" fmla="*/ 2147483647 h 2929"/>
              <a:gd name="T60" fmla="*/ 2147483647 w 2690"/>
              <a:gd name="T61" fmla="*/ 2147483647 h 2929"/>
              <a:gd name="T62" fmla="*/ 2147483647 w 2690"/>
              <a:gd name="T63" fmla="*/ 2147483647 h 2929"/>
              <a:gd name="T64" fmla="*/ 2147483647 w 2690"/>
              <a:gd name="T65" fmla="*/ 2147483647 h 2929"/>
              <a:gd name="T66" fmla="*/ 2147483647 w 2690"/>
              <a:gd name="T67" fmla="*/ 2147483647 h 2929"/>
              <a:gd name="T68" fmla="*/ 2147483647 w 2690"/>
              <a:gd name="T69" fmla="*/ 2147483647 h 2929"/>
              <a:gd name="T70" fmla="*/ 2147483647 w 2690"/>
              <a:gd name="T71" fmla="*/ 2147483647 h 2929"/>
              <a:gd name="T72" fmla="*/ 2147483647 w 2690"/>
              <a:gd name="T73" fmla="*/ 2147483647 h 2929"/>
              <a:gd name="T74" fmla="*/ 2147483647 w 2690"/>
              <a:gd name="T75" fmla="*/ 2147483647 h 2929"/>
              <a:gd name="T76" fmla="*/ 2147483647 w 2690"/>
              <a:gd name="T77" fmla="*/ 2147483647 h 2929"/>
              <a:gd name="T78" fmla="*/ 2147483647 w 2690"/>
              <a:gd name="T79" fmla="*/ 2147483647 h 2929"/>
              <a:gd name="T80" fmla="*/ 2147483647 w 2690"/>
              <a:gd name="T81" fmla="*/ 2147483647 h 2929"/>
              <a:gd name="T82" fmla="*/ 2147483647 w 2690"/>
              <a:gd name="T83" fmla="*/ 2147483647 h 2929"/>
              <a:gd name="T84" fmla="*/ 2147483647 w 2690"/>
              <a:gd name="T85" fmla="*/ 2147483647 h 2929"/>
              <a:gd name="T86" fmla="*/ 2147483647 w 2690"/>
              <a:gd name="T87" fmla="*/ 2147483647 h 2929"/>
              <a:gd name="T88" fmla="*/ 2147483647 w 2690"/>
              <a:gd name="T89" fmla="*/ 2147483647 h 2929"/>
              <a:gd name="T90" fmla="*/ 2147483647 w 2690"/>
              <a:gd name="T91" fmla="*/ 2147483647 h 2929"/>
              <a:gd name="T92" fmla="*/ 2147483647 w 2690"/>
              <a:gd name="T93" fmla="*/ 2147483647 h 2929"/>
              <a:gd name="T94" fmla="*/ 2147483647 w 2690"/>
              <a:gd name="T95" fmla="*/ 2147483647 h 2929"/>
              <a:gd name="T96" fmla="*/ 2147483647 w 2690"/>
              <a:gd name="T97" fmla="*/ 2147483647 h 2929"/>
              <a:gd name="T98" fmla="*/ 2147483647 w 2690"/>
              <a:gd name="T99" fmla="*/ 2147483647 h 2929"/>
              <a:gd name="T100" fmla="*/ 2147483647 w 2690"/>
              <a:gd name="T101" fmla="*/ 2147483647 h 2929"/>
              <a:gd name="T102" fmla="*/ 2147483647 w 2690"/>
              <a:gd name="T103" fmla="*/ 2147483647 h 2929"/>
              <a:gd name="T104" fmla="*/ 2147483647 w 2690"/>
              <a:gd name="T105" fmla="*/ 2147483647 h 2929"/>
              <a:gd name="T106" fmla="*/ 2147483647 w 2690"/>
              <a:gd name="T107" fmla="*/ 2147483647 h 2929"/>
              <a:gd name="T108" fmla="*/ 2147483647 w 2690"/>
              <a:gd name="T109" fmla="*/ 2147483647 h 2929"/>
              <a:gd name="T110" fmla="*/ 2147483647 w 2690"/>
              <a:gd name="T111" fmla="*/ 2147483647 h 2929"/>
              <a:gd name="T112" fmla="*/ 2147483647 w 2690"/>
              <a:gd name="T113" fmla="*/ 2147483647 h 2929"/>
              <a:gd name="T114" fmla="*/ 2147483647 w 2690"/>
              <a:gd name="T115" fmla="*/ 2147483647 h 2929"/>
              <a:gd name="T116" fmla="*/ 2147483647 w 2690"/>
              <a:gd name="T117" fmla="*/ 2147483647 h 2929"/>
              <a:gd name="T118" fmla="*/ 2147483647 w 2690"/>
              <a:gd name="T119" fmla="*/ 2147483647 h 2929"/>
              <a:gd name="T120" fmla="*/ 2147483647 w 2690"/>
              <a:gd name="T121" fmla="*/ 2147483647 h 2929"/>
              <a:gd name="T122" fmla="*/ 2147483647 w 2690"/>
              <a:gd name="T123" fmla="*/ 0 h 29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a:extLst>
            <a:ext uri="{909E8E84-426E-40dd-AFC4-6F175D3DCCD1}">
              <a14:hiddenFill xmlns:a14="http://schemas.microsoft.com/office/drawing/2010/main" xmlns="">
                <a:solidFill>
                  <a:srgbClr val="FFFFFF"/>
                </a:solid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solidFill>
                <a:srgbClr val="FFFFFF"/>
              </a:solidFill>
              <a:latin typeface="Arial" panose="020B0604020202020204" pitchFamily="34" charset="0"/>
              <a:ea typeface="Osaka" charset="0"/>
              <a:cs typeface="Arial" panose="020B0604020202020204" pitchFamily="34"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endParaRPr lang="en-US" b="1" dirty="0">
              <a:solidFill>
                <a:srgbClr val="FFFFFF"/>
              </a:solidFill>
              <a:latin typeface="Arial" panose="020B0604020202020204" pitchFamily="34" charset="0"/>
              <a:ea typeface="Osaka" charset="0"/>
              <a:cs typeface="Arial" panose="020B0604020202020204" pitchFamily="34" charset="0"/>
            </a:endParaRPr>
          </a:p>
        </p:txBody>
      </p:sp>
      <p:sp>
        <p:nvSpPr>
          <p:cNvPr id="8909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eaLnBrk="1" hangingPunct="1">
              <a:spcBef>
                <a:spcPct val="50000"/>
              </a:spcBef>
              <a:defRPr/>
            </a:pPr>
            <a:r>
              <a:rPr lang="ar-JO" sz="3600" b="1" baseline="0" dirty="0">
                <a:solidFill>
                  <a:srgbClr val="FFFFFF"/>
                </a:solidFill>
                <a:latin typeface="Arial" panose="020B0604020202020204" pitchFamily="34" charset="0"/>
                <a:ea typeface="Osaka"/>
                <a:cs typeface="Arial" panose="020B0604020202020204" pitchFamily="34" charset="0"/>
              </a:rPr>
              <a:t>جبل الزيتون</a:t>
            </a:r>
            <a:endParaRPr lang="en-US" sz="3600" b="1" baseline="0" dirty="0">
              <a:solidFill>
                <a:srgbClr val="FFFFFF"/>
              </a:solidFill>
              <a:latin typeface="Arial" panose="020B0604020202020204" pitchFamily="34" charset="0"/>
              <a:ea typeface="Osaka"/>
              <a:cs typeface="Arial" panose="020B0604020202020204" pitchFamily="34" charset="0"/>
            </a:endParaRPr>
          </a:p>
        </p:txBody>
      </p:sp>
      <p:sp>
        <p:nvSpPr>
          <p:cNvPr id="89096" name="Rectangle 8"/>
          <p:cNvSpPr>
            <a:spLocks noGrp="1" noChangeArrowheads="1"/>
          </p:cNvSpPr>
          <p:nvPr>
            <p:ph type="title" idx="4294967295"/>
          </p:nvPr>
        </p:nvSpPr>
        <p:spPr>
          <a:xfrm>
            <a:off x="0" y="228600"/>
            <a:ext cx="4572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ar-JO" b="1" dirty="0">
                <a:latin typeface="Arial" panose="020B0604020202020204" pitchFamily="34" charset="0"/>
                <a:ea typeface="Osaka" charset="0"/>
                <a:cs typeface="Arial" panose="020B0604020202020204" pitchFamily="34" charset="0"/>
              </a:rPr>
              <a:t>الخطوط العريضة للجدران</a:t>
            </a:r>
            <a:br>
              <a:rPr lang="en-US"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2-3، 12</a:t>
            </a:r>
            <a:r>
              <a:rPr lang="en-US" b="1" dirty="0">
                <a:latin typeface="Arial" panose="020B0604020202020204" pitchFamily="34" charset="0"/>
                <a:ea typeface="Osaka" charset="0"/>
                <a:cs typeface="Arial" panose="020B0604020202020204" pitchFamily="34" charset="0"/>
              </a:rPr>
              <a:t>)</a:t>
            </a: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الضأن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0" name="Text Box 12"/>
          <p:cNvSpPr txBox="1">
            <a:spLocks noChangeArrowheads="1"/>
          </p:cNvSpPr>
          <p:nvPr/>
        </p:nvSpPr>
        <p:spPr bwMode="auto">
          <a:xfrm>
            <a:off x="5105400" y="1676400"/>
            <a:ext cx="7620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المئة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2" name="Text Box 14"/>
          <p:cNvSpPr txBox="1">
            <a:spLocks noChangeArrowheads="1"/>
          </p:cNvSpPr>
          <p:nvPr/>
        </p:nvSpPr>
        <p:spPr bwMode="auto">
          <a:xfrm>
            <a:off x="3962400" y="1676400"/>
            <a:ext cx="10668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حننئيل</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السمك</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4" name="Text Box 16"/>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en-US" sz="1400" b="1" baseline="0" dirty="0">
                <a:solidFill>
                  <a:srgbClr val="FFFFFF"/>
                </a:solidFill>
                <a:latin typeface="Arial" panose="020B0604020202020204" pitchFamily="34" charset="0"/>
                <a:ea typeface="Osaka" charset="0"/>
                <a:cs typeface="Arial" panose="020B0604020202020204" pitchFamily="34" charset="0"/>
              </a:rPr>
              <a:t> (</a:t>
            </a:r>
            <a:r>
              <a:rPr lang="ar-JO" sz="1400" b="1" baseline="0" dirty="0">
                <a:solidFill>
                  <a:srgbClr val="FFFFFF"/>
                </a:solidFill>
                <a:latin typeface="Arial" panose="020B0604020202020204" pitchFamily="34" charset="0"/>
                <a:ea typeface="Osaka" charset="0"/>
                <a:cs typeface="Arial" panose="020B0604020202020204" pitchFamily="34" charset="0"/>
              </a:rPr>
              <a:t>الباب العتيق</a:t>
            </a:r>
            <a:r>
              <a:rPr lang="en-US" sz="1400" b="1" baseline="0" dirty="0">
                <a:solidFill>
                  <a:srgbClr val="FFFFFF"/>
                </a:solidFill>
                <a:latin typeface="Arial" panose="020B0604020202020204" pitchFamily="34" charset="0"/>
                <a:ea typeface="Osaka" charset="0"/>
                <a:cs typeface="Arial" panose="020B0604020202020204" pitchFamily="34" charset="0"/>
              </a:rPr>
              <a:t>)</a:t>
            </a: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الباب العريض</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6" name="Text Box 18"/>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defRPr/>
            </a:pPr>
            <a:r>
              <a:rPr lang="ar-JO" sz="1400" b="1" baseline="0" dirty="0">
                <a:solidFill>
                  <a:srgbClr val="FFFFFF"/>
                </a:solidFill>
                <a:latin typeface="Arial" panose="020B0604020202020204" pitchFamily="34" charset="0"/>
                <a:ea typeface="Osaka" charset="0"/>
                <a:cs typeface="Arial" panose="020B0604020202020204" pitchFamily="34" charset="0"/>
              </a:rPr>
              <a:t>برج التنانير</a:t>
            </a:r>
            <a:endParaRPr lang="en-US" sz="1400" b="1" baseline="0" dirty="0">
              <a:solidFill>
                <a:srgbClr val="FFFFFF"/>
              </a:solidFill>
              <a:latin typeface="Arial" panose="020B0604020202020204" pitchFamily="34" charset="0"/>
              <a:ea typeface="Osaka" charset="0"/>
              <a:cs typeface="Arial" panose="020B0604020202020204" pitchFamily="34" charset="0"/>
            </a:endParaRP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الوادي</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الدمن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09" name="Text Box 21"/>
          <p:cNvSpPr txBox="1">
            <a:spLocks noChangeArrowheads="1"/>
          </p:cNvSpPr>
          <p:nvPr/>
        </p:nvSpPr>
        <p:spPr bwMode="auto">
          <a:xfrm>
            <a:off x="3124200" y="5715000"/>
            <a:ext cx="16002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بركة سلوام</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العين</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الزاوية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الماء</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سور الأكمة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بوابة الخيل</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البوابة الشرقية</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sz="1400" b="1" baseline="0" dirty="0">
                <a:solidFill>
                  <a:srgbClr val="FFFFFF"/>
                </a:solidFill>
                <a:latin typeface="Arial" panose="020B0604020202020204" pitchFamily="34" charset="0"/>
                <a:ea typeface="Osaka"/>
                <a:cs typeface="Arial" panose="020B0604020202020204" pitchFamily="34" charset="0"/>
              </a:rPr>
              <a:t>باب العد</a:t>
            </a:r>
            <a:endParaRPr lang="en-US" sz="1400" b="1" baseline="0" dirty="0">
              <a:solidFill>
                <a:srgbClr val="FFFFFF"/>
              </a:solidFill>
              <a:latin typeface="Arial" panose="020B0604020202020204" pitchFamily="34" charset="0"/>
              <a:ea typeface="Osaka"/>
              <a:cs typeface="Arial" panose="020B0604020202020204" pitchFamily="34" charset="0"/>
            </a:endParaRPr>
          </a:p>
        </p:txBody>
      </p:sp>
      <p:sp>
        <p:nvSpPr>
          <p:cNvPr id="89118" name="Text Box 30"/>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defRPr/>
            </a:pPr>
            <a:r>
              <a:rPr lang="ar-JO" b="1" baseline="0" dirty="0">
                <a:solidFill>
                  <a:srgbClr val="FFFFFF"/>
                </a:solidFill>
                <a:latin typeface="Arial" panose="020B0604020202020204" pitchFamily="34" charset="0"/>
                <a:ea typeface="Osaka"/>
                <a:cs typeface="Arial" panose="020B0604020202020204" pitchFamily="34" charset="0"/>
              </a:rPr>
              <a:t>304</a:t>
            </a:r>
            <a:endParaRPr lang="en-US" b="1" baseline="0" dirty="0">
              <a:solidFill>
                <a:srgbClr val="FFFFFF"/>
              </a:solidFill>
              <a:latin typeface="Arial" panose="020B0604020202020204" pitchFamily="34" charset="0"/>
              <a:ea typeface="Osaka"/>
              <a:cs typeface="Arial" panose="020B0604020202020204" pitchFamily="34" charset="0"/>
            </a:endParaRPr>
          </a:p>
        </p:txBody>
      </p:sp>
      <p:sp>
        <p:nvSpPr>
          <p:cNvPr id="597020"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sz="1600" b="1" baseline="0" dirty="0">
                <a:solidFill>
                  <a:srgbClr val="FFFFFF"/>
                </a:solidFill>
                <a:latin typeface="Arial" panose="020B0604020202020204" pitchFamily="34" charset="0"/>
                <a:ea typeface="Osaka"/>
                <a:cs typeface="Arial" panose="020B0604020202020204" pitchFamily="34" charset="0"/>
              </a:rPr>
              <a:t>التفتيش (نح 2)</a:t>
            </a:r>
            <a:endParaRPr lang="en-US" sz="1600" b="1" baseline="0" dirty="0">
              <a:solidFill>
                <a:srgbClr val="FFFFFF"/>
              </a:solidFill>
              <a:latin typeface="Arial" panose="020B0604020202020204" pitchFamily="34" charset="0"/>
              <a:ea typeface="Osaka"/>
              <a:cs typeface="Arial" panose="020B0604020202020204" pitchFamily="34" charset="0"/>
            </a:endParaRPr>
          </a:p>
        </p:txBody>
      </p:sp>
      <p:sp>
        <p:nvSpPr>
          <p:cNvPr id="597022"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sz="1600" b="1" baseline="0" dirty="0">
                <a:solidFill>
                  <a:srgbClr val="FFFFFF"/>
                </a:solidFill>
                <a:latin typeface="Arial" panose="020B0604020202020204" pitchFamily="34" charset="0"/>
                <a:ea typeface="Osaka"/>
                <a:cs typeface="Arial" panose="020B0604020202020204" pitchFamily="34" charset="0"/>
              </a:rPr>
              <a:t>بناء الأسوار (نح 3)</a:t>
            </a:r>
            <a:endParaRPr lang="en-US" sz="1600" b="1" baseline="0" dirty="0">
              <a:solidFill>
                <a:srgbClr val="FFFFFF"/>
              </a:solidFill>
              <a:latin typeface="Arial" panose="020B0604020202020204" pitchFamily="34" charset="0"/>
              <a:ea typeface="Osaka"/>
              <a:cs typeface="Arial" panose="020B0604020202020204" pitchFamily="34" charset="0"/>
            </a:endParaRPr>
          </a:p>
        </p:txBody>
      </p:sp>
      <p:sp>
        <p:nvSpPr>
          <p:cNvPr id="597024"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27" name="Text Box 39"/>
          <p:cNvSpPr txBox="1">
            <a:spLocks noChangeArrowheads="1"/>
          </p:cNvSpPr>
          <p:nvPr/>
        </p:nvSpPr>
        <p:spPr bwMode="auto">
          <a:xfrm>
            <a:off x="533400" y="5302250"/>
            <a:ext cx="2819400" cy="461665"/>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a:defRPr/>
            </a:pPr>
            <a:r>
              <a:rPr lang="ar-JO" b="1" dirty="0">
                <a:latin typeface="Arial" panose="020B0604020202020204" pitchFamily="34" charset="0"/>
                <a:cs typeface="Arial" panose="020B0604020202020204" pitchFamily="34" charset="0"/>
              </a:rPr>
              <a:t>موكب (نح 12: 27-43)</a:t>
            </a:r>
            <a:endParaRPr lang="en-US" b="1" baseline="0" dirty="0">
              <a:solidFill>
                <a:srgbClr val="FFFFFF"/>
              </a:solidFill>
              <a:latin typeface="Arial" panose="020B0604020202020204" pitchFamily="34" charset="0"/>
              <a:ea typeface="Osaka"/>
              <a:cs typeface="Arial" panose="020B0604020202020204" pitchFamily="34" charset="0"/>
            </a:endParaRP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97030"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0" name="Text Box 32"/>
          <p:cNvSpPr txBox="1">
            <a:spLocks noChangeArrowheads="1"/>
          </p:cNvSpPr>
          <p:nvPr/>
        </p:nvSpPr>
        <p:spPr bwMode="auto">
          <a:xfrm>
            <a:off x="533400" y="4114800"/>
            <a:ext cx="2819400" cy="338554"/>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defRPr/>
            </a:pPr>
            <a:r>
              <a:rPr lang="ar-JO" sz="1600" b="1" baseline="0" dirty="0">
                <a:solidFill>
                  <a:srgbClr val="FFFFFF"/>
                </a:solidFill>
                <a:latin typeface="Arial" panose="020B0604020202020204" pitchFamily="34" charset="0"/>
                <a:ea typeface="Osaka" charset="0"/>
                <a:cs typeface="Arial" panose="020B0604020202020204" pitchFamily="34" charset="0"/>
              </a:rPr>
              <a:t>الأسوار اليوم ( منذ 1500م</a:t>
            </a:r>
            <a:endParaRPr lang="en-US" sz="1600" b="1" baseline="0" dirty="0">
              <a:solidFill>
                <a:srgbClr val="FFFFFF"/>
              </a:solidFill>
              <a:latin typeface="Arial" panose="020B0604020202020204" pitchFamily="34" charset="0"/>
              <a:ea typeface="Osaka" charset="0"/>
              <a:cs typeface="Arial" panose="020B0604020202020204" pitchFamily="34" charset="0"/>
            </a:endParaRPr>
          </a:p>
        </p:txBody>
      </p:sp>
      <p:sp>
        <p:nvSpPr>
          <p:cNvPr id="597032"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defRPr/>
            </a:pPr>
            <a:r>
              <a:rPr lang="ar-JO" sz="1600" b="1" baseline="0" dirty="0">
                <a:solidFill>
                  <a:srgbClr val="FFFFFF"/>
                </a:solidFill>
                <a:latin typeface="Arial" panose="020B0604020202020204" pitchFamily="34" charset="0"/>
                <a:ea typeface="Osaka" charset="0"/>
                <a:cs typeface="Arial" panose="020B0604020202020204" pitchFamily="34" charset="0"/>
              </a:rPr>
              <a:t>جبل الهيكل اليوم</a:t>
            </a:r>
            <a:endParaRPr lang="en-US" sz="1600" b="1" baseline="0" dirty="0">
              <a:solidFill>
                <a:srgbClr val="FFFFFF"/>
              </a:solidFill>
              <a:latin typeface="Arial" panose="020B0604020202020204" pitchFamily="34" charset="0"/>
              <a:ea typeface="Osaka"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checkerboard(across)">
                                      <p:cBhvr>
                                        <p:cTn id="13" dur="500"/>
                                        <p:tgtEl>
                                          <p:spTgt spid="4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89092"/>
                                        </p:tgtEl>
                                        <p:attrNameLst>
                                          <p:attrName>style.visibility</p:attrName>
                                        </p:attrNameLst>
                                      </p:cBhvr>
                                      <p:to>
                                        <p:strVal val="visible"/>
                                      </p:to>
                                    </p:set>
                                    <p:animEffect transition="in" filter="checkerboard(across)">
                                      <p:cBhvr>
                                        <p:cTn id="18" dur="500"/>
                                        <p:tgtEl>
                                          <p:spTgt spid="8909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89093"/>
                                        </p:tgtEl>
                                        <p:attrNameLst>
                                          <p:attrName>style.visibility</p:attrName>
                                        </p:attrNameLst>
                                      </p:cBhvr>
                                      <p:to>
                                        <p:strVal val="visible"/>
                                      </p:to>
                                    </p:set>
                                    <p:animEffect transition="in" filter="checkerboard(across)">
                                      <p:cBhvr>
                                        <p:cTn id="23" dur="500"/>
                                        <p:tgtEl>
                                          <p:spTgt spid="890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89097"/>
                                        </p:tgtEl>
                                        <p:attrNameLst>
                                          <p:attrName>style.visibility</p:attrName>
                                        </p:attrNameLst>
                                      </p:cBhvr>
                                      <p:to>
                                        <p:strVal val="visible"/>
                                      </p:to>
                                    </p:set>
                                    <p:animEffect transition="in" filter="wipe(left)">
                                      <p:cBhvr>
                                        <p:cTn id="28" dur="500"/>
                                        <p:tgtEl>
                                          <p:spTgt spid="8909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9099"/>
                                        </p:tgtEl>
                                        <p:attrNameLst>
                                          <p:attrName>style.visibility</p:attrName>
                                        </p:attrNameLst>
                                      </p:cBhvr>
                                      <p:to>
                                        <p:strVal val="visible"/>
                                      </p:to>
                                    </p:set>
                                    <p:animEffect transition="in" filter="dissolve">
                                      <p:cBhvr>
                                        <p:cTn id="33" dur="500"/>
                                        <p:tgtEl>
                                          <p:spTgt spid="8909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89100"/>
                                        </p:tgtEl>
                                        <p:attrNameLst>
                                          <p:attrName>style.visibility</p:attrName>
                                        </p:attrNameLst>
                                      </p:cBhvr>
                                      <p:to>
                                        <p:strVal val="visible"/>
                                      </p:to>
                                    </p:set>
                                    <p:animEffect transition="in" filter="dissolve">
                                      <p:cBhvr>
                                        <p:cTn id="38" dur="500"/>
                                        <p:tgtEl>
                                          <p:spTgt spid="891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89102"/>
                                        </p:tgtEl>
                                        <p:attrNameLst>
                                          <p:attrName>style.visibility</p:attrName>
                                        </p:attrNameLst>
                                      </p:cBhvr>
                                      <p:to>
                                        <p:strVal val="visible"/>
                                      </p:to>
                                    </p:set>
                                    <p:animEffect transition="in" filter="dissolve">
                                      <p:cBhvr>
                                        <p:cTn id="43" dur="500"/>
                                        <p:tgtEl>
                                          <p:spTgt spid="89102"/>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03"/>
                                        </p:tgtEl>
                                        <p:attrNameLst>
                                          <p:attrName>style.visibility</p:attrName>
                                        </p:attrNameLst>
                                      </p:cBhvr>
                                      <p:to>
                                        <p:strVal val="visible"/>
                                      </p:to>
                                    </p:set>
                                    <p:animEffect transition="in" filter="dissolve">
                                      <p:cBhvr>
                                        <p:cTn id="48" dur="500"/>
                                        <p:tgtEl>
                                          <p:spTgt spid="89103"/>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89104"/>
                                        </p:tgtEl>
                                        <p:attrNameLst>
                                          <p:attrName>style.visibility</p:attrName>
                                        </p:attrNameLst>
                                      </p:cBhvr>
                                      <p:to>
                                        <p:strVal val="visible"/>
                                      </p:to>
                                    </p:set>
                                    <p:animEffect transition="in" filter="dissolve">
                                      <p:cBhvr>
                                        <p:cTn id="53" dur="500"/>
                                        <p:tgtEl>
                                          <p:spTgt spid="8910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105"/>
                                        </p:tgtEl>
                                        <p:attrNameLst>
                                          <p:attrName>style.visibility</p:attrName>
                                        </p:attrNameLst>
                                      </p:cBhvr>
                                      <p:to>
                                        <p:strVal val="visible"/>
                                      </p:to>
                                    </p:set>
                                    <p:animEffect transition="in" filter="dissolve">
                                      <p:cBhvr>
                                        <p:cTn id="58" dur="500"/>
                                        <p:tgtEl>
                                          <p:spTgt spid="8910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89106"/>
                                        </p:tgtEl>
                                        <p:attrNameLst>
                                          <p:attrName>style.visibility</p:attrName>
                                        </p:attrNameLst>
                                      </p:cBhvr>
                                      <p:to>
                                        <p:strVal val="visible"/>
                                      </p:to>
                                    </p:set>
                                    <p:animEffect transition="in" filter="dissolve">
                                      <p:cBhvr>
                                        <p:cTn id="63" dur="500"/>
                                        <p:tgtEl>
                                          <p:spTgt spid="8910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89107"/>
                                        </p:tgtEl>
                                        <p:attrNameLst>
                                          <p:attrName>style.visibility</p:attrName>
                                        </p:attrNameLst>
                                      </p:cBhvr>
                                      <p:to>
                                        <p:strVal val="visible"/>
                                      </p:to>
                                    </p:set>
                                    <p:animEffect transition="in" filter="dissolve">
                                      <p:cBhvr>
                                        <p:cTn id="68" dur="500"/>
                                        <p:tgtEl>
                                          <p:spTgt spid="8910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89108"/>
                                        </p:tgtEl>
                                        <p:attrNameLst>
                                          <p:attrName>style.visibility</p:attrName>
                                        </p:attrNameLst>
                                      </p:cBhvr>
                                      <p:to>
                                        <p:strVal val="visible"/>
                                      </p:to>
                                    </p:set>
                                    <p:animEffect transition="in" filter="dissolve">
                                      <p:cBhvr>
                                        <p:cTn id="73" dur="500"/>
                                        <p:tgtEl>
                                          <p:spTgt spid="8910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89109"/>
                                        </p:tgtEl>
                                        <p:attrNameLst>
                                          <p:attrName>style.visibility</p:attrName>
                                        </p:attrNameLst>
                                      </p:cBhvr>
                                      <p:to>
                                        <p:strVal val="visible"/>
                                      </p:to>
                                    </p:set>
                                    <p:animEffect transition="in" filter="dissolve">
                                      <p:cBhvr>
                                        <p:cTn id="78" dur="500"/>
                                        <p:tgtEl>
                                          <p:spTgt spid="8910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89110"/>
                                        </p:tgtEl>
                                        <p:attrNameLst>
                                          <p:attrName>style.visibility</p:attrName>
                                        </p:attrNameLst>
                                      </p:cBhvr>
                                      <p:to>
                                        <p:strVal val="visible"/>
                                      </p:to>
                                    </p:set>
                                    <p:animEffect transition="in" filter="dissolve">
                                      <p:cBhvr>
                                        <p:cTn id="83" dur="500"/>
                                        <p:tgtEl>
                                          <p:spTgt spid="89110"/>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89111"/>
                                        </p:tgtEl>
                                        <p:attrNameLst>
                                          <p:attrName>style.visibility</p:attrName>
                                        </p:attrNameLst>
                                      </p:cBhvr>
                                      <p:to>
                                        <p:strVal val="visible"/>
                                      </p:to>
                                    </p:set>
                                    <p:animEffect transition="in" filter="dissolve">
                                      <p:cBhvr>
                                        <p:cTn id="88" dur="500"/>
                                        <p:tgtEl>
                                          <p:spTgt spid="8911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89112"/>
                                        </p:tgtEl>
                                        <p:attrNameLst>
                                          <p:attrName>style.visibility</p:attrName>
                                        </p:attrNameLst>
                                      </p:cBhvr>
                                      <p:to>
                                        <p:strVal val="visible"/>
                                      </p:to>
                                    </p:set>
                                    <p:animEffect transition="in" filter="dissolve">
                                      <p:cBhvr>
                                        <p:cTn id="93" dur="500"/>
                                        <p:tgtEl>
                                          <p:spTgt spid="89112"/>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89113"/>
                                        </p:tgtEl>
                                        <p:attrNameLst>
                                          <p:attrName>style.visibility</p:attrName>
                                        </p:attrNameLst>
                                      </p:cBhvr>
                                      <p:to>
                                        <p:strVal val="visible"/>
                                      </p:to>
                                    </p:set>
                                    <p:animEffect transition="in" filter="dissolve">
                                      <p:cBhvr>
                                        <p:cTn id="98" dur="500"/>
                                        <p:tgtEl>
                                          <p:spTgt spid="8911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grpId="0" nodeType="clickEffect">
                                  <p:stCondLst>
                                    <p:cond delay="0"/>
                                  </p:stCondLst>
                                  <p:childTnLst>
                                    <p:set>
                                      <p:cBhvr>
                                        <p:cTn id="102" dur="1" fill="hold">
                                          <p:stCondLst>
                                            <p:cond delay="0"/>
                                          </p:stCondLst>
                                        </p:cTn>
                                        <p:tgtEl>
                                          <p:spTgt spid="89114"/>
                                        </p:tgtEl>
                                        <p:attrNameLst>
                                          <p:attrName>style.visibility</p:attrName>
                                        </p:attrNameLst>
                                      </p:cBhvr>
                                      <p:to>
                                        <p:strVal val="visible"/>
                                      </p:to>
                                    </p:set>
                                    <p:animEffect transition="in" filter="dissolve">
                                      <p:cBhvr>
                                        <p:cTn id="103" dur="500"/>
                                        <p:tgtEl>
                                          <p:spTgt spid="89114"/>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89115"/>
                                        </p:tgtEl>
                                        <p:attrNameLst>
                                          <p:attrName>style.visibility</p:attrName>
                                        </p:attrNameLst>
                                      </p:cBhvr>
                                      <p:to>
                                        <p:strVal val="visible"/>
                                      </p:to>
                                    </p:set>
                                    <p:animEffect transition="in" filter="dissolve">
                                      <p:cBhvr>
                                        <p:cTn id="108" dur="500"/>
                                        <p:tgtEl>
                                          <p:spTgt spid="89115"/>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9" presetClass="entr" presetSubtype="0" fill="hold" grpId="0" nodeType="clickEffect">
                                  <p:stCondLst>
                                    <p:cond delay="0"/>
                                  </p:stCondLst>
                                  <p:childTnLst>
                                    <p:set>
                                      <p:cBhvr>
                                        <p:cTn id="112" dur="1" fill="hold">
                                          <p:stCondLst>
                                            <p:cond delay="0"/>
                                          </p:stCondLst>
                                        </p:cTn>
                                        <p:tgtEl>
                                          <p:spTgt spid="89116"/>
                                        </p:tgtEl>
                                        <p:attrNameLst>
                                          <p:attrName>style.visibility</p:attrName>
                                        </p:attrNameLst>
                                      </p:cBhvr>
                                      <p:to>
                                        <p:strVal val="visible"/>
                                      </p:to>
                                    </p:set>
                                    <p:animEffect transition="in" filter="dissolve">
                                      <p:cBhvr>
                                        <p:cTn id="113" dur="500"/>
                                        <p:tgtEl>
                                          <p:spTgt spid="89116"/>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grpId="0" nodeType="clickEffect">
                                  <p:stCondLst>
                                    <p:cond delay="0"/>
                                  </p:stCondLst>
                                  <p:childTnLst>
                                    <p:set>
                                      <p:cBhvr>
                                        <p:cTn id="117" dur="1" fill="hold">
                                          <p:stCondLst>
                                            <p:cond delay="0"/>
                                          </p:stCondLst>
                                        </p:cTn>
                                        <p:tgtEl>
                                          <p:spTgt spid="89117"/>
                                        </p:tgtEl>
                                        <p:attrNameLst>
                                          <p:attrName>style.visibility</p:attrName>
                                        </p:attrNameLst>
                                      </p:cBhvr>
                                      <p:to>
                                        <p:strVal val="visible"/>
                                      </p:to>
                                    </p:set>
                                    <p:animEffect transition="in" filter="dissolve">
                                      <p:cBhvr>
                                        <p:cTn id="118" dur="500"/>
                                        <p:tgtEl>
                                          <p:spTgt spid="89117"/>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2" presetClass="entr" presetSubtype="1" fill="hold" grpId="0" nodeType="clickEffect">
                                  <p:stCondLst>
                                    <p:cond delay="0"/>
                                  </p:stCondLst>
                                  <p:childTnLst>
                                    <p:set>
                                      <p:cBhvr>
                                        <p:cTn id="122" dur="1" fill="hold">
                                          <p:stCondLst>
                                            <p:cond delay="0"/>
                                          </p:stCondLst>
                                        </p:cTn>
                                        <p:tgtEl>
                                          <p:spTgt spid="89130"/>
                                        </p:tgtEl>
                                        <p:attrNameLst>
                                          <p:attrName>style.visibility</p:attrName>
                                        </p:attrNameLst>
                                      </p:cBhvr>
                                      <p:to>
                                        <p:strVal val="visible"/>
                                      </p:to>
                                    </p:set>
                                    <p:animEffect transition="in" filter="wipe(up)">
                                      <p:cBhvr>
                                        <p:cTn id="123" dur="500"/>
                                        <p:tgtEl>
                                          <p:spTgt spid="89130"/>
                                        </p:tgtEl>
                                      </p:cBhvr>
                                    </p:animEffect>
                                  </p:childTnLst>
                                </p:cTn>
                              </p:par>
                            </p:childTnLst>
                          </p:cTn>
                        </p:par>
                        <p:par>
                          <p:cTn id="124" fill="hold" nodeType="afterGroup">
                            <p:stCondLst>
                              <p:cond delay="500"/>
                            </p:stCondLst>
                            <p:childTnLst>
                              <p:par>
                                <p:cTn id="125" presetID="22" presetClass="entr" presetSubtype="4" fill="hold" grpId="0" nodeType="afterEffect">
                                  <p:stCondLst>
                                    <p:cond delay="0"/>
                                  </p:stCondLst>
                                  <p:childTnLst>
                                    <p:set>
                                      <p:cBhvr>
                                        <p:cTn id="126" dur="1" fill="hold">
                                          <p:stCondLst>
                                            <p:cond delay="0"/>
                                          </p:stCondLst>
                                        </p:cTn>
                                        <p:tgtEl>
                                          <p:spTgt spid="89132"/>
                                        </p:tgtEl>
                                        <p:attrNameLst>
                                          <p:attrName>style.visibility</p:attrName>
                                        </p:attrNameLst>
                                      </p:cBhvr>
                                      <p:to>
                                        <p:strVal val="visible"/>
                                      </p:to>
                                    </p:set>
                                    <p:animEffect transition="in" filter="wipe(down)">
                                      <p:cBhvr>
                                        <p:cTn id="127" dur="500"/>
                                        <p:tgtEl>
                                          <p:spTgt spid="8913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2" presetClass="entr" presetSubtype="4" fill="hold" grpId="0" nodeType="clickEffect">
                                  <p:stCondLst>
                                    <p:cond delay="0"/>
                                  </p:stCondLst>
                                  <p:childTnLst>
                                    <p:set>
                                      <p:cBhvr>
                                        <p:cTn id="131" dur="1" fill="hold">
                                          <p:stCondLst>
                                            <p:cond delay="0"/>
                                          </p:stCondLst>
                                        </p:cTn>
                                        <p:tgtEl>
                                          <p:spTgt spid="89134"/>
                                        </p:tgtEl>
                                        <p:attrNameLst>
                                          <p:attrName>style.visibility</p:attrName>
                                        </p:attrNameLst>
                                      </p:cBhvr>
                                      <p:to>
                                        <p:strVal val="visible"/>
                                      </p:to>
                                    </p:set>
                                    <p:animEffect transition="in" filter="wipe(down)">
                                      <p:cBhvr>
                                        <p:cTn id="132" dur="500"/>
                                        <p:tgtEl>
                                          <p:spTgt spid="89134"/>
                                        </p:tgtEl>
                                      </p:cBhvr>
                                    </p:animEffect>
                                  </p:childTnLst>
                                </p:cTn>
                              </p:par>
                            </p:childTnLst>
                          </p:cTn>
                        </p:par>
                        <p:par>
                          <p:cTn id="133" fill="hold" nodeType="afterGroup">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89135"/>
                                        </p:tgtEl>
                                        <p:attrNameLst>
                                          <p:attrName>style.visibility</p:attrName>
                                        </p:attrNameLst>
                                      </p:cBhvr>
                                      <p:to>
                                        <p:strVal val="visible"/>
                                      </p:to>
                                    </p:set>
                                    <p:animEffect transition="in" filter="wipe(left)">
                                      <p:cBhvr>
                                        <p:cTn id="136"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099" grpId="0" animBg="1" autoUpdateAnimBg="0"/>
      <p:bldP spid="89100" grpId="0" animBg="1" autoUpdateAnimBg="0"/>
      <p:bldP spid="89102" grpId="0" animBg="1" autoUpdateAnimBg="0"/>
      <p:bldP spid="89103" grpId="0" animBg="1" autoUpdateAnimBg="0"/>
      <p:bldP spid="89104" grpId="0" animBg="1" autoUpdateAnimBg="0"/>
      <p:bldP spid="89105" grpId="0" animBg="1" autoUpdateAnimBg="0"/>
      <p:bldP spid="89106" grpId="0" animBg="1" autoUpdateAnimBg="0"/>
      <p:bldP spid="89107" grpId="0" animBg="1" autoUpdateAnimBg="0"/>
      <p:bldP spid="89108" grpId="0" animBg="1" autoUpdateAnimBg="0"/>
      <p:bldP spid="89109" grpId="0" animBg="1" autoUpdateAnimBg="0"/>
      <p:bldP spid="89110" grpId="0" animBg="1" autoUpdateAnimBg="0"/>
      <p:bldP spid="89111" grpId="0" animBg="1" autoUpdateAnimBg="0"/>
      <p:bldP spid="89112" grpId="0" animBg="1" autoUpdateAnimBg="0"/>
      <p:bldP spid="89113" grpId="0" animBg="1" autoUpdateAnimBg="0"/>
      <p:bldP spid="89114" grpId="0" animBg="1" autoUpdateAnimBg="0"/>
      <p:bldP spid="89115" grpId="0" animBg="1" autoUpdateAnimBg="0"/>
      <p:bldP spid="89116" grpId="0" animBg="1" autoUpdateAnimBg="0"/>
      <p:bldP spid="89117" grpId="0" animBg="1" autoUpdateAnimBg="0"/>
      <p:bldP spid="89130" grpId="0" animBg="1"/>
      <p:bldP spid="89132" grpId="0" animBg="1"/>
      <p:bldP spid="89134" grpId="0" animBg="1"/>
      <p:bldP spid="89135"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68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pic>
      <p:pic>
        <p:nvPicPr>
          <p:cNvPr id="976898"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6899" name="Text Box 10"/>
          <p:cNvSpPr txBox="1">
            <a:spLocks noChangeArrowheads="1"/>
          </p:cNvSpPr>
          <p:nvPr/>
        </p:nvSpPr>
        <p:spPr bwMode="auto">
          <a:xfrm>
            <a:off x="4837113" y="2743200"/>
            <a:ext cx="182774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lang="en-US" b="1" baseline="0" dirty="0">
                <a:solidFill>
                  <a:srgbClr val="000000"/>
                </a:solidFill>
                <a:latin typeface="Arial" panose="020B0604020202020204" pitchFamily="34" charset="0"/>
              </a:rPr>
              <a:t>NEHEMIAH</a:t>
            </a:r>
          </a:p>
        </p:txBody>
      </p:sp>
      <p:pic>
        <p:nvPicPr>
          <p:cNvPr id="2" name="Picture 1" descr="Neh 3 northern wall.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965200" y="0"/>
            <a:ext cx="10115550" cy="6264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1" name="Rectangle 3"/>
          <p:cNvSpPr>
            <a:spLocks noGrp="1" noChangeArrowheads="1"/>
          </p:cNvSpPr>
          <p:nvPr>
            <p:ph type="title" idx="4294967295"/>
          </p:nvPr>
        </p:nvSpPr>
        <p:spPr>
          <a:xfrm>
            <a:off x="-36513" y="-26988"/>
            <a:ext cx="5219701" cy="1268413"/>
          </a:xfrm>
          <a:solidFill>
            <a:srgbClr val="000000"/>
          </a:solidFill>
        </p:spPr>
        <p:txBody>
          <a:bodyPr/>
          <a:lstStyle/>
          <a:p>
            <a:pPr eaLnBrk="1" hangingPunct="1">
              <a:defRPr/>
            </a:pPr>
            <a:r>
              <a:rPr lang="ar-JO" sz="4000" dirty="0">
                <a:effectLst>
                  <a:outerShdw blurRad="38100" dist="38100" dir="2700000" algn="tl">
                    <a:srgbClr val="666633"/>
                  </a:outerShdw>
                </a:effectLst>
              </a:rPr>
              <a:t>المقاومة الخارجية لنحميا</a:t>
            </a:r>
            <a:endParaRPr lang="en-US" sz="4000" dirty="0">
              <a:effectLst>
                <a:outerShdw blurRad="38100" dist="38100" dir="2700000" algn="tl">
                  <a:srgbClr val="666633"/>
                </a:outerShdw>
              </a:effectLst>
              <a:latin typeface="Times New Roman" charset="0"/>
            </a:endParaRPr>
          </a:p>
        </p:txBody>
      </p:sp>
      <p:sp>
        <p:nvSpPr>
          <p:cNvPr id="187397" name="AutoShape 5"/>
          <p:cNvSpPr>
            <a:spLocks noChangeArrowheads="1"/>
          </p:cNvSpPr>
          <p:nvPr/>
        </p:nvSpPr>
        <p:spPr bwMode="auto">
          <a:xfrm>
            <a:off x="1619250" y="45196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جشم العربي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87399" name="AutoShape 7"/>
          <p:cNvSpPr>
            <a:spLocks noChangeArrowheads="1"/>
          </p:cNvSpPr>
          <p:nvPr/>
        </p:nvSpPr>
        <p:spPr bwMode="auto">
          <a:xfrm>
            <a:off x="5076825" y="18891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سنبلط السامري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
        <p:nvSpPr>
          <p:cNvPr id="187400" name="AutoShape 8"/>
          <p:cNvSpPr>
            <a:spLocks noChangeArrowheads="1"/>
          </p:cNvSpPr>
          <p:nvPr/>
        </p:nvSpPr>
        <p:spPr bwMode="auto">
          <a:xfrm>
            <a:off x="6272213" y="286226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7"/>
              </a:srgbClr>
            </a:outerShdw>
          </a:effectLst>
        </p:spPr>
        <p:txBody>
          <a:bodyPr wrap="none" anchor="ctr"/>
          <a:lstStyle/>
          <a:p>
            <a:pPr>
              <a:defRPr/>
            </a:pPr>
            <a:r>
              <a:rPr kumimoji="1" lang="ar-JO" sz="3200" b="1" baseline="0" dirty="0">
                <a:solidFill>
                  <a:srgbClr val="FFFFFF"/>
                </a:solidFill>
                <a:effectLst>
                  <a:outerShdw blurRad="38100" dist="38100" dir="2700000" algn="tl">
                    <a:srgbClr val="000000"/>
                  </a:outerShdw>
                </a:effectLst>
                <a:latin typeface="Arial" panose="020B0604020202020204" pitchFamily="34" charset="0"/>
                <a:ea typeface="ＭＳ Ｐゴシック" pitchFamily="34" charset="-128"/>
                <a:cs typeface="Arial" panose="020B0604020202020204" pitchFamily="34" charset="0"/>
              </a:rPr>
              <a:t>طوبيا العموني</a:t>
            </a:r>
            <a:endParaRPr kumimoji="1" lang="en-US" sz="3200" b="1" baseline="0" dirty="0">
              <a:solidFill>
                <a:srgbClr val="FFFFFF"/>
              </a:solidFill>
              <a:latin typeface="Arial" panose="020B0604020202020204" pitchFamily="34" charset="0"/>
              <a:ea typeface="ＭＳ Ｐゴシック" pitchFamily="34" charset="-128"/>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1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blinds(horizontal)">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8945" name="Picture 1" descr="nehemiah-6-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42888"/>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8946" name="Title 2"/>
          <p:cNvSpPr>
            <a:spLocks noGrp="1"/>
          </p:cNvSpPr>
          <p:nvPr>
            <p:ph type="title"/>
          </p:nvPr>
        </p:nvSpPr>
        <p:spPr>
          <a:xfrm>
            <a:off x="-71438" y="0"/>
            <a:ext cx="9251951" cy="1143000"/>
          </a:xfrm>
          <a:solidFill>
            <a:schemeClr val="bg1"/>
          </a:solidFill>
        </p:spPr>
        <p:txBody>
          <a:bodyPr/>
          <a:lstStyle/>
          <a:p>
            <a:pPr algn="ctr" eaLnBrk="1" hangingPunct="1"/>
            <a:r>
              <a:rPr lang="ar-JO" sz="4400" b="1" dirty="0">
                <a:latin typeface="Arial" panose="020B0604020202020204" pitchFamily="34" charset="0"/>
                <a:cs typeface="Arial" panose="020B0604020202020204" pitchFamily="34" charset="0"/>
              </a:rPr>
              <a:t>رسائل نحميا (6: 3)</a:t>
            </a:r>
            <a:endParaRPr lang="en-US" sz="4400" b="1" dirty="0">
              <a:latin typeface="Arial" panose="020B0604020202020204" pitchFamily="34" charset="0"/>
              <a:cs typeface="Arial" panose="020B0604020202020204" pitchFamily="34" charset="0"/>
            </a:endParaRP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indent="0" algn="ctr" eaLnBrk="1" hangingPunct="1">
              <a:buClr>
                <a:srgbClr val="990000"/>
              </a:buClr>
              <a:buFont typeface="Wingdings" charset="0"/>
              <a:buNone/>
              <a:defRPr/>
            </a:pPr>
            <a:r>
              <a:rPr lang="ar-JO" sz="40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الإصحاح 5</a:t>
            </a:r>
            <a:endParaRPr lang="en-US" sz="36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435600" y="4508500"/>
            <a:ext cx="3708400" cy="2224088"/>
          </a:xfrm>
          <a:solidFill>
            <a:schemeClr val="bg1"/>
          </a:solidFill>
        </p:spPr>
        <p:txBody>
          <a:bodyPr anchor="ctr"/>
          <a:lstStyle/>
          <a:p>
            <a:pPr algn="ctr" eaLnBrk="1" hangingPunct="1">
              <a:spcBef>
                <a:spcPct val="20000"/>
              </a:spcBef>
              <a:buClr>
                <a:schemeClr val="accent2"/>
              </a:buClr>
              <a:buSzPct val="75000"/>
              <a:buFont typeface="Wingdings" charset="0"/>
              <a:buNone/>
              <a:defRPr/>
            </a:pPr>
            <a:r>
              <a:rPr lang="ar-JO" sz="4000" dirty="0">
                <a:solidFill>
                  <a:schemeClr val="tx1"/>
                </a:solidFill>
                <a:effectLst>
                  <a:outerShdw blurRad="38100" dist="38100" dir="2700000" algn="tl">
                    <a:srgbClr val="666633"/>
                  </a:outerShdw>
                </a:effectLst>
                <a:latin typeface="Arial" panose="020B0604020202020204" pitchFamily="34" charset="0"/>
              </a:rPr>
              <a:t>مشاكل داخلية </a:t>
            </a:r>
            <a:br>
              <a:rPr lang="ar-JO" sz="4000" dirty="0">
                <a:solidFill>
                  <a:schemeClr val="tx1"/>
                </a:solidFill>
                <a:effectLst>
                  <a:outerShdw blurRad="38100" dist="38100" dir="2700000" algn="tl">
                    <a:srgbClr val="666633"/>
                  </a:outerShdw>
                </a:effectLst>
                <a:latin typeface="Arial" panose="020B0604020202020204" pitchFamily="34" charset="0"/>
              </a:rPr>
            </a:br>
            <a:r>
              <a:rPr lang="ar-JO" sz="4000" dirty="0">
                <a:solidFill>
                  <a:schemeClr val="tx1"/>
                </a:solidFill>
                <a:effectLst>
                  <a:outerShdw blurRad="38100" dist="38100" dir="2700000" algn="tl">
                    <a:srgbClr val="666633"/>
                  </a:outerShdw>
                </a:effectLst>
                <a:latin typeface="Arial" panose="020B0604020202020204" pitchFamily="34" charset="0"/>
              </a:rPr>
              <a:t>في البيت</a:t>
            </a:r>
            <a:endParaRPr lang="en-US" sz="4000" dirty="0">
              <a:solidFill>
                <a:schemeClr val="tx1"/>
              </a:solidFill>
              <a:effectLst>
                <a:outerShdw blurRad="38100" dist="38100" dir="2700000" algn="tl">
                  <a:srgbClr val="666633"/>
                </a:outerShdw>
              </a:effectLst>
              <a:latin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982020"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ar-JO" sz="5400" b="1" dirty="0">
                <a:latin typeface="Arial" panose="020B0604020202020204" pitchFamily="34" charset="0"/>
                <a:cs typeface="Arial" panose="020B0604020202020204" pitchFamily="34" charset="0"/>
              </a:rPr>
              <a:t>الصلاة</a:t>
            </a:r>
            <a:endParaRPr lang="en-US" sz="5400" b="1" dirty="0">
              <a:latin typeface="Arial" panose="020B0604020202020204" pitchFamily="34" charset="0"/>
              <a:cs typeface="Arial" panose="020B0604020202020204" pitchFamily="34"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5400" b="1" baseline="0" dirty="0">
                <a:solidFill>
                  <a:srgbClr val="FFFFFF"/>
                </a:solidFill>
                <a:latin typeface="Arial" panose="020B0604020202020204" pitchFamily="34" charset="0"/>
                <a:cs typeface="Arial" panose="020B0604020202020204" pitchFamily="34" charset="0"/>
              </a:rPr>
              <a:t>الرحمة</a:t>
            </a:r>
            <a:endParaRPr lang="en-US" sz="5400" b="1" baseline="0" dirty="0">
              <a:solidFill>
                <a:srgbClr val="FFFFFF"/>
              </a:solidFill>
              <a:latin typeface="Arial" panose="020B0604020202020204" pitchFamily="34" charset="0"/>
              <a:cs typeface="Arial" panose="020B0604020202020204" pitchFamily="34" charset="0"/>
            </a:endParaRPr>
          </a:p>
        </p:txBody>
      </p:sp>
      <p:sp>
        <p:nvSpPr>
          <p:cNvPr id="7" name="Content Placeholder 1"/>
          <p:cNvSpPr txBox="1">
            <a:spLocks/>
          </p:cNvSpPr>
          <p:nvPr/>
        </p:nvSpPr>
        <p:spPr bwMode="auto">
          <a:xfrm>
            <a:off x="179388" y="20638"/>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419100" indent="-382588">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spcBef>
                <a:spcPct val="20000"/>
              </a:spcBef>
              <a:buClr>
                <a:srgbClr val="6EA0B0"/>
              </a:buClr>
              <a:buSzPct val="80000"/>
              <a:buFont typeface="Wingdings 2" charset="0"/>
              <a:buChar char=""/>
            </a:pPr>
            <a:r>
              <a:rPr lang="ar-JO" sz="4000" b="1" baseline="0" dirty="0">
                <a:solidFill>
                  <a:srgbClr val="FFFFFF"/>
                </a:solidFill>
                <a:latin typeface="Arial" panose="020B0604020202020204" pitchFamily="34" charset="0"/>
                <a:cs typeface="Arial" panose="020B0604020202020204" pitchFamily="34" charset="0"/>
              </a:rPr>
              <a:t>في نحميا 5 نرى نحميا يتجاوب مع صراخ الفقراء</a:t>
            </a:r>
            <a:endParaRPr lang="en-US"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6" grpId="0"/>
      <p:bldP spid="7" grpId="0" build="p"/>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49153" name="Title 2"/>
          <p:cNvSpPr>
            <a:spLocks noGrp="1"/>
          </p:cNvSpPr>
          <p:nvPr>
            <p:ph type="title"/>
          </p:nvPr>
        </p:nvSpPr>
        <p:spPr>
          <a:xfrm>
            <a:off x="5003800" y="115888"/>
            <a:ext cx="4032250" cy="1800225"/>
          </a:xfrm>
        </p:spPr>
        <p:txBody>
          <a:bodyPr/>
          <a:lstStyle/>
          <a:p>
            <a:pPr algn="ctr" eaLnBrk="1" hangingPunct="1"/>
            <a:r>
              <a:rPr lang="ar-JO" sz="5400" b="1" dirty="0">
                <a:latin typeface="Arial" panose="020B0604020202020204" pitchFamily="34" charset="0"/>
                <a:cs typeface="Arial" panose="020B0604020202020204" pitchFamily="34" charset="0"/>
              </a:rPr>
              <a:t>أخيراً انتهى</a:t>
            </a:r>
            <a:endParaRPr lang="en-US" sz="5400" b="1" dirty="0">
              <a:latin typeface="Arial" panose="020B0604020202020204" pitchFamily="34" charset="0"/>
              <a:cs typeface="Arial" panose="020B0604020202020204" pitchFamily="34" charset="0"/>
            </a:endParaRPr>
          </a:p>
        </p:txBody>
      </p:sp>
      <p:pic>
        <p:nvPicPr>
          <p:cNvPr id="984069" name="Picture 3" descr="jim-lepage-word-bible-designs-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106988" y="1930400"/>
            <a:ext cx="4037012" cy="492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Content Placeholder 1"/>
          <p:cNvSpPr txBox="1">
            <a:spLocks/>
          </p:cNvSpPr>
          <p:nvPr/>
        </p:nvSpPr>
        <p:spPr bwMode="auto">
          <a:xfrm>
            <a:off x="-36513" y="22225"/>
            <a:ext cx="52197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20000"/>
              </a:spcBef>
              <a:buClr>
                <a:srgbClr val="6EA0B0"/>
              </a:buClr>
              <a:buSzPct val="80000"/>
              <a:buFont typeface="Wingdings 2" charset="0"/>
              <a:buNone/>
            </a:pPr>
            <a:r>
              <a:rPr lang="ar-JO" sz="3200" b="1" baseline="0" dirty="0">
                <a:solidFill>
                  <a:srgbClr val="FFFFFF"/>
                </a:solidFill>
                <a:latin typeface="Arial" panose="020B0604020202020204" pitchFamily="34" charset="0"/>
                <a:cs typeface="Arial" panose="020B0604020202020204" pitchFamily="34" charset="0"/>
              </a:rPr>
              <a:t>وكمل السور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9"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pic>
        <p:nvPicPr>
          <p:cNvPr id="2" name="Picture 1"/>
          <p:cNvPicPr>
            <a:picLocks noChangeAspect="1"/>
          </p:cNvPicPr>
          <p:nvPr/>
        </p:nvPicPr>
        <p:blipFill>
          <a:blip r:embed="rId3"/>
          <a:stretch>
            <a:fillRect/>
          </a:stretch>
        </p:blipFill>
        <p:spPr>
          <a:xfrm>
            <a:off x="-108520" y="2204864"/>
            <a:ext cx="9306272" cy="4653136"/>
          </a:xfrm>
          <a:prstGeom prst="rect">
            <a:avLst/>
          </a:prstGeom>
        </p:spPr>
      </p:pic>
      <p:sp>
        <p:nvSpPr>
          <p:cNvPr id="986116" name="Title 2"/>
          <p:cNvSpPr>
            <a:spLocks noGrp="1"/>
          </p:cNvSpPr>
          <p:nvPr>
            <p:ph type="title"/>
          </p:nvPr>
        </p:nvSpPr>
        <p:spPr>
          <a:xfrm>
            <a:off x="-110355" y="476672"/>
            <a:ext cx="9251950" cy="1143000"/>
          </a:xfrm>
        </p:spPr>
        <p:txBody>
          <a:bodyPr/>
          <a:lstStyle/>
          <a:p>
            <a:pPr algn="ctr" eaLnBrk="1" hangingPunct="1"/>
            <a:r>
              <a:rPr lang="ar-JO" sz="4400" b="1" dirty="0">
                <a:latin typeface="Arial" panose="020B0604020202020204" pitchFamily="34" charset="0"/>
                <a:cs typeface="Arial" panose="020B0604020202020204" pitchFamily="34" charset="0"/>
              </a:rPr>
              <a:t>التجاوب مع عمل الله</a:t>
            </a:r>
            <a:endParaRPr lang="en-US" sz="4400" b="1" dirty="0">
              <a:latin typeface="Arial" panose="020B0604020202020204" pitchFamily="34" charset="0"/>
              <a:cs typeface="Arial" panose="020B0604020202020204" pitchFamily="34" charset="0"/>
            </a:endParaRPr>
          </a:p>
        </p:txBody>
      </p:sp>
      <p:sp>
        <p:nvSpPr>
          <p:cNvPr id="141324" name="Title 2"/>
          <p:cNvSpPr txBox="1">
            <a:spLocks/>
          </p:cNvSpPr>
          <p:nvPr/>
        </p:nvSpPr>
        <p:spPr bwMode="auto">
          <a:xfrm>
            <a:off x="-187896"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effectLst>
                  <a:glow rad="355600">
                    <a:schemeClr val="bg1"/>
                  </a:glow>
                </a:effectLst>
                <a:latin typeface="Arial" panose="020B0604020202020204" pitchFamily="34" charset="0"/>
                <a:cs typeface="Arial" panose="020B0604020202020204" pitchFamily="34" charset="0"/>
              </a:rPr>
              <a:t>مقاومته</a:t>
            </a:r>
            <a:endParaRPr lang="en-US" sz="4800" b="1" baseline="0" dirty="0">
              <a:solidFill>
                <a:srgbClr val="FFFFFF"/>
              </a:solidFill>
              <a:effectLst>
                <a:glow rad="355600">
                  <a:schemeClr val="bg1"/>
                </a:glow>
              </a:effectLst>
              <a:latin typeface="Arial" panose="020B0604020202020204" pitchFamily="34" charset="0"/>
              <a:cs typeface="Arial" panose="020B0604020202020204" pitchFamily="34" charset="0"/>
            </a:endParaRPr>
          </a:p>
        </p:txBody>
      </p:sp>
      <p:sp>
        <p:nvSpPr>
          <p:cNvPr id="141323" name="Title 2"/>
          <p:cNvSpPr txBox="1">
            <a:spLocks/>
          </p:cNvSpPr>
          <p:nvPr/>
        </p:nvSpPr>
        <p:spPr bwMode="auto">
          <a:xfrm>
            <a:off x="4536504" y="4800600"/>
            <a:ext cx="4716016"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effectLst>
                  <a:glow rad="355600">
                    <a:schemeClr val="bg1"/>
                  </a:glow>
                </a:effectLst>
                <a:latin typeface="Arial" panose="020B0604020202020204" pitchFamily="34" charset="0"/>
                <a:cs typeface="Arial" panose="020B0604020202020204" pitchFamily="34" charset="0"/>
              </a:rPr>
              <a:t>حمايته</a:t>
            </a:r>
            <a:endParaRPr lang="en-US" sz="4800" b="1" baseline="0" dirty="0">
              <a:solidFill>
                <a:srgbClr val="FFFFFF"/>
              </a:solidFill>
              <a:effectLst>
                <a:glow rad="355600">
                  <a:schemeClr val="bg1"/>
                </a:glow>
              </a:effectLst>
              <a:latin typeface="Arial" panose="020B0604020202020204" pitchFamily="34" charset="0"/>
              <a:cs typeface="Arial" panose="020B0604020202020204" pitchFamily="34" charset="0"/>
            </a:endParaRPr>
          </a:p>
        </p:txBody>
      </p:sp>
      <p:sp>
        <p:nvSpPr>
          <p:cNvPr id="13" name="Striped Right Arrow 12"/>
          <p:cNvSpPr/>
          <p:nvPr/>
        </p:nvSpPr>
        <p:spPr>
          <a:xfrm rot="8685114">
            <a:off x="2774306" y="3900122"/>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
        <p:nvSpPr>
          <p:cNvPr id="11" name="Striped Right Arrow 10"/>
          <p:cNvSpPr/>
          <p:nvPr/>
        </p:nvSpPr>
        <p:spPr>
          <a:xfrm rot="2479861">
            <a:off x="4778595" y="3919664"/>
            <a:ext cx="1371600" cy="1143000"/>
          </a:xfrm>
          <a:prstGeom prst="stripedRightArrow">
            <a:avLst/>
          </a:prstGeom>
          <a:solidFill>
            <a:schemeClr val="tx1"/>
          </a:solidFill>
          <a:effectLst>
            <a:glow rad="203200">
              <a:schemeClr val="bg1">
                <a:alpha val="97000"/>
              </a:schemeClr>
            </a:glow>
          </a:effectLst>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par>
                          <p:cTn id="8" fill="hold" nodeType="afterGroup">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41324"/>
                                        </p:tgtEl>
                                        <p:attrNameLst>
                                          <p:attrName>style.visibility</p:attrName>
                                        </p:attrNameLst>
                                      </p:cBhvr>
                                      <p:to>
                                        <p:strVal val="visible"/>
                                      </p:to>
                                    </p:set>
                                    <p:anim calcmode="lin" valueType="num">
                                      <p:cBhvr>
                                        <p:cTn id="11" dur="1000" fill="hold"/>
                                        <p:tgtEl>
                                          <p:spTgt spid="141324"/>
                                        </p:tgtEl>
                                        <p:attrNameLst>
                                          <p:attrName>ppt_w</p:attrName>
                                        </p:attrNameLst>
                                      </p:cBhvr>
                                      <p:tavLst>
                                        <p:tav tm="0">
                                          <p:val>
                                            <p:strVal val="#ppt_w*0.70"/>
                                          </p:val>
                                        </p:tav>
                                        <p:tav tm="100000">
                                          <p:val>
                                            <p:strVal val="#ppt_w"/>
                                          </p:val>
                                        </p:tav>
                                      </p:tavLst>
                                    </p:anim>
                                    <p:anim calcmode="lin" valueType="num">
                                      <p:cBhvr>
                                        <p:cTn id="12" dur="1000" fill="hold"/>
                                        <p:tgtEl>
                                          <p:spTgt spid="141324"/>
                                        </p:tgtEl>
                                        <p:attrNameLst>
                                          <p:attrName>ppt_h</p:attrName>
                                        </p:attrNameLst>
                                      </p:cBhvr>
                                      <p:tavLst>
                                        <p:tav tm="0">
                                          <p:val>
                                            <p:strVal val="#ppt_h"/>
                                          </p:val>
                                        </p:tav>
                                        <p:tav tm="100000">
                                          <p:val>
                                            <p:strVal val="#ppt_h"/>
                                          </p:val>
                                        </p:tav>
                                      </p:tavLst>
                                    </p:anim>
                                    <p:animEffect transition="in" filter="fade">
                                      <p:cBhvr>
                                        <p:cTn id="13" dur="1000"/>
                                        <p:tgtEl>
                                          <p:spTgt spid="1413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nodeType="afterGroup">
                            <p:stCondLst>
                              <p:cond delay="500"/>
                            </p:stCondLst>
                            <p:childTnLst>
                              <p:par>
                                <p:cTn id="20" presetID="55" presetClass="entr" presetSubtype="0" fill="hold" grpId="0" nodeType="afterEffect">
                                  <p:stCondLst>
                                    <p:cond delay="0"/>
                                  </p:stCondLst>
                                  <p:childTnLst>
                                    <p:set>
                                      <p:cBhvr>
                                        <p:cTn id="21" dur="1" fill="hold">
                                          <p:stCondLst>
                                            <p:cond delay="0"/>
                                          </p:stCondLst>
                                        </p:cTn>
                                        <p:tgtEl>
                                          <p:spTgt spid="141323"/>
                                        </p:tgtEl>
                                        <p:attrNameLst>
                                          <p:attrName>style.visibility</p:attrName>
                                        </p:attrNameLst>
                                      </p:cBhvr>
                                      <p:to>
                                        <p:strVal val="visible"/>
                                      </p:to>
                                    </p:set>
                                    <p:anim calcmode="lin" valueType="num">
                                      <p:cBhvr>
                                        <p:cTn id="22" dur="1000" fill="hold"/>
                                        <p:tgtEl>
                                          <p:spTgt spid="141323"/>
                                        </p:tgtEl>
                                        <p:attrNameLst>
                                          <p:attrName>ppt_w</p:attrName>
                                        </p:attrNameLst>
                                      </p:cBhvr>
                                      <p:tavLst>
                                        <p:tav tm="0">
                                          <p:val>
                                            <p:strVal val="#ppt_w*0.70"/>
                                          </p:val>
                                        </p:tav>
                                        <p:tav tm="100000">
                                          <p:val>
                                            <p:strVal val="#ppt_w"/>
                                          </p:val>
                                        </p:tav>
                                      </p:tavLst>
                                    </p:anim>
                                    <p:anim calcmode="lin" valueType="num">
                                      <p:cBhvr>
                                        <p:cTn id="23" dur="1000" fill="hold"/>
                                        <p:tgtEl>
                                          <p:spTgt spid="141323"/>
                                        </p:tgtEl>
                                        <p:attrNameLst>
                                          <p:attrName>ppt_h</p:attrName>
                                        </p:attrNameLst>
                                      </p:cBhvr>
                                      <p:tavLst>
                                        <p:tav tm="0">
                                          <p:val>
                                            <p:strVal val="#ppt_h"/>
                                          </p:val>
                                        </p:tav>
                                        <p:tav tm="100000">
                                          <p:val>
                                            <p:strVal val="#ppt_h"/>
                                          </p:val>
                                        </p:tav>
                                      </p:tavLst>
                                    </p:anim>
                                    <p:animEffect transition="in" filter="fade">
                                      <p:cBhvr>
                                        <p:cTn id="24" dur="1000"/>
                                        <p:tgtEl>
                                          <p:spTgt spid="141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4" grpId="0"/>
      <p:bldP spid="141323"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br>
              <a:rPr lang="en-US"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1. توقع بعض </a:t>
            </a:r>
            <a:r>
              <a:rPr lang="ar-JO" dirty="0">
                <a:solidFill>
                  <a:srgbClr val="FF0000"/>
                </a:solidFill>
                <a:ea typeface="ＭＳ Ｐゴシック" charset="0"/>
                <a:cs typeface="Arial" panose="020B0604020202020204" pitchFamily="34" charset="0"/>
              </a:rPr>
              <a:t>المقاومة</a:t>
            </a:r>
            <a:r>
              <a:rPr lang="ar-JO" dirty="0">
                <a:solidFill>
                  <a:schemeClr val="tx1"/>
                </a:solidFill>
                <a:ea typeface="ＭＳ Ｐゴシック" charset="0"/>
                <a:cs typeface="Arial" panose="020B0604020202020204" pitchFamily="34" charset="0"/>
              </a:rPr>
              <a:t> لعمل الله (6: 17-19)</a:t>
            </a:r>
            <a:r>
              <a:rPr lang="en-US" dirty="0">
                <a:solidFill>
                  <a:schemeClr val="tx1"/>
                </a:solidFill>
                <a:ea typeface="ＭＳ Ｐゴシック" charset="0"/>
                <a:cs typeface="Arial" panose="020B0604020202020204" pitchFamily="34" charset="0"/>
              </a:rPr>
              <a:t> </a:t>
            </a: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9185" name="Picture 1" descr="opposition isaac_newton_act_184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943100"/>
            <a:ext cx="9144000" cy="4799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9186" name="Rectangle 2"/>
          <p:cNvSpPr>
            <a:spLocks noGrp="1" noChangeArrowheads="1"/>
          </p:cNvSpPr>
          <p:nvPr>
            <p:ph type="title" idx="4294967295"/>
          </p:nvPr>
        </p:nvSpPr>
        <p:spPr>
          <a:xfrm>
            <a:off x="3132138" y="115888"/>
            <a:ext cx="5688012" cy="6742112"/>
          </a:xfrm>
          <a:solidFill>
            <a:schemeClr val="bg1"/>
          </a:solidFill>
        </p:spPr>
        <p:txBody>
          <a:bodyPr/>
          <a:lstStyle/>
          <a:p>
            <a:br>
              <a:rPr lang="en-US" sz="4800" dirty="0">
                <a:solidFill>
                  <a:schemeClr val="tx1"/>
                </a:solidFill>
                <a:ea typeface="ＭＳ Ｐゴシック" charset="0"/>
                <a:cs typeface="Arial" panose="020B0604020202020204" pitchFamily="34" charset="0"/>
              </a:rPr>
            </a:br>
            <a:r>
              <a:rPr lang="ar-JO" sz="4800" dirty="0">
                <a:solidFill>
                  <a:schemeClr val="tx1"/>
                </a:solidFill>
                <a:ea typeface="ＭＳ Ｐゴシック" charset="0"/>
                <a:cs typeface="Arial" panose="020B0604020202020204" pitchFamily="34" charset="0"/>
              </a:rPr>
              <a:t>لكل فعل هناك دائماً رد فعل مساوي له في المقدار ومعاكس له في الإتجاه</a:t>
            </a:r>
            <a:br>
              <a:rPr lang="en-US" sz="4800" dirty="0">
                <a:solidFill>
                  <a:schemeClr val="tx1"/>
                </a:solidFill>
                <a:ea typeface="ＭＳ Ｐゴシック" charset="0"/>
                <a:cs typeface="Arial" panose="020B0604020202020204" pitchFamily="34" charset="0"/>
              </a:rPr>
            </a:br>
            <a:br>
              <a:rPr lang="en-US" sz="4800" dirty="0">
                <a:solidFill>
                  <a:schemeClr val="tx1"/>
                </a:solidFill>
                <a:ea typeface="ＭＳ Ｐゴシック" charset="0"/>
                <a:cs typeface="Arial" panose="020B0604020202020204" pitchFamily="34" charset="0"/>
              </a:rPr>
            </a:br>
            <a:r>
              <a:rPr lang="ar-JO" sz="4800" dirty="0">
                <a:solidFill>
                  <a:schemeClr val="tx1"/>
                </a:solidFill>
                <a:ea typeface="ＭＳ Ｐゴシック" charset="0"/>
                <a:cs typeface="Arial" panose="020B0604020202020204" pitchFamily="34" charset="0"/>
              </a:rPr>
              <a:t>إسحق نيوتن</a:t>
            </a:r>
            <a:endParaRPr lang="en-US" sz="4800" dirty="0">
              <a:solidFill>
                <a:schemeClr val="tx1"/>
              </a:solidFill>
              <a:ea typeface="ＭＳ Ｐゴシック" charset="0"/>
              <a:cs typeface="Arial" panose="020B0604020202020204" pitchFamily="34"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eaLnBrk="1" hangingPunct="1">
              <a:defRPr/>
            </a:pPr>
            <a:endParaRPr lang="en-US" sz="1800" b="1" baseline="0" dirty="0">
              <a:solidFill>
                <a:prstClr val="white"/>
              </a:solidFill>
              <a:latin typeface="Arial" panose="020B0604020202020204" pitchFamily="34" charset="0"/>
              <a:cs typeface="Arial" panose="020B0604020202020204" pitchFamily="34" charset="0"/>
            </a:endParaRPr>
          </a:p>
        </p:txBody>
      </p:sp>
      <p:sp>
        <p:nvSpPr>
          <p:cNvPr id="32770" name="Rectangle 2"/>
          <p:cNvSpPr>
            <a:spLocks noGrp="1" noChangeArrowheads="1"/>
          </p:cNvSpPr>
          <p:nvPr>
            <p:ph type="title"/>
          </p:nvPr>
        </p:nvSpPr>
        <p:spPr>
          <a:xfrm>
            <a:off x="107504" y="3356992"/>
            <a:ext cx="3672408" cy="3096344"/>
          </a:xfrm>
        </p:spPr>
        <p:txBody>
          <a:bodyPr anchor="ctr"/>
          <a:lstStyle/>
          <a:p>
            <a:pPr algn="ctr" eaLnBrk="1" hangingPunct="1">
              <a:defRPr/>
            </a:pPr>
            <a:r>
              <a:rPr lang="ar-JO" dirty="0">
                <a:effectLst>
                  <a:glow rad="139700">
                    <a:schemeClr val="bg1"/>
                  </a:glow>
                  <a:outerShdw blurRad="38100" dist="38100" dir="2700000" algn="tl">
                    <a:srgbClr val="666633"/>
                  </a:outerShdw>
                </a:effectLst>
                <a:latin typeface="Arial" panose="020B0604020202020204" pitchFamily="34" charset="0"/>
                <a:ea typeface="+mj-ea"/>
              </a:rPr>
              <a:t>مقاومة</a:t>
            </a:r>
            <a:br>
              <a:rPr lang="ar-JO" dirty="0">
                <a:effectLst>
                  <a:glow rad="139700">
                    <a:schemeClr val="bg1"/>
                  </a:glow>
                  <a:outerShdw blurRad="38100" dist="38100" dir="2700000" algn="tl">
                    <a:srgbClr val="666633"/>
                  </a:outerShdw>
                </a:effectLst>
                <a:latin typeface="Arial" panose="020B0604020202020204" pitchFamily="34" charset="0"/>
                <a:ea typeface="+mj-ea"/>
              </a:rPr>
            </a:br>
            <a:r>
              <a:rPr lang="ar-JO" dirty="0">
                <a:effectLst>
                  <a:glow rad="139700">
                    <a:schemeClr val="bg1"/>
                  </a:glow>
                  <a:outerShdw blurRad="38100" dist="38100" dir="2700000" algn="tl">
                    <a:srgbClr val="666633"/>
                  </a:outerShdw>
                </a:effectLst>
                <a:latin typeface="Arial" panose="020B0604020202020204" pitchFamily="34" charset="0"/>
                <a:ea typeface="+mj-ea"/>
              </a:rPr>
              <a:t>بناء</a:t>
            </a:r>
            <a:br>
              <a:rPr lang="ar-JO" dirty="0">
                <a:effectLst>
                  <a:glow rad="139700">
                    <a:schemeClr val="bg1"/>
                  </a:glow>
                  <a:outerShdw blurRad="38100" dist="38100" dir="2700000" algn="tl">
                    <a:srgbClr val="666633"/>
                  </a:outerShdw>
                </a:effectLst>
                <a:latin typeface="Arial" panose="020B0604020202020204" pitchFamily="34" charset="0"/>
                <a:ea typeface="+mj-ea"/>
              </a:rPr>
            </a:br>
            <a:r>
              <a:rPr lang="ar-JO" dirty="0">
                <a:effectLst>
                  <a:glow rad="139700">
                    <a:schemeClr val="bg1"/>
                  </a:glow>
                  <a:outerShdw blurRad="38100" dist="38100" dir="2700000" algn="tl">
                    <a:srgbClr val="666633"/>
                  </a:outerShdw>
                </a:effectLst>
                <a:latin typeface="Arial" panose="020B0604020202020204" pitchFamily="34" charset="0"/>
                <a:ea typeface="+mj-ea"/>
              </a:rPr>
              <a:t>السور</a:t>
            </a:r>
            <a:endParaRPr lang="en-SG" dirty="0">
              <a:effectLst>
                <a:glow rad="139700">
                  <a:schemeClr val="bg1"/>
                </a:glow>
              </a:effectLst>
              <a:latin typeface="Arial" panose="020B0604020202020204" pitchFamily="34" charset="0"/>
              <a:ea typeface="+mj-ea"/>
            </a:endParaRPr>
          </a:p>
        </p:txBody>
      </p:sp>
      <p:pic>
        <p:nvPicPr>
          <p:cNvPr id="990211" name="Picture 1" descr="Neh 6 Build &amp; Protex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75100" y="-49213"/>
            <a:ext cx="5262563" cy="690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34819" name="Rectangle 3"/>
          <p:cNvSpPr>
            <a:spLocks noGrp="1" noChangeArrowheads="1"/>
          </p:cNvSpPr>
          <p:nvPr>
            <p:ph type="body" idx="1"/>
          </p:nvPr>
        </p:nvSpPr>
        <p:spPr/>
        <p:txBody>
          <a:bodyPr/>
          <a:lstStyle/>
          <a:p>
            <a:pPr eaLnBrk="1" hangingPunct="1">
              <a:defRPr/>
            </a:pPr>
            <a:endParaRPr lang="en-US" dirty="0"/>
          </a:p>
        </p:txBody>
      </p:sp>
      <p:pic>
        <p:nvPicPr>
          <p:cNvPr id="991235" name="Picture 5" descr="broadwa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1236" name="Text Box 6"/>
          <p:cNvSpPr txBox="1">
            <a:spLocks noChangeArrowheads="1"/>
          </p:cNvSpPr>
          <p:nvPr/>
        </p:nvSpPr>
        <p:spPr bwMode="auto">
          <a:xfrm>
            <a:off x="6084888" y="692150"/>
            <a:ext cx="3059112"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3200" b="1" baseline="0" dirty="0">
                <a:solidFill>
                  <a:srgbClr val="FFFFFF"/>
                </a:solidFill>
                <a:latin typeface="Arial" panose="020B0604020202020204" pitchFamily="34" charset="0"/>
                <a:cs typeface="Arial" panose="020B0604020202020204" pitchFamily="34" charset="0"/>
              </a:rPr>
              <a:t>حفريات حديثة    لسور نحميا العريض     (3: 8)</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1752600" y="152400"/>
            <a:ext cx="5715000" cy="838200"/>
          </a:xfrm>
          <a:solidFill>
            <a:schemeClr val="accent1"/>
          </a:solidFill>
          <a:ln>
            <a:solidFill>
              <a:schemeClr val="tx1"/>
            </a:solidFill>
            <a:miter lim="800000"/>
            <a:headEnd/>
            <a:tailEnd/>
          </a:ln>
        </p:spPr>
        <p:txBody>
          <a:bodyPr anchor="ctr" anchorCtr="1"/>
          <a:lstStyle/>
          <a:p>
            <a:pPr algn="ctr"/>
            <a:r>
              <a:rPr lang="ar-JO" dirty="0">
                <a:solidFill>
                  <a:srgbClr val="000000"/>
                </a:solidFill>
                <a:ea typeface="ＭＳ Ｐゴシック" charset="0"/>
              </a:rPr>
              <a:t>الكلمة المفتاحية</a:t>
            </a:r>
            <a:endParaRPr lang="en-US" dirty="0">
              <a:solidFill>
                <a:srgbClr val="000000"/>
              </a:solidFill>
              <a:ea typeface="ＭＳ Ｐゴシック" charset="0"/>
            </a:endParaRPr>
          </a:p>
        </p:txBody>
      </p:sp>
      <p:sp>
        <p:nvSpPr>
          <p:cNvPr id="599043" name="Text Box 5"/>
          <p:cNvSpPr txBox="1">
            <a:spLocks noChangeArrowheads="1"/>
          </p:cNvSpPr>
          <p:nvPr/>
        </p:nvSpPr>
        <p:spPr bwMode="auto">
          <a:xfrm>
            <a:off x="83058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FFFFFF"/>
                </a:solidFill>
                <a:latin typeface="Arial" panose="020B0604020202020204" pitchFamily="34" charset="0"/>
                <a:cs typeface="Arial" panose="020B0604020202020204" pitchFamily="34" charset="0"/>
              </a:rPr>
              <a:t>299</a:t>
            </a:r>
            <a:endParaRPr lang="en-US" b="1" baseline="0" dirty="0">
              <a:solidFill>
                <a:srgbClr val="FFFFFF"/>
              </a:solidFill>
              <a:latin typeface="Arial" panose="020B0604020202020204" pitchFamily="34" charset="0"/>
              <a:cs typeface="Arial" panose="020B0604020202020204" pitchFamily="34" charset="0"/>
            </a:endParaRPr>
          </a:p>
        </p:txBody>
      </p:sp>
      <p:sp>
        <p:nvSpPr>
          <p:cNvPr id="37897" name="WordArt 9" descr="White marble"/>
          <p:cNvSpPr>
            <a:spLocks noChangeArrowheads="1" noChangeShapeType="1" noTextEdit="1"/>
          </p:cNvSpPr>
          <p:nvPr/>
        </p:nvSpPr>
        <p:spPr bwMode="auto">
          <a:xfrm>
            <a:off x="2747963" y="2590800"/>
            <a:ext cx="3648075" cy="1724025"/>
          </a:xfrm>
          <a:prstGeom prst="rect">
            <a:avLst/>
          </a:prstGeom>
        </p:spPr>
        <p:txBody>
          <a:bodyPr wrap="none" fromWordArt="1">
            <a:prstTxWarp prst="textPlain">
              <a:avLst>
                <a:gd name="adj" fmla="val 50000"/>
              </a:avLst>
            </a:prstTxWarp>
            <a:scene3d>
              <a:camera prst="legacyObliqueRight"/>
              <a:lightRig rig="legacyHarsh3" dir="t"/>
            </a:scene3d>
            <a:sp3d extrusionH="100000" prstMaterial="legacyMatte">
              <a:extrusionClr>
                <a:srgbClr val="663300"/>
              </a:extrusionClr>
            </a:sp3d>
          </a:bodyPr>
          <a:lstStyle/>
          <a:p>
            <a:r>
              <a:rPr lang="ar-JO" sz="9600" b="1" kern="10" dirty="0">
                <a:ln w="9525">
                  <a:round/>
                  <a:headEnd/>
                  <a:tailEnd/>
                </a:ln>
                <a:blipFill dpi="0" rotWithShape="0">
                  <a:blip r:embed="rId3"/>
                  <a:srcRect/>
                  <a:tile tx="0" ty="0" sx="100000" sy="100000" flip="none" algn="tl"/>
                </a:blipFill>
                <a:latin typeface="Arial Black"/>
                <a:ea typeface="Arial Black"/>
                <a:cs typeface="Arial Black"/>
              </a:rPr>
              <a:t>الأسوار</a:t>
            </a:r>
            <a:endParaRPr lang="en-US" sz="9600" b="1" kern="10" dirty="0">
              <a:ln w="9525">
                <a:round/>
                <a:headEnd/>
                <a:tailEnd/>
              </a:ln>
              <a:blipFill dpi="0" rotWithShape="0">
                <a:blip r:embed="rId3"/>
                <a:srcRect/>
                <a:tile tx="0" ty="0" sx="100000" sy="100000" flip="none" algn="tl"/>
              </a:blipFill>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7"/>
                                        </p:tgtEl>
                                        <p:attrNameLst>
                                          <p:attrName>style.visibility</p:attrName>
                                        </p:attrNameLst>
                                      </p:cBhvr>
                                      <p:to>
                                        <p:strVal val="visible"/>
                                      </p:to>
                                    </p:set>
                                    <p:anim calcmode="lin" valueType="num">
                                      <p:cBhvr>
                                        <p:cTn id="7" dur="500" fill="hold"/>
                                        <p:tgtEl>
                                          <p:spTgt spid="37897"/>
                                        </p:tgtEl>
                                        <p:attrNameLst>
                                          <p:attrName>ppt_w</p:attrName>
                                        </p:attrNameLst>
                                      </p:cBhvr>
                                      <p:tavLst>
                                        <p:tav tm="0">
                                          <p:val>
                                            <p:fltVal val="0"/>
                                          </p:val>
                                        </p:tav>
                                        <p:tav tm="100000">
                                          <p:val>
                                            <p:strVal val="#ppt_w"/>
                                          </p:val>
                                        </p:tav>
                                      </p:tavLst>
                                    </p:anim>
                                    <p:anim calcmode="lin" valueType="num">
                                      <p:cBhvr>
                                        <p:cTn id="8" dur="500" fill="hold"/>
                                        <p:tgtEl>
                                          <p:spTgt spid="378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7"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922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03338" y="0"/>
            <a:ext cx="60864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99225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99226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99226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76807"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eaLnBrk="1" hangingPunct="1">
              <a:spcBef>
                <a:spcPct val="50000"/>
              </a:spcBef>
              <a:defRPr/>
            </a:pPr>
            <a:r>
              <a:rPr lang="ar-JO" sz="3600" b="1" baseline="0" dirty="0">
                <a:solidFill>
                  <a:srgbClr val="FFFFFF"/>
                </a:solidFill>
                <a:latin typeface="Arial" panose="020B0604020202020204" pitchFamily="34" charset="0"/>
                <a:cs typeface="Arial" panose="020B0604020202020204" pitchFamily="34" charset="0"/>
              </a:rPr>
              <a:t>جبل الزيتون</a:t>
            </a:r>
            <a:endParaRPr lang="en-US" sz="3600" b="1" baseline="0" dirty="0">
              <a:solidFill>
                <a:srgbClr val="FFFFFF"/>
              </a:solidFill>
              <a:latin typeface="Arial" panose="020B0604020202020204" pitchFamily="34" charset="0"/>
              <a:cs typeface="Arial" panose="020B0604020202020204" pitchFamily="34"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الضأن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en-US" sz="1400" b="1" baseline="0" dirty="0">
                <a:solidFill>
                  <a:srgbClr val="FFFFFF"/>
                </a:solidFill>
                <a:latin typeface="Arial" panose="020B0604020202020204" pitchFamily="34" charset="0"/>
                <a:cs typeface="Arial" panose="020B0604020202020204" pitchFamily="34" charset="0"/>
              </a:rPr>
              <a:t>Tower of 100</a:t>
            </a: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حننئيل</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السمك</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الباب القديم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السور العريض</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التنانير</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الوادي</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الدمن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بركة سلوام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العين</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0"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الزاوية</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الماء</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برج المراقبة العظيم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سور الأكمة</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الخيل</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الشرق</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defRPr/>
            </a:pPr>
            <a:r>
              <a:rPr lang="ar-JO" sz="1400" b="1" baseline="0" dirty="0">
                <a:solidFill>
                  <a:srgbClr val="FFFFFF"/>
                </a:solidFill>
                <a:latin typeface="Arial" panose="020B0604020202020204" pitchFamily="34" charset="0"/>
                <a:cs typeface="Arial" panose="020B0604020202020204" pitchFamily="34" charset="0"/>
              </a:rPr>
              <a:t>باب العد</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99228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3"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4"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5"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6"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7"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8"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89"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0"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1"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2"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3"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4"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5"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92296"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4305" name="Picture 1"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p:txBody>
          <a:bodyPr/>
          <a:lstStyle/>
          <a:p>
            <a:pPr algn="ctr" eaLnBrk="1" hangingPunct="1">
              <a:defRPr/>
            </a:pPr>
            <a:r>
              <a:rPr lang="ar-JO" dirty="0">
                <a:effectLst>
                  <a:glow rad="101600">
                    <a:schemeClr val="bg1"/>
                  </a:glow>
                  <a:outerShdw blurRad="38100" dist="38100" dir="2700000" algn="tl">
                    <a:srgbClr val="666633"/>
                  </a:outerShdw>
                </a:effectLst>
                <a:latin typeface="Arial" panose="020B0604020202020204" pitchFamily="34" charset="0"/>
              </a:rPr>
              <a:t>نحميا 6: 17-19</a:t>
            </a:r>
            <a:endParaRPr lang="en-US" dirty="0">
              <a:effectLst>
                <a:glow rad="101600">
                  <a:schemeClr val="bg1"/>
                </a:glow>
                <a:outerShdw blurRad="38100" dist="38100" dir="2700000" algn="tl">
                  <a:srgbClr val="666633"/>
                </a:outerShdw>
              </a:effectLst>
              <a:latin typeface="Arial" panose="020B0604020202020204" pitchFamily="34" charset="0"/>
            </a:endParaRPr>
          </a:p>
        </p:txBody>
      </p:sp>
      <p:sp>
        <p:nvSpPr>
          <p:cNvPr id="17411" name="Rectangle 3"/>
          <p:cNvSpPr>
            <a:spLocks noGrp="1" noChangeArrowheads="1"/>
          </p:cNvSpPr>
          <p:nvPr>
            <p:ph type="body" idx="1"/>
          </p:nvPr>
        </p:nvSpPr>
        <p:spPr>
          <a:xfrm>
            <a:off x="533400" y="1838325"/>
            <a:ext cx="8153400" cy="4038600"/>
          </a:xfrm>
        </p:spPr>
        <p:txBody>
          <a:bodyPr/>
          <a:lstStyle/>
          <a:p>
            <a:pPr algn="r" rtl="1" eaLnBrk="1" hangingPunct="1">
              <a:defRPr/>
            </a:pPr>
            <a:r>
              <a:rPr lang="ar-JO" dirty="0">
                <a:effectLst>
                  <a:glow rad="101600">
                    <a:schemeClr val="bg1"/>
                  </a:glow>
                </a:effectLst>
              </a:rPr>
              <a:t>عمل الله </a:t>
            </a:r>
            <a:r>
              <a:rPr lang="ar-JO" dirty="0">
                <a:solidFill>
                  <a:srgbClr val="FFFF00"/>
                </a:solidFill>
                <a:effectLst>
                  <a:glow rad="101600">
                    <a:schemeClr val="bg1"/>
                  </a:glow>
                </a:effectLst>
              </a:rPr>
              <a:t>يقاوم</a:t>
            </a:r>
            <a:r>
              <a:rPr lang="ar-JO" dirty="0">
                <a:effectLst>
                  <a:glow rad="101600">
                    <a:schemeClr val="bg1"/>
                  </a:glow>
                </a:effectLst>
              </a:rPr>
              <a:t> ثانية</a:t>
            </a:r>
            <a:endParaRPr lang="en-US" dirty="0">
              <a:effectLst>
                <a:glow rad="101600">
                  <a:schemeClr val="bg1"/>
                </a:glow>
              </a:effectLst>
            </a:endParaRPr>
          </a:p>
          <a:p>
            <a:pPr lvl="1" algn="r" rtl="1" eaLnBrk="1" hangingPunct="1">
              <a:buNone/>
              <a:defRPr/>
            </a:pPr>
            <a:endParaRPr lang="en-US" dirty="0">
              <a:effectLst>
                <a:glow rad="101600">
                  <a:schemeClr val="bg1"/>
                </a:glow>
              </a:effectLst>
            </a:endParaRPr>
          </a:p>
          <a:p>
            <a:pPr lvl="1" algn="r" rtl="1" eaLnBrk="1" hangingPunct="1">
              <a:defRPr/>
            </a:pPr>
            <a:r>
              <a:rPr lang="ar-JO" dirty="0">
                <a:effectLst>
                  <a:glow rad="101600">
                    <a:schemeClr val="bg1"/>
                  </a:glow>
                </a:effectLst>
              </a:rPr>
              <a:t>يمتلك طوبيا </a:t>
            </a:r>
            <a:r>
              <a:rPr lang="ar-JO" dirty="0">
                <a:solidFill>
                  <a:srgbClr val="FFFF00"/>
                </a:solidFill>
                <a:effectLst>
                  <a:glow rad="101600">
                    <a:schemeClr val="bg1"/>
                  </a:glow>
                </a:effectLst>
              </a:rPr>
              <a:t>شركاء سياسيين </a:t>
            </a:r>
            <a:r>
              <a:rPr lang="ar-JO" dirty="0">
                <a:effectLst>
                  <a:glow rad="101600">
                    <a:schemeClr val="bg1"/>
                  </a:glow>
                </a:effectLst>
              </a:rPr>
              <a:t>أقوياء (17-18)</a:t>
            </a:r>
            <a:endParaRPr lang="en-US" dirty="0">
              <a:effectLst>
                <a:glow rad="101600">
                  <a:schemeClr val="bg1"/>
                </a:glo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411">
                                            <p:txEl>
                                              <p:pRg st="2" end="2"/>
                                            </p:txEl>
                                          </p:spTgt>
                                        </p:tgtEl>
                                        <p:attrNameLst>
                                          <p:attrName>style.visibility</p:attrName>
                                        </p:attrNameLst>
                                      </p:cBhvr>
                                      <p:to>
                                        <p:strVal val="visible"/>
                                      </p:to>
                                    </p:set>
                                    <p:animEffect transition="in" filter="fade">
                                      <p:cBhvr>
                                        <p:cTn id="7" dur="500"/>
                                        <p:tgtEl>
                                          <p:spTgt spid="174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19459" name="Rectangle 3"/>
          <p:cNvSpPr>
            <a:spLocks noGrp="1" noChangeArrowheads="1"/>
          </p:cNvSpPr>
          <p:nvPr>
            <p:ph type="body" idx="1"/>
          </p:nvPr>
        </p:nvSpPr>
        <p:spPr/>
        <p:txBody>
          <a:bodyPr/>
          <a:lstStyle/>
          <a:p>
            <a:pPr eaLnBrk="1" hangingPunct="1">
              <a:defRPr/>
            </a:pPr>
            <a:endParaRPr lang="en-US" dirty="0"/>
          </a:p>
        </p:txBody>
      </p:sp>
      <p:pic>
        <p:nvPicPr>
          <p:cNvPr id="995331" name="Picture 5" descr="W0200703284848589194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algn="ctr" eaLnBrk="1" hangingPunct="1">
              <a:defRPr/>
            </a:pPr>
            <a:r>
              <a:rPr lang="ar-JO" dirty="0">
                <a:effectLst>
                  <a:glow rad="127000">
                    <a:schemeClr val="bg1"/>
                  </a:glow>
                </a:effectLst>
                <a:latin typeface="Arial" panose="020B0604020202020204" pitchFamily="34" charset="0"/>
              </a:rPr>
              <a:t>نحميا 6: 17-19</a:t>
            </a:r>
            <a:endParaRPr lang="en-US" dirty="0">
              <a:effectLst>
                <a:glow rad="127000">
                  <a:schemeClr val="bg1"/>
                </a:glow>
              </a:effectLst>
              <a:latin typeface="Arial" panose="020B0604020202020204" pitchFamily="34" charset="0"/>
            </a:endParaRPr>
          </a:p>
        </p:txBody>
      </p:sp>
      <p:sp>
        <p:nvSpPr>
          <p:cNvPr id="18435" name="Rectangle 3"/>
          <p:cNvSpPr>
            <a:spLocks noGrp="1" noChangeArrowheads="1"/>
          </p:cNvSpPr>
          <p:nvPr>
            <p:ph type="body" idx="1"/>
          </p:nvPr>
        </p:nvSpPr>
        <p:spPr>
          <a:xfrm>
            <a:off x="533400" y="1838325"/>
            <a:ext cx="8153400" cy="4038600"/>
          </a:xfrm>
        </p:spPr>
        <p:txBody>
          <a:bodyPr/>
          <a:lstStyle/>
          <a:p>
            <a:pPr algn="r" rtl="1" eaLnBrk="1" hangingPunct="1">
              <a:defRPr/>
            </a:pPr>
            <a:r>
              <a:rPr lang="ar-JO" dirty="0">
                <a:effectLst>
                  <a:glow rad="101600">
                    <a:schemeClr val="bg1"/>
                  </a:glow>
                </a:effectLst>
              </a:rPr>
              <a:t>عمل الله </a:t>
            </a:r>
            <a:r>
              <a:rPr lang="ar-JO" dirty="0">
                <a:solidFill>
                  <a:srgbClr val="FFFF00"/>
                </a:solidFill>
                <a:effectLst>
                  <a:glow rad="101600">
                    <a:schemeClr val="bg1"/>
                  </a:glow>
                </a:effectLst>
              </a:rPr>
              <a:t>يقاوم</a:t>
            </a:r>
            <a:r>
              <a:rPr lang="ar-JO" dirty="0">
                <a:effectLst>
                  <a:glow rad="101600">
                    <a:schemeClr val="bg1"/>
                  </a:glow>
                </a:effectLst>
              </a:rPr>
              <a:t> ثانية</a:t>
            </a:r>
            <a:endParaRPr lang="en-US" dirty="0">
              <a:effectLst>
                <a:glow rad="101600">
                  <a:schemeClr val="bg1"/>
                </a:glow>
              </a:effectLst>
            </a:endParaRPr>
          </a:p>
          <a:p>
            <a:pPr lvl="1" algn="r" rtl="1" eaLnBrk="1" hangingPunct="1">
              <a:buNone/>
              <a:defRPr/>
            </a:pPr>
            <a:endParaRPr lang="en-US" dirty="0">
              <a:effectLst>
                <a:glow rad="101600">
                  <a:schemeClr val="bg1"/>
                </a:glow>
              </a:effectLst>
            </a:endParaRPr>
          </a:p>
          <a:p>
            <a:pPr lvl="1" algn="r" rtl="1" eaLnBrk="1" hangingPunct="1">
              <a:defRPr/>
            </a:pPr>
            <a:r>
              <a:rPr lang="ar-JO" dirty="0">
                <a:effectLst>
                  <a:glow rad="101600">
                    <a:schemeClr val="bg1"/>
                  </a:glow>
                </a:effectLst>
              </a:rPr>
              <a:t>لدى طوبيا </a:t>
            </a:r>
            <a:r>
              <a:rPr lang="ar-JO" dirty="0">
                <a:solidFill>
                  <a:srgbClr val="FFFF00"/>
                </a:solidFill>
                <a:effectLst>
                  <a:glow rad="101600">
                    <a:schemeClr val="bg1"/>
                  </a:glow>
                </a:effectLst>
              </a:rPr>
              <a:t>شركاء سياسيين </a:t>
            </a:r>
            <a:r>
              <a:rPr lang="ar-JO" dirty="0">
                <a:effectLst>
                  <a:glow rad="101600">
                    <a:schemeClr val="bg1"/>
                  </a:glow>
                </a:effectLst>
              </a:rPr>
              <a:t>أقوياء (17-18)</a:t>
            </a:r>
          </a:p>
          <a:p>
            <a:pPr lvl="1" algn="r" rtl="1" eaLnBrk="1" hangingPunct="1">
              <a:defRPr/>
            </a:pPr>
            <a:endParaRPr lang="en-US" dirty="0">
              <a:effectLst>
                <a:glow rad="177800">
                  <a:schemeClr val="bg1"/>
                </a:glow>
              </a:effectLst>
            </a:endParaRPr>
          </a:p>
          <a:p>
            <a:pPr lvl="1" algn="r" rtl="1" eaLnBrk="1" hangingPunct="1">
              <a:defRPr/>
            </a:pPr>
            <a:r>
              <a:rPr lang="ar-JO" dirty="0">
                <a:effectLst>
                  <a:glow rad="177800">
                    <a:schemeClr val="bg1"/>
                  </a:glow>
                </a:effectLst>
              </a:rPr>
              <a:t>لدى طوبيا </a:t>
            </a:r>
            <a:r>
              <a:rPr lang="ar-JO" dirty="0">
                <a:solidFill>
                  <a:srgbClr val="FFFF00"/>
                </a:solidFill>
                <a:effectLst>
                  <a:glow rad="177800">
                    <a:schemeClr val="bg1"/>
                  </a:glow>
                </a:effectLst>
              </a:rPr>
              <a:t>مخبرون ماكرون </a:t>
            </a:r>
            <a:r>
              <a:rPr lang="ar-JO" dirty="0">
                <a:effectLst>
                  <a:glow rad="177800">
                    <a:schemeClr val="bg1"/>
                  </a:glow>
                </a:effectLst>
              </a:rPr>
              <a:t>من الداخل (19أ)</a:t>
            </a:r>
            <a:endParaRPr lang="en-US" dirty="0">
              <a:effectLst>
                <a:glow rad="177800">
                  <a:schemeClr val="bg1"/>
                </a:glow>
              </a:effectLst>
            </a:endParaRPr>
          </a:p>
          <a:p>
            <a:pPr lvl="1" algn="r" rtl="1" eaLnBrk="1" hangingPunct="1">
              <a:buNone/>
              <a:defRPr/>
            </a:pPr>
            <a:endParaRPr lang="en-US" dirty="0">
              <a:effectLst>
                <a:glow rad="177800">
                  <a:schemeClr val="bg1"/>
                </a:glow>
              </a:effectLst>
            </a:endParaRPr>
          </a:p>
          <a:p>
            <a:pPr lvl="1" algn="r" rtl="1" eaLnBrk="1" hangingPunct="1">
              <a:defRPr/>
            </a:pPr>
            <a:r>
              <a:rPr lang="ar-JO" dirty="0">
                <a:effectLst>
                  <a:glow rad="177800">
                    <a:schemeClr val="bg1"/>
                  </a:glow>
                </a:effectLst>
              </a:rPr>
              <a:t>أرسل طوبيا تهديدات مخيفة (19ب)</a:t>
            </a:r>
            <a:endParaRPr lang="en-US" dirty="0">
              <a:effectLst>
                <a:glow rad="177800">
                  <a:schemeClr val="bg1"/>
                </a:glow>
              </a:effectLst>
            </a:endParaRPr>
          </a:p>
          <a:p>
            <a:pPr lvl="1" algn="r" rtl="1" eaLnBrk="1" hangingPunct="1">
              <a:defRPr/>
            </a:pPr>
            <a:endParaRPr lang="en-US" dirty="0">
              <a:effectLst>
                <a:glow rad="177800">
                  <a:schemeClr val="bg1"/>
                </a:glow>
              </a:effectLst>
            </a:endParaRPr>
          </a:p>
        </p:txBody>
      </p:sp>
    </p:spTree>
  </p:cSld>
  <p:clrMapOvr>
    <a:masterClrMapping/>
  </p:clrMapOvr>
  <p:transition>
    <p:fade/>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73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68413"/>
            <a:ext cx="9129713" cy="561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7379" name="Rectangle 2"/>
          <p:cNvSpPr>
            <a:spLocks noGrp="1" noChangeArrowheads="1"/>
          </p:cNvSpPr>
          <p:nvPr>
            <p:ph type="title" idx="4294967295"/>
          </p:nvPr>
        </p:nvSpPr>
        <p:spPr>
          <a:xfrm>
            <a:off x="-3175" y="-100013"/>
            <a:ext cx="9147175" cy="3889376"/>
          </a:xfrm>
        </p:spPr>
        <p:txBody>
          <a:bodyPr/>
          <a:lstStyle/>
          <a:p>
            <a:r>
              <a:rPr lang="ar-JO" sz="5400" dirty="0">
                <a:solidFill>
                  <a:schemeClr val="tx1"/>
                </a:solidFill>
                <a:ea typeface="ＭＳ Ｐゴシック" charset="0"/>
                <a:cs typeface="Arial" panose="020B0604020202020204" pitchFamily="34" charset="0"/>
              </a:rPr>
              <a:t>هل أنت مقاوَم؟</a:t>
            </a:r>
            <a:endParaRPr lang="en-US" sz="5400" dirty="0">
              <a:solidFill>
                <a:schemeClr val="tx1"/>
              </a:solidFill>
              <a:ea typeface="ＭＳ Ｐゴシック" charset="0"/>
              <a:cs typeface="Arial" panose="020B0604020202020204" pitchFamily="34" charset="0"/>
            </a:endParaRP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8402" name="Picture 2" descr="opposed to religion victor-hu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74913"/>
            <a:ext cx="9193213" cy="9191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8403" name="Rectangle 2"/>
          <p:cNvSpPr>
            <a:spLocks noGrp="1" noChangeArrowheads="1"/>
          </p:cNvSpPr>
          <p:nvPr>
            <p:ph type="title" idx="4294967295"/>
          </p:nvPr>
        </p:nvSpPr>
        <p:spPr>
          <a:xfrm>
            <a:off x="-3175" y="-100013"/>
            <a:ext cx="9147175" cy="3889376"/>
          </a:xfrm>
          <a:solidFill>
            <a:schemeClr val="tx1"/>
          </a:solidFill>
        </p:spPr>
        <p:txBody>
          <a:bodyPr/>
          <a:lstStyle/>
          <a:p>
            <a:r>
              <a:rPr lang="ar-JO" sz="9600" dirty="0">
                <a:solidFill>
                  <a:schemeClr val="bg1"/>
                </a:solidFill>
                <a:cs typeface="Arial" panose="020B0604020202020204" pitchFamily="34" charset="0"/>
              </a:rPr>
              <a:t>أنا ضد الدين </a:t>
            </a:r>
            <a:br>
              <a:rPr lang="ar-JO" sz="9600" dirty="0">
                <a:solidFill>
                  <a:schemeClr val="bg1"/>
                </a:solidFill>
                <a:cs typeface="Arial" panose="020B0604020202020204" pitchFamily="34" charset="0"/>
              </a:rPr>
            </a:br>
            <a:r>
              <a:rPr lang="ar-JO" sz="9600" dirty="0">
                <a:solidFill>
                  <a:schemeClr val="bg1"/>
                </a:solidFill>
                <a:cs typeface="Arial" panose="020B0604020202020204" pitchFamily="34" charset="0"/>
              </a:rPr>
              <a:t>بشكل ديني</a:t>
            </a:r>
            <a:endParaRPr lang="en-US" sz="9600" dirty="0">
              <a:solidFill>
                <a:schemeClr val="bg1"/>
              </a:solidFill>
              <a:ea typeface="ＭＳ Ｐゴシック" charset="0"/>
              <a:cs typeface="Arial" panose="020B0604020202020204" pitchFamily="34" charset="0"/>
            </a:endParaRP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9425" name="Picture 1" descr="Same Sex Marriage Increase in Suppor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43263" y="0"/>
            <a:ext cx="590391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9426" name="Rectangle 2"/>
          <p:cNvSpPr>
            <a:spLocks noGrp="1" noChangeArrowheads="1"/>
          </p:cNvSpPr>
          <p:nvPr>
            <p:ph type="title" idx="4294967295"/>
          </p:nvPr>
        </p:nvSpPr>
        <p:spPr>
          <a:xfrm>
            <a:off x="-11113" y="23813"/>
            <a:ext cx="9155113" cy="884237"/>
          </a:xfrm>
          <a:solidFill>
            <a:schemeClr val="bg1"/>
          </a:solidFill>
        </p:spPr>
        <p:txBody>
          <a:bodyPr/>
          <a:lstStyle/>
          <a:p>
            <a:r>
              <a:rPr lang="ar-JO" sz="3600" dirty="0">
                <a:solidFill>
                  <a:schemeClr val="tx1"/>
                </a:solidFill>
                <a:ea typeface="ＭＳ Ｐゴシック" charset="0"/>
                <a:cs typeface="Arial" panose="020B0604020202020204" pitchFamily="34" charset="0"/>
              </a:rPr>
              <a:t>ازدياد دعم زواج المثليين</a:t>
            </a:r>
            <a:endParaRPr lang="en-US" sz="3600" dirty="0">
              <a:solidFill>
                <a:schemeClr val="tx1"/>
              </a:solidFill>
              <a:ea typeface="ＭＳ Ｐゴシック" charset="0"/>
              <a:cs typeface="Arial" panose="020B0604020202020204" pitchFamily="34" charset="0"/>
            </a:endParaRP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0450" name="Rectangle 2"/>
          <p:cNvSpPr>
            <a:spLocks noGrp="1" noChangeArrowheads="1"/>
          </p:cNvSpPr>
          <p:nvPr>
            <p:ph type="title" idx="4294967295"/>
          </p:nvPr>
        </p:nvSpPr>
        <p:spPr>
          <a:xfrm>
            <a:off x="-3175" y="-100013"/>
            <a:ext cx="9147175" cy="3889376"/>
          </a:xfrm>
        </p:spPr>
        <p:txBody>
          <a:bodyPr/>
          <a:lstStyle/>
          <a:p>
            <a:r>
              <a:rPr lang="en-US" sz="5400" dirty="0">
                <a:solidFill>
                  <a:schemeClr val="tx1"/>
                </a:solidFill>
                <a:ea typeface="ＭＳ Ｐゴシック" charset="0"/>
                <a:cs typeface="ＭＳ Ｐゴシック" charset="0"/>
              </a:rPr>
              <a:t>Are you opposed?</a:t>
            </a:r>
          </a:p>
        </p:txBody>
      </p:sp>
      <p:pic>
        <p:nvPicPr>
          <p:cNvPr id="100045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28575"/>
            <a:ext cx="9132887"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147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2075"/>
            <a:ext cx="9144000" cy="606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1475" name="Rectangle 2"/>
          <p:cNvSpPr>
            <a:spLocks noGrp="1" noChangeArrowheads="1"/>
          </p:cNvSpPr>
          <p:nvPr>
            <p:ph type="title" idx="4294967295"/>
          </p:nvPr>
        </p:nvSpPr>
        <p:spPr>
          <a:xfrm>
            <a:off x="-26988" y="6021388"/>
            <a:ext cx="9145588" cy="792162"/>
          </a:xfrm>
        </p:spPr>
        <p:txBody>
          <a:bodyPr/>
          <a:lstStyle/>
          <a:p>
            <a:r>
              <a:rPr lang="ar-JO" sz="3600" dirty="0">
                <a:solidFill>
                  <a:schemeClr val="bg1"/>
                </a:solidFill>
                <a:ea typeface="ＭＳ Ｐゴシック" charset="0"/>
                <a:cs typeface="Arial" panose="020B0604020202020204" pitchFamily="34" charset="0"/>
              </a:rPr>
              <a:t>وعد يسوع بالمعارضة العائلية</a:t>
            </a:r>
            <a:endParaRPr lang="en-US" sz="3600"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3175" y="115888"/>
            <a:ext cx="9147175" cy="540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a:defRPr/>
            </a:pPr>
            <a:r>
              <a:rPr lang="ar-JO" sz="36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34</a:t>
            </a:r>
            <a:r>
              <a:rPr lang="ar-JO" sz="5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لا تظنوا أني جئت لألقي سلاماً على الأرض ما جئت لألقي سلاماً بل سيفاً 35 فإني جئت لأفرق الإنسان ضد أبيه</a:t>
            </a:r>
            <a:r>
              <a:rPr lang="ar-JO" sz="54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a:t>
            </a:r>
          </a:p>
          <a:p>
            <a:pPr>
              <a:defRPr/>
            </a:pPr>
            <a:r>
              <a:rPr lang="ar-JO" sz="36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والإبنة ضد أمها والكنة ضد حماتها 36 وأعداء الإنسان أهل بيته</a:t>
            </a:r>
            <a:endParaRPr lang="en-US" sz="3600" b="1" baseline="0"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2498" name="Rectangle 2"/>
          <p:cNvSpPr>
            <a:spLocks noGrp="1" noChangeArrowheads="1"/>
          </p:cNvSpPr>
          <p:nvPr>
            <p:ph type="title" idx="4294967295"/>
          </p:nvPr>
        </p:nvSpPr>
        <p:spPr>
          <a:xfrm>
            <a:off x="-26988" y="6021388"/>
            <a:ext cx="9145588" cy="792162"/>
          </a:xfrm>
        </p:spPr>
        <p:txBody>
          <a:bodyPr/>
          <a:lstStyle/>
          <a:p>
            <a:r>
              <a:rPr lang="ar-JO" dirty="0">
                <a:solidFill>
                  <a:schemeClr val="bg1"/>
                </a:solidFill>
                <a:ea typeface="ＭＳ Ｐゴシック" charset="0"/>
                <a:cs typeface="Arial" panose="020B0604020202020204" pitchFamily="34" charset="0"/>
              </a:rPr>
              <a:t>أنا؟ عندما أكون مسيحي بالعمل </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2"/>
          <a:stretch>
            <a:fillRect/>
          </a:stretch>
        </p:blipFill>
        <p:spPr>
          <a:xfrm>
            <a:off x="945444" y="378177"/>
            <a:ext cx="7224889" cy="5418667"/>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89" name="Rectangle 2"/>
          <p:cNvSpPr>
            <a:spLocks noGrp="1" noChangeArrowheads="1"/>
          </p:cNvSpPr>
          <p:nvPr>
            <p:ph type="title"/>
          </p:nvPr>
        </p:nvSpPr>
        <p:spPr>
          <a:xfrm>
            <a:off x="2590800" y="304800"/>
            <a:ext cx="3886200" cy="914400"/>
          </a:xfrm>
          <a:solidFill>
            <a:srgbClr val="000000"/>
          </a:solidFill>
          <a:ln>
            <a:solidFill>
              <a:schemeClr val="tx1"/>
            </a:solidFill>
            <a:miter lim="800000"/>
            <a:headEnd/>
            <a:tailEnd/>
          </a:ln>
        </p:spPr>
        <p:txBody>
          <a:bodyPr anchor="ctr" anchorCtr="1"/>
          <a:lstStyle/>
          <a:p>
            <a:pPr algn="ctr"/>
            <a:r>
              <a:rPr lang="ar-JO" dirty="0">
                <a:solidFill>
                  <a:srgbClr val="FFFFFF"/>
                </a:solidFill>
                <a:ea typeface="ＭＳ Ｐゴシック" charset="0"/>
              </a:rPr>
              <a:t>الآية المفتاحية</a:t>
            </a:r>
            <a:endParaRPr lang="en-US" dirty="0">
              <a:solidFill>
                <a:srgbClr val="FFFFFF"/>
              </a:solidFill>
              <a:ea typeface="ＭＳ Ｐゴシック" charset="0"/>
            </a:endParaRPr>
          </a:p>
        </p:txBody>
      </p:sp>
      <p:sp>
        <p:nvSpPr>
          <p:cNvPr id="601090"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601091" name="Rectangle 6"/>
          <p:cNvSpPr>
            <a:spLocks noChangeArrowheads="1"/>
          </p:cNvSpPr>
          <p:nvPr/>
        </p:nvSpPr>
        <p:spPr bwMode="auto">
          <a:xfrm>
            <a:off x="8382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defTabSz="457200">
              <a:defRPr/>
            </a:pPr>
            <a:r>
              <a:rPr lang="ar-JO" sz="3200" b="1" baseline="0" dirty="0">
                <a:solidFill>
                  <a:srgbClr val="FFFFFF"/>
                </a:solidFill>
                <a:effectLst>
                  <a:glow rad="127000">
                    <a:srgbClr val="000000"/>
                  </a:glow>
                </a:effectLst>
                <a:latin typeface="Arial" panose="020B0604020202020204" pitchFamily="34" charset="0"/>
                <a:cs typeface="Arial" panose="020B0604020202020204" pitchFamily="34" charset="0"/>
              </a:rPr>
              <a:t>وكمل السور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                                (6: 15-16) </a:t>
            </a:r>
            <a:endParaRPr lang="en-US" sz="3200" b="1" baseline="0" dirty="0">
              <a:solidFill>
                <a:srgbClr val="FFFFFF"/>
              </a:solidFill>
              <a:effectLst>
                <a:glow rad="127000">
                  <a:srgbClr val="000000"/>
                </a:glow>
              </a:effectLst>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endParaRPr kumimoji="1"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21" name="Picture 1" descr="Americans killed_in_afghanist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225" y="561975"/>
            <a:ext cx="9221788" cy="595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22" name="Rectangle 2"/>
          <p:cNvSpPr>
            <a:spLocks noGrp="1" noChangeArrowheads="1"/>
          </p:cNvSpPr>
          <p:nvPr>
            <p:ph type="title" idx="4294967295"/>
          </p:nvPr>
        </p:nvSpPr>
        <p:spPr>
          <a:xfrm>
            <a:off x="0" y="260350"/>
            <a:ext cx="9144000" cy="792163"/>
          </a:xfrm>
          <a:solidFill>
            <a:schemeClr val="bg1"/>
          </a:solidFill>
        </p:spPr>
        <p:txBody>
          <a:bodyPr/>
          <a:lstStyle/>
          <a:p>
            <a:pPr marL="835025" indent="-835025"/>
            <a:r>
              <a:rPr lang="ar-JO" sz="4000" dirty="0">
                <a:solidFill>
                  <a:schemeClr val="tx1"/>
                </a:solidFill>
                <a:ea typeface="ＭＳ Ｐゴシック" charset="0"/>
                <a:cs typeface="Arial" panose="020B0604020202020204" pitchFamily="34" charset="0"/>
              </a:rPr>
              <a:t>عدد القتلى الأمريكيين في أفغانستان</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545" name="Picture 2" descr="Coalition_military_casualties_in_afghanistan_by_month.svg.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69975"/>
            <a:ext cx="9039225" cy="451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4546" name="Rectangle 2"/>
          <p:cNvSpPr>
            <a:spLocks noGrp="1" noChangeArrowheads="1"/>
          </p:cNvSpPr>
          <p:nvPr>
            <p:ph type="title" idx="4294967295"/>
          </p:nvPr>
        </p:nvSpPr>
        <p:spPr>
          <a:xfrm>
            <a:off x="0" y="-26988"/>
            <a:ext cx="9144000" cy="1584326"/>
          </a:xfrm>
          <a:solidFill>
            <a:srgbClr val="000090"/>
          </a:solidFill>
        </p:spPr>
        <p:txBody>
          <a:bodyPr/>
          <a:lstStyle/>
          <a:p>
            <a:pPr marL="835025" indent="-835025"/>
            <a:r>
              <a:rPr lang="ar-JO" sz="4000" dirty="0">
                <a:solidFill>
                  <a:schemeClr val="bg1"/>
                </a:solidFill>
                <a:cs typeface="Arial" panose="020B0604020202020204" pitchFamily="34" charset="0"/>
              </a:rPr>
              <a:t>خسائر قوات التحالف العسكرية في أفغانستان      حسب الشهر</a:t>
            </a:r>
            <a:endParaRPr lang="en-US" sz="4000" dirty="0">
              <a:solidFill>
                <a:schemeClr val="bg1"/>
              </a:solidFill>
              <a:ea typeface="ＭＳ Ｐゴシック" charset="0"/>
              <a:cs typeface="Arial" panose="020B0604020202020204" pitchFamily="34" charset="0"/>
            </a:endParaRP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556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9324976" cy="717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5570" name="Rectangle 2"/>
          <p:cNvSpPr>
            <a:spLocks noGrp="1" noChangeArrowheads="1"/>
          </p:cNvSpPr>
          <p:nvPr>
            <p:ph type="title"/>
          </p:nvPr>
        </p:nvSpPr>
        <p:spPr>
          <a:xfrm>
            <a:off x="-107950" y="5224463"/>
            <a:ext cx="9251950" cy="1655762"/>
          </a:xfrm>
        </p:spPr>
        <p:txBody>
          <a:bodyPr/>
          <a:lstStyle/>
          <a:p>
            <a:pPr algn="ctr" eaLnBrk="1" hangingPunct="1"/>
            <a:br>
              <a:rPr lang="en-US" altLang="zh-CN" sz="4000" b="1" dirty="0">
                <a:solidFill>
                  <a:srgbClr val="FFFFFF"/>
                </a:solidFill>
                <a:latin typeface="Arial" panose="020B0604020202020204" pitchFamily="34" charset="0"/>
                <a:ea typeface="SimSun" charset="0"/>
                <a:cs typeface="Arial" panose="020B0604020202020204" pitchFamily="34" charset="0"/>
              </a:rPr>
            </a:br>
            <a:r>
              <a:rPr lang="ar-JO" altLang="zh-CN" sz="4000" b="1" dirty="0">
                <a:solidFill>
                  <a:srgbClr val="FFFFFF"/>
                </a:solidFill>
                <a:latin typeface="Arial" panose="020B0604020202020204" pitchFamily="34" charset="0"/>
                <a:ea typeface="SimSun" charset="0"/>
                <a:cs typeface="Arial" panose="020B0604020202020204" pitchFamily="34" charset="0"/>
              </a:rPr>
              <a:t>هل يمكن لقائد القوات الجوية أن يمتلك كتاباً مقدساً على مكتبه؟</a:t>
            </a:r>
            <a:endParaRPr lang="en-US" sz="4000" b="1"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ChangeArrowheads="1"/>
          </p:cNvSpPr>
          <p:nvPr/>
        </p:nvSpPr>
        <p:spPr bwMode="auto">
          <a:xfrm>
            <a:off x="-76200" y="-76200"/>
            <a:ext cx="9220200" cy="71628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eaLnBrk="1" hangingPunct="1">
              <a:spcBef>
                <a:spcPct val="20000"/>
              </a:spcBef>
              <a:buClr>
                <a:srgbClr val="FF3399"/>
              </a:buClr>
              <a:buFontTx/>
              <a:buChar char="•"/>
            </a:pPr>
            <a:endParaRPr lang="en-US" sz="3200" b="1" baseline="0" dirty="0">
              <a:solidFill>
                <a:srgbClr val="FFCC00"/>
              </a:solidFill>
              <a:latin typeface="Arial" panose="020B0604020202020204" pitchFamily="34" charset="0"/>
              <a:cs typeface="Arial" panose="020B0604020202020204" pitchFamily="34" charset="0"/>
            </a:endParaRPr>
          </a:p>
        </p:txBody>
      </p:sp>
      <p:sp>
        <p:nvSpPr>
          <p:cNvPr id="1007618" name="Rectangle 2"/>
          <p:cNvSpPr>
            <a:spLocks noGrp="1" noChangeArrowheads="1"/>
          </p:cNvSpPr>
          <p:nvPr>
            <p:ph type="title"/>
          </p:nvPr>
        </p:nvSpPr>
        <p:spPr>
          <a:xfrm>
            <a:off x="0" y="1773238"/>
            <a:ext cx="3995738" cy="5164137"/>
          </a:xfrm>
        </p:spPr>
        <p:txBody>
          <a:bodyPr/>
          <a:lstStyle/>
          <a:p>
            <a:pPr eaLnBrk="1" hangingPunct="1"/>
            <a:r>
              <a:rPr lang="ar-JO" altLang="zh-CN" sz="5400" b="1" dirty="0">
                <a:solidFill>
                  <a:srgbClr val="2B0D00"/>
                </a:solidFill>
                <a:latin typeface="Arial" panose="020B0604020202020204" pitchFamily="34" charset="0"/>
                <a:ea typeface="SimSun" charset="0"/>
                <a:cs typeface="Arial" panose="020B0604020202020204" pitchFamily="34" charset="0"/>
              </a:rPr>
              <a:t>مقاومة    كنيستنا</a:t>
            </a:r>
            <a:endParaRPr lang="en-US" sz="5400" b="1" dirty="0">
              <a:solidFill>
                <a:srgbClr val="8F0000"/>
              </a:solidFill>
              <a:latin typeface="Arial" panose="020B0604020202020204" pitchFamily="34" charset="0"/>
              <a:ea typeface="SimSun" charset="0"/>
              <a:cs typeface="Arial" panose="020B0604020202020204" pitchFamily="34" charset="0"/>
            </a:endParaRPr>
          </a:p>
        </p:txBody>
      </p:sp>
      <p:pic>
        <p:nvPicPr>
          <p:cNvPr id="1007619" name="Picture 4" descr="Crossroads-Logo-Onl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803650" y="228600"/>
            <a:ext cx="5194300" cy="519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0" name="Picture 8" descr="Crossroads-Log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0" y="5422900"/>
            <a:ext cx="5181600" cy="1435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07621"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5288" y="17463"/>
            <a:ext cx="26416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9666" name="Picture 2" descr="shrek during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981075"/>
            <a:ext cx="9250363" cy="590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9667" name="Rectangle 2"/>
          <p:cNvSpPr>
            <a:spLocks noGrp="1" noChangeArrowheads="1"/>
          </p:cNvSpPr>
          <p:nvPr>
            <p:ph type="title" idx="4294967295"/>
          </p:nvPr>
        </p:nvSpPr>
        <p:spPr>
          <a:xfrm>
            <a:off x="0" y="0"/>
            <a:ext cx="9144000" cy="792163"/>
          </a:xfrm>
        </p:spPr>
        <p:txBody>
          <a:bodyPr/>
          <a:lstStyle/>
          <a:p>
            <a:pPr marL="835025" indent="-835025"/>
            <a:r>
              <a:rPr lang="ar-JO" sz="4000" dirty="0">
                <a:solidFill>
                  <a:schemeClr val="bg1"/>
                </a:solidFill>
                <a:cs typeface="Arial" panose="020B0604020202020204" pitchFamily="34" charset="0"/>
              </a:rPr>
              <a:t>شريك الأغنام المنفصمة</a:t>
            </a:r>
            <a:endParaRPr lang="en-US" sz="4000" dirty="0">
              <a:solidFill>
                <a:schemeClr val="bg1"/>
              </a:solidFill>
              <a:ea typeface="ＭＳ Ｐゴシック" charset="0"/>
              <a:cs typeface="Arial" panose="020B0604020202020204" pitchFamily="34" charset="0"/>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10690" name="Picture 1" descr="shrek-sheep before shear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3" name="Rectangle 2"/>
          <p:cNvSpPr>
            <a:spLocks noGrp="1" noChangeArrowheads="1"/>
          </p:cNvSpPr>
          <p:nvPr>
            <p:ph type="title" idx="4294967295"/>
          </p:nvPr>
        </p:nvSpPr>
        <p:spPr>
          <a:xfrm>
            <a:off x="0" y="0"/>
            <a:ext cx="9144000" cy="792088"/>
          </a:xfrm>
        </p:spPr>
        <p:txBody>
          <a:bodyPr/>
          <a:lstStyle/>
          <a:p>
            <a:pPr marL="835025" indent="-835025">
              <a:defRPr/>
            </a:pPr>
            <a:r>
              <a:rPr lang="ar-JO" sz="4000" dirty="0">
                <a:solidFill>
                  <a:schemeClr val="bg1"/>
                </a:solidFill>
                <a:cs typeface="Arial" panose="020B0604020202020204" pitchFamily="34" charset="0"/>
              </a:rPr>
              <a:t>شريك الأغنام قبل القص</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1713"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1714"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dirty="0">
                <a:solidFill>
                  <a:schemeClr val="tx1"/>
                </a:solidFill>
                <a:ea typeface="ＭＳ Ｐゴシック" charset="0"/>
                <a:cs typeface="Arial" panose="020B0604020202020204" pitchFamily="34" charset="0"/>
              </a:rPr>
              <a:t> </a:t>
            </a:r>
            <a:br>
              <a:rPr lang="en-US"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1. توقع أن </a:t>
            </a:r>
            <a:r>
              <a:rPr lang="ar-JO" dirty="0">
                <a:solidFill>
                  <a:srgbClr val="FF0000"/>
                </a:solidFill>
                <a:ea typeface="ＭＳ Ｐゴシック" charset="0"/>
                <a:cs typeface="Arial" panose="020B0604020202020204" pitchFamily="34" charset="0"/>
              </a:rPr>
              <a:t>يقاوم</a:t>
            </a:r>
            <a:r>
              <a:rPr lang="ar-JO" dirty="0">
                <a:solidFill>
                  <a:schemeClr val="tx1"/>
                </a:solidFill>
                <a:ea typeface="ＭＳ Ｐゴシック" charset="0"/>
                <a:cs typeface="Arial" panose="020B0604020202020204" pitchFamily="34" charset="0"/>
              </a:rPr>
              <a:t> البعض عمل الله (6: 17-19)</a:t>
            </a:r>
            <a:endParaRPr lang="en-US"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75373030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27383961"/>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2737" name="Picture 3" descr="che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9177338"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2738" name="Rectangle 2"/>
          <p:cNvSpPr>
            <a:spLocks noGrp="1" noChangeArrowheads="1"/>
          </p:cNvSpPr>
          <p:nvPr>
            <p:ph type="title" idx="4294967295"/>
          </p:nvPr>
        </p:nvSpPr>
        <p:spPr>
          <a:xfrm>
            <a:off x="-36513" y="-26988"/>
            <a:ext cx="9180513" cy="863601"/>
          </a:xfrm>
          <a:solidFill>
            <a:schemeClr val="bg1"/>
          </a:solidFill>
        </p:spPr>
        <p:txBody>
          <a:bodyPr/>
          <a:lstStyle/>
          <a:p>
            <a:pPr marL="835025" indent="-835025" algn="r"/>
            <a:r>
              <a:rPr lang="ar-JO" sz="4800" dirty="0">
                <a:solidFill>
                  <a:schemeClr val="tx1"/>
                </a:solidFill>
                <a:ea typeface="ＭＳ Ｐゴシック" charset="0"/>
                <a:cs typeface="Arial" panose="020B0604020202020204" pitchFamily="34" charset="0"/>
              </a:rPr>
              <a:t>2. </a:t>
            </a:r>
            <a:r>
              <a:rPr lang="ar-JO" sz="4800" dirty="0">
                <a:solidFill>
                  <a:srgbClr val="FF0000"/>
                </a:solidFill>
                <a:ea typeface="ＭＳ Ｐゴシック" charset="0"/>
                <a:cs typeface="Arial" panose="020B0604020202020204" pitchFamily="34" charset="0"/>
              </a:rPr>
              <a:t>أحرس</a:t>
            </a:r>
            <a:r>
              <a:rPr lang="ar-JO" sz="4800" dirty="0">
                <a:solidFill>
                  <a:schemeClr val="tx1"/>
                </a:solidFill>
                <a:ea typeface="ＭＳ Ｐゴシック" charset="0"/>
                <a:cs typeface="Arial" panose="020B0604020202020204" pitchFamily="34" charset="0"/>
              </a:rPr>
              <a:t> عمل الله (7: 1-3)</a:t>
            </a:r>
            <a:r>
              <a:rPr lang="en-US" sz="4800" dirty="0">
                <a:solidFill>
                  <a:schemeClr val="tx1"/>
                </a:solidFill>
                <a:ea typeface="ＭＳ Ｐゴシック" charset="0"/>
                <a:cs typeface="Arial" panose="020B0604020202020204" pitchFamily="34" charset="0"/>
              </a:rPr>
              <a:t> </a:t>
            </a:r>
          </a:p>
        </p:txBody>
      </p:sp>
    </p:spTree>
    <p:extLst>
      <p:ext uri="{BB962C8B-B14F-4D97-AF65-F5344CB8AC3E}">
        <p14:creationId xmlns:p14="http://schemas.microsoft.com/office/powerpoint/2010/main" val="3733922910"/>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1" name="Picture 2" descr="Salinas Pueblo Mission quarai-wall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762" name="Rectangle 2"/>
          <p:cNvSpPr>
            <a:spLocks noGrp="1" noChangeArrowheads="1"/>
          </p:cNvSpPr>
          <p:nvPr>
            <p:ph type="title" idx="4294967295"/>
          </p:nvPr>
        </p:nvSpPr>
        <p:spPr>
          <a:xfrm>
            <a:off x="-36513" y="-26988"/>
            <a:ext cx="6227763" cy="1727201"/>
          </a:xfrm>
        </p:spPr>
        <p:txBody>
          <a:bodyPr/>
          <a:lstStyle/>
          <a:p>
            <a:r>
              <a:rPr lang="ar-JO" sz="3600" dirty="0">
                <a:solidFill>
                  <a:schemeClr val="tx1"/>
                </a:solidFill>
                <a:ea typeface="ＭＳ Ｐゴシック" charset="0"/>
                <a:cs typeface="Arial" panose="020B0604020202020204" pitchFamily="34" charset="0"/>
              </a:rPr>
              <a:t>استجاب نحميا للتهديدات من خلال </a:t>
            </a:r>
            <a:r>
              <a:rPr lang="ar-JO" sz="3600" dirty="0">
                <a:solidFill>
                  <a:srgbClr val="FF0000"/>
                </a:solidFill>
                <a:ea typeface="ＭＳ Ｐゴシック" charset="0"/>
                <a:cs typeface="Arial" panose="020B0604020202020204" pitchFamily="34" charset="0"/>
              </a:rPr>
              <a:t>حراسة</a:t>
            </a:r>
            <a:r>
              <a:rPr lang="ar-JO" sz="3600" dirty="0">
                <a:solidFill>
                  <a:schemeClr val="tx1"/>
                </a:solidFill>
                <a:ea typeface="ＭＳ Ｐゴシック" charset="0"/>
                <a:cs typeface="Arial" panose="020B0604020202020204" pitchFamily="34" charset="0"/>
              </a:rPr>
              <a:t> المدينة (7: 1-3)</a:t>
            </a:r>
            <a:endParaRPr lang="en-US" sz="3600" dirty="0">
              <a:solidFill>
                <a:schemeClr val="tx1"/>
              </a:solidFill>
              <a:ea typeface="ＭＳ Ｐゴシック" charset="0"/>
              <a:cs typeface="Arial" panose="020B0604020202020204" pitchFamily="34"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603138" name="Rectangle 7"/>
          <p:cNvSpPr>
            <a:spLocks noGrp="1" noChangeArrowheads="1"/>
          </p:cNvSpPr>
          <p:nvPr>
            <p:ph type="title"/>
          </p:nvPr>
        </p:nvSpPr>
        <p:spPr>
          <a:xfrm>
            <a:off x="3048000" y="152400"/>
            <a:ext cx="2971800" cy="838200"/>
          </a:xfrm>
          <a:solidFill>
            <a:schemeClr val="accent1"/>
          </a:solidFill>
          <a:ln>
            <a:solidFill>
              <a:srgbClr val="000000"/>
            </a:solidFill>
            <a:miter lim="800000"/>
            <a:headEnd/>
            <a:tailEnd/>
          </a:ln>
        </p:spPr>
        <p:txBody>
          <a:bodyPr anchor="ctr" anchorCtr="1"/>
          <a:lstStyle/>
          <a:p>
            <a:pPr algn="ctr"/>
            <a:r>
              <a:rPr lang="ar-JO" dirty="0">
                <a:solidFill>
                  <a:srgbClr val="000000"/>
                </a:solidFill>
                <a:ea typeface="ＭＳ Ｐゴシック" charset="0"/>
              </a:rPr>
              <a:t>العنوان</a:t>
            </a:r>
            <a:endParaRPr lang="en-US" dirty="0">
              <a:solidFill>
                <a:srgbClr val="000000"/>
              </a:solidFill>
              <a:ea typeface="ＭＳ Ｐゴシック" charset="0"/>
            </a:endParaRPr>
          </a:p>
        </p:txBody>
      </p:sp>
      <p:sp>
        <p:nvSpPr>
          <p:cNvPr id="603139"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
        <p:nvSpPr>
          <p:cNvPr id="43017" name="Rectangle 9"/>
          <p:cNvSpPr>
            <a:spLocks noChangeArrowheads="1"/>
          </p:cNvSpPr>
          <p:nvPr/>
        </p:nvSpPr>
        <p:spPr bwMode="auto">
          <a:xfrm>
            <a:off x="228600" y="1447800"/>
            <a:ext cx="89154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يشكل عزرا ونحميا في الأصل سفراً واحداً بحسب يوسيفوس، جيروم والتلمود .</a:t>
            </a:r>
            <a:endParaRPr kumimoji="1" lang="en-US" altLang="zh-CN" sz="2800" b="1" baseline="0" dirty="0">
              <a:solidFill>
                <a:srgbClr val="FFFFFF"/>
              </a:solidFill>
              <a:latin typeface="Arial" panose="020B0604020202020204" pitchFamily="34" charset="0"/>
              <a:cs typeface="Arial" panose="020B0604020202020204" pitchFamily="34" charset="0"/>
            </a:endParaRPr>
          </a:p>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يحتوي الكتاب المقدس العبري على سفرين معاً تحت عنوان عزرا نحميا</a:t>
            </a:r>
            <a:r>
              <a:rPr kumimoji="1" lang="en-US" altLang="zh-CN" sz="2800" b="1" baseline="0" dirty="0">
                <a:solidFill>
                  <a:srgbClr val="FFFFFF"/>
                </a:solidFill>
                <a:latin typeface="Arial" panose="020B0604020202020204" pitchFamily="34" charset="0"/>
                <a:cs typeface="Arial" panose="020B0604020202020204" pitchFamily="34" charset="0"/>
              </a:rPr>
              <a:t>  </a:t>
            </a:r>
          </a:p>
          <a:p>
            <a:pPr marL="274638" indent="-274638" algn="r" rtl="1">
              <a:spcBef>
                <a:spcPct val="20000"/>
              </a:spcBef>
              <a:buClr>
                <a:srgbClr val="578963"/>
              </a:buClr>
              <a:buFont typeface="Arial" charset="0"/>
              <a:buChar char="•"/>
            </a:pPr>
            <a:r>
              <a:rPr kumimoji="1" lang="ar-JO" altLang="zh-CN" sz="2800" b="1" baseline="0" dirty="0">
                <a:solidFill>
                  <a:srgbClr val="FFFFFF"/>
                </a:solidFill>
                <a:latin typeface="Arial" panose="020B0604020202020204" pitchFamily="34" charset="0"/>
                <a:cs typeface="Arial" panose="020B0604020202020204" pitchFamily="34" charset="0"/>
              </a:rPr>
              <a:t>على كل حال فإن تكرار عزرا 2 في نحميا 7 قد يعني أن السفرين في الأصل كانا عملين منفصلين</a:t>
            </a:r>
            <a:endParaRPr kumimoji="1" lang="en-US" altLang="zh-CN" sz="2800" b="1" baseline="0" dirty="0">
              <a:solidFill>
                <a:srgbClr val="FFFFFF"/>
              </a:solidFill>
              <a:latin typeface="Arial" panose="020B0604020202020204" pitchFamily="34" charset="0"/>
              <a:cs typeface="Arial" panose="020B0604020202020204" pitchFamily="34" charset="0"/>
            </a:endParaRPr>
          </a:p>
          <a:p>
            <a:pPr marL="274638" indent="-274638" algn="r" rtl="1">
              <a:spcBef>
                <a:spcPct val="20000"/>
              </a:spcBef>
              <a:buClr>
                <a:srgbClr val="578963"/>
              </a:buClr>
              <a:buFont typeface="Arial" charset="0"/>
              <a:buChar char="•"/>
            </a:pPr>
            <a:r>
              <a:rPr kumimoji="1" lang="ar-JO" sz="2800" b="1" baseline="0" dirty="0">
                <a:solidFill>
                  <a:srgbClr val="FFFFFF"/>
                </a:solidFill>
                <a:latin typeface="Arial" panose="020B0604020202020204" pitchFamily="34" charset="0"/>
                <a:cs typeface="Arial" panose="020B0604020202020204" pitchFamily="34" charset="0"/>
              </a:rPr>
              <a:t>نحميا يعني الرب يعزي وغالباً ما تكون الأسماء ذات مغزى في أن نحميا يعلن تعزية الله من خلال بناء أسوار حماية اورشليم</a:t>
            </a:r>
            <a:endParaRPr kumimoji="1" lang="en-US" sz="28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3017">
                                            <p:txEl>
                                              <p:pRg st="0" end="0"/>
                                            </p:txEl>
                                          </p:spTgt>
                                        </p:tgtEl>
                                        <p:attrNameLst>
                                          <p:attrName>style.visibility</p:attrName>
                                        </p:attrNameLst>
                                      </p:cBhvr>
                                      <p:to>
                                        <p:strVal val="visible"/>
                                      </p:to>
                                    </p:set>
                                    <p:anim calcmode="lin" valueType="num">
                                      <p:cBhvr additive="base">
                                        <p:cTn id="7" dur="500" fill="hold"/>
                                        <p:tgtEl>
                                          <p:spTgt spid="4301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0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3017">
                                            <p:txEl>
                                              <p:pRg st="1" end="1"/>
                                            </p:txEl>
                                          </p:spTgt>
                                        </p:tgtEl>
                                        <p:attrNameLst>
                                          <p:attrName>style.visibility</p:attrName>
                                        </p:attrNameLst>
                                      </p:cBhvr>
                                      <p:to>
                                        <p:strVal val="visible"/>
                                      </p:to>
                                    </p:set>
                                    <p:anim calcmode="lin" valueType="num">
                                      <p:cBhvr additive="base">
                                        <p:cTn id="13" dur="500" fill="hold"/>
                                        <p:tgtEl>
                                          <p:spTgt spid="4301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30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3017">
                                            <p:txEl>
                                              <p:pRg st="2" end="2"/>
                                            </p:txEl>
                                          </p:spTgt>
                                        </p:tgtEl>
                                        <p:attrNameLst>
                                          <p:attrName>style.visibility</p:attrName>
                                        </p:attrNameLst>
                                      </p:cBhvr>
                                      <p:to>
                                        <p:strVal val="visible"/>
                                      </p:to>
                                    </p:set>
                                    <p:anim calcmode="lin" valueType="num">
                                      <p:cBhvr additive="base">
                                        <p:cTn id="19" dur="500" fill="hold"/>
                                        <p:tgtEl>
                                          <p:spTgt spid="4301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30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3017">
                                            <p:txEl>
                                              <p:pRg st="3" end="3"/>
                                            </p:txEl>
                                          </p:spTgt>
                                        </p:tgtEl>
                                        <p:attrNameLst>
                                          <p:attrName>style.visibility</p:attrName>
                                        </p:attrNameLst>
                                      </p:cBhvr>
                                      <p:to>
                                        <p:strVal val="visible"/>
                                      </p:to>
                                    </p:set>
                                    <p:anim calcmode="lin" valueType="num">
                                      <p:cBhvr additive="base">
                                        <p:cTn id="25" dur="500" fill="hold"/>
                                        <p:tgtEl>
                                          <p:spTgt spid="4301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301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7" grpId="0" build="p"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algn="ctr" eaLnBrk="1" hangingPunct="1">
              <a:defRPr/>
            </a:pPr>
            <a:r>
              <a:rPr lang="ar-JO" dirty="0">
                <a:effectLst>
                  <a:outerShdw blurRad="38100" dist="38100" dir="2700000" algn="tl">
                    <a:srgbClr val="666633"/>
                  </a:outerShdw>
                </a:effectLst>
                <a:latin typeface="Arial" panose="020B0604020202020204" pitchFamily="34" charset="0"/>
              </a:rPr>
              <a:t>نحميا 7: 1-3</a:t>
            </a:r>
            <a:endParaRPr lang="en-US" dirty="0">
              <a:effectLst>
                <a:outerShdw blurRad="38100" dist="38100" dir="2700000" algn="tl">
                  <a:srgbClr val="666633"/>
                </a:outerShdw>
              </a:effectLst>
              <a:latin typeface="Arial" panose="020B0604020202020204" pitchFamily="34" charset="0"/>
            </a:endParaRPr>
          </a:p>
        </p:txBody>
      </p:sp>
      <p:sp>
        <p:nvSpPr>
          <p:cNvPr id="22531" name="Rectangle 3"/>
          <p:cNvSpPr>
            <a:spLocks noGrp="1" noChangeArrowheads="1"/>
          </p:cNvSpPr>
          <p:nvPr>
            <p:ph type="body" idx="1"/>
          </p:nvPr>
        </p:nvSpPr>
        <p:spPr>
          <a:xfrm>
            <a:off x="323850" y="1828800"/>
            <a:ext cx="8610600" cy="4264025"/>
          </a:xfrm>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lvl="1" algn="r" rtl="1" eaLnBrk="1" hangingPunct="1">
              <a:buNone/>
              <a:defRPr/>
            </a:pPr>
            <a:endParaRPr lang="en-US" sz="3200" dirty="0"/>
          </a:p>
          <a:p>
            <a:pPr lvl="1" algn="r" rtl="1" eaLnBrk="1" hangingPunct="1">
              <a:defRPr/>
            </a:pPr>
            <a:r>
              <a:rPr lang="ar-JO" sz="3200" dirty="0">
                <a:solidFill>
                  <a:srgbClr val="FFFF00"/>
                </a:solidFill>
              </a:rPr>
              <a:t>حراسة</a:t>
            </a:r>
            <a:r>
              <a:rPr lang="ar-JO" sz="3200" dirty="0"/>
              <a:t> على الأبواب (1)</a:t>
            </a:r>
            <a:endParaRPr lang="en-US" sz="3200" dirty="0"/>
          </a:p>
          <a:p>
            <a:pPr marL="457200" lvl="1" indent="0" algn="r" rtl="1" eaLnBrk="1" hangingPunct="1">
              <a:buFont typeface="Wingdings" charset="0"/>
              <a:buNone/>
              <a:defRPr/>
            </a:pPr>
            <a:endParaRPr lang="en-US" sz="32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1">
                                            <p:txEl>
                                              <p:pRg st="2" end="2"/>
                                            </p:txEl>
                                          </p:spTgt>
                                        </p:tgtEl>
                                        <p:attrNameLst>
                                          <p:attrName>style.visibility</p:attrName>
                                        </p:attrNameLst>
                                      </p:cBhvr>
                                      <p:to>
                                        <p:strVal val="visible"/>
                                      </p:to>
                                    </p:set>
                                    <p:animEffect transition="in" filter="fade">
                                      <p:cBhvr>
                                        <p:cTn id="7" dur="500"/>
                                        <p:tgtEl>
                                          <p:spTgt spid="225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defRPr/>
            </a:pPr>
            <a:endParaRPr lang="en-US" dirty="0">
              <a:latin typeface="Arial" panose="020B0604020202020204" pitchFamily="34" charset="0"/>
            </a:endParaRPr>
          </a:p>
        </p:txBody>
      </p:sp>
      <p:sp>
        <p:nvSpPr>
          <p:cNvPr id="26627" name="Rectangle 3"/>
          <p:cNvSpPr>
            <a:spLocks noGrp="1" noChangeArrowheads="1"/>
          </p:cNvSpPr>
          <p:nvPr>
            <p:ph type="body" idx="1"/>
          </p:nvPr>
        </p:nvSpPr>
        <p:spPr/>
        <p:txBody>
          <a:bodyPr/>
          <a:lstStyle/>
          <a:p>
            <a:pPr eaLnBrk="1" hangingPunct="1">
              <a:defRPr/>
            </a:pPr>
            <a:endParaRPr lang="en-US" dirty="0"/>
          </a:p>
        </p:txBody>
      </p:sp>
      <p:pic>
        <p:nvPicPr>
          <p:cNvPr id="1015811" name="Picture 6" descr="300px-Jaffa_Gate_Jerusale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31" name="Text Box 7"/>
          <p:cNvSpPr txBox="1">
            <a:spLocks noChangeArrowheads="1"/>
          </p:cNvSpPr>
          <p:nvPr/>
        </p:nvSpPr>
        <p:spPr bwMode="auto">
          <a:xfrm>
            <a:off x="6732588" y="260350"/>
            <a:ext cx="241141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1" hangingPunct="1">
              <a:spcBef>
                <a:spcPct val="50000"/>
              </a:spcBef>
              <a:defRPr/>
            </a:pPr>
            <a:r>
              <a:rPr lang="ar-JO" sz="28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rPr>
              <a:t>باب وادي أورشليم</a:t>
            </a:r>
            <a:endParaRPr lang="en-US" sz="2800" b="1" baseline="0" dirty="0">
              <a:solidFill>
                <a:srgbClr val="FFFFFF"/>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effectLst>
            <a:outerShdw blurRad="50800" dist="38100" dir="2700000">
              <a:srgbClr val="000000">
                <a:alpha val="43000"/>
              </a:srgbClr>
            </a:outerShdw>
          </a:effectLst>
        </p:spPr>
        <p:txBody>
          <a:bodyPr/>
          <a:lstStyle/>
          <a:p>
            <a:pPr algn="ctr" eaLnBrk="1" hangingPunct="1">
              <a:defRPr/>
            </a:pPr>
            <a:r>
              <a:rPr lang="ar-JO" dirty="0">
                <a:effectLst>
                  <a:outerShdw blurRad="38100" dist="38100" dir="2700000" algn="tl">
                    <a:srgbClr val="666633"/>
                  </a:outerShdw>
                </a:effectLst>
                <a:latin typeface="Arial" panose="020B0604020202020204" pitchFamily="34" charset="0"/>
              </a:rPr>
              <a:t>نحميا 7: 1-3</a:t>
            </a:r>
            <a:endParaRPr lang="en-US" dirty="0">
              <a:effectLst>
                <a:outerShdw blurRad="38100" dist="38100" dir="2700000" algn="tl">
                  <a:srgbClr val="666633"/>
                </a:outerShdw>
              </a:effectLst>
              <a:latin typeface="Arial" panose="020B0604020202020204" pitchFamily="34" charset="0"/>
            </a:endParaRPr>
          </a:p>
        </p:txBody>
      </p:sp>
      <p:sp>
        <p:nvSpPr>
          <p:cNvPr id="25603" name="Rectangle 3"/>
          <p:cNvSpPr>
            <a:spLocks noGrp="1" noChangeArrowheads="1"/>
          </p:cNvSpPr>
          <p:nvPr>
            <p:ph type="body" idx="1"/>
          </p:nvPr>
        </p:nvSpPr>
        <p:spPr>
          <a:xfrm>
            <a:off x="277813" y="1828800"/>
            <a:ext cx="8686800" cy="4264025"/>
          </a:xfrm>
          <a:effectLst>
            <a:outerShdw blurRad="50800" dist="38100" dir="2700000">
              <a:srgbClr val="000000">
                <a:alpha val="43000"/>
              </a:srgbClr>
            </a:outerShdw>
          </a:effectLst>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algn="r" rtl="1" eaLnBrk="1" hangingPunct="1">
              <a:defRPr/>
            </a:pPr>
            <a:endParaRPr lang="en-US" sz="3600" dirty="0"/>
          </a:p>
          <a:p>
            <a:pPr lvl="1" algn="r" rtl="1" eaLnBrk="1" hangingPunct="1">
              <a:defRPr/>
            </a:pPr>
            <a:r>
              <a:rPr lang="ar-JO" sz="3200" dirty="0">
                <a:solidFill>
                  <a:srgbClr val="FFFF00"/>
                </a:solidFill>
              </a:rPr>
              <a:t>حراسة </a:t>
            </a:r>
            <a:r>
              <a:rPr lang="ar-JO" sz="3200" dirty="0"/>
              <a:t>على الأبواب (1)</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رجال أتقياء </a:t>
            </a:r>
            <a:r>
              <a:rPr lang="ar-JO" sz="3200" dirty="0"/>
              <a:t>ليحكموا (2)</a:t>
            </a:r>
            <a:endParaRPr lang="en-US" sz="3200" dirty="0"/>
          </a:p>
        </p:txBody>
      </p:sp>
    </p:spTree>
  </p:cSld>
  <p:clrMapOvr>
    <a:masterClrMapping/>
  </p:clrMapOvr>
  <p:transition>
    <p:fade/>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23850" y="473075"/>
            <a:ext cx="8610600" cy="1143000"/>
          </a:xfrm>
        </p:spPr>
        <p:txBody>
          <a:bodyPr anchor="ctr"/>
          <a:lstStyle/>
          <a:p>
            <a:pPr algn="ctr" eaLnBrk="1" hangingPunct="1">
              <a:defRPr/>
            </a:pPr>
            <a:r>
              <a:rPr lang="ar-JO" sz="4000" dirty="0">
                <a:latin typeface="Arial" panose="020B0604020202020204" pitchFamily="34" charset="0"/>
              </a:rPr>
              <a:t>تعيين قادة من قبل نحميا</a:t>
            </a:r>
            <a:endParaRPr lang="en-US" sz="4000" dirty="0">
              <a:latin typeface="Arial" panose="020B0604020202020204" pitchFamily="34" charset="0"/>
            </a:endParaRPr>
          </a:p>
        </p:txBody>
      </p:sp>
      <p:sp>
        <p:nvSpPr>
          <p:cNvPr id="27651" name="Rectangle 3"/>
          <p:cNvSpPr>
            <a:spLocks noGrp="1" noChangeArrowheads="1"/>
          </p:cNvSpPr>
          <p:nvPr>
            <p:ph type="body" idx="1"/>
          </p:nvPr>
        </p:nvSpPr>
        <p:spPr>
          <a:xfrm>
            <a:off x="533400" y="1828800"/>
            <a:ext cx="3967162" cy="4038600"/>
          </a:xfrm>
        </p:spPr>
        <p:txBody>
          <a:bodyPr/>
          <a:lstStyle/>
          <a:p>
            <a:pPr algn="r" rtl="1" eaLnBrk="1" hangingPunct="1">
              <a:defRPr/>
            </a:pPr>
            <a:r>
              <a:rPr lang="ar-JO" dirty="0">
                <a:effectLst>
                  <a:outerShdw blurRad="38100" dist="38100" dir="2700000" algn="tl">
                    <a:srgbClr val="666633"/>
                  </a:outerShdw>
                </a:effectLst>
              </a:rPr>
              <a:t>حراس البواب</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المغنين واللاويين</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حناني</a:t>
            </a:r>
            <a:endParaRPr lang="en-US" dirty="0">
              <a:effectLst>
                <a:outerShdw blurRad="38100" dist="38100" dir="2700000" algn="tl">
                  <a:srgbClr val="666633"/>
                </a:outerShdw>
              </a:effectLst>
            </a:endParaRPr>
          </a:p>
          <a:p>
            <a:pPr algn="r" rtl="1" eaLnBrk="1" hangingPunct="1">
              <a:defRPr/>
            </a:pPr>
            <a:endParaRPr lang="en-US" dirty="0">
              <a:effectLst>
                <a:outerShdw blurRad="38100" dist="38100" dir="2700000" algn="tl">
                  <a:srgbClr val="666633"/>
                </a:outerShdw>
              </a:effectLst>
            </a:endParaRPr>
          </a:p>
          <a:p>
            <a:pPr algn="r" rtl="1" eaLnBrk="1" hangingPunct="1">
              <a:defRPr/>
            </a:pPr>
            <a:r>
              <a:rPr lang="ar-JO" dirty="0">
                <a:effectLst>
                  <a:outerShdw blurRad="38100" dist="38100" dir="2700000" algn="tl">
                    <a:srgbClr val="666633"/>
                  </a:outerShdw>
                </a:effectLst>
              </a:rPr>
              <a:t>حننيا</a:t>
            </a:r>
            <a:endParaRPr lang="en-US" dirty="0">
              <a:effectLst>
                <a:outerShdw blurRad="38100" dist="38100" dir="2700000" algn="tl">
                  <a:srgbClr val="666633"/>
                </a:outerShdw>
              </a:effectLst>
            </a:endParaRPr>
          </a:p>
        </p:txBody>
      </p:sp>
      <p:pic>
        <p:nvPicPr>
          <p:cNvPr id="27653" name="Picture 5" descr="davi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2060575"/>
            <a:ext cx="3816350" cy="3736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500"/>
                                        <p:tgtEl>
                                          <p:spTgt spid="276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651">
                                            <p:txEl>
                                              <p:pRg st="2" end="2"/>
                                            </p:txEl>
                                          </p:spTgt>
                                        </p:tgtEl>
                                        <p:attrNameLst>
                                          <p:attrName>style.visibility</p:attrName>
                                        </p:attrNameLst>
                                      </p:cBhvr>
                                      <p:to>
                                        <p:strVal val="visible"/>
                                      </p:to>
                                    </p:set>
                                    <p:animEffect transition="in" filter="fade">
                                      <p:cBhvr>
                                        <p:cTn id="12" dur="500"/>
                                        <p:tgtEl>
                                          <p:spTgt spid="2765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651">
                                            <p:txEl>
                                              <p:pRg st="4" end="4"/>
                                            </p:txEl>
                                          </p:spTgt>
                                        </p:tgtEl>
                                        <p:attrNameLst>
                                          <p:attrName>style.visibility</p:attrName>
                                        </p:attrNameLst>
                                      </p:cBhvr>
                                      <p:to>
                                        <p:strVal val="visible"/>
                                      </p:to>
                                    </p:set>
                                    <p:animEffect transition="in" filter="fade">
                                      <p:cBhvr>
                                        <p:cTn id="17" dur="500"/>
                                        <p:tgtEl>
                                          <p:spTgt spid="2765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651">
                                            <p:txEl>
                                              <p:pRg st="6" end="6"/>
                                            </p:txEl>
                                          </p:spTgt>
                                        </p:tgtEl>
                                        <p:attrNameLst>
                                          <p:attrName>style.visibility</p:attrName>
                                        </p:attrNameLst>
                                      </p:cBhvr>
                                      <p:to>
                                        <p:strVal val="visible"/>
                                      </p:to>
                                    </p:set>
                                    <p:animEffect transition="in" filter="fade">
                                      <p:cBhvr>
                                        <p:cTn id="22" dur="500"/>
                                        <p:tgtEl>
                                          <p:spTgt spid="27651">
                                            <p:txEl>
                                              <p:pRg st="6" end="6"/>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7653"/>
                                        </p:tgtEl>
                                        <p:attrNameLst>
                                          <p:attrName>style.visibility</p:attrName>
                                        </p:attrNameLst>
                                      </p:cBhvr>
                                      <p:to>
                                        <p:strVal val="visible"/>
                                      </p:to>
                                    </p:set>
                                    <p:animEffect transition="in" filter="fade">
                                      <p:cBhvr>
                                        <p:cTn id="27" dur="500"/>
                                        <p:tgtEl>
                                          <p:spTgt spid="276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algn="ctr" eaLnBrk="1" hangingPunct="1">
              <a:defRPr/>
            </a:pPr>
            <a:r>
              <a:rPr lang="ar-JO" dirty="0">
                <a:latin typeface="Arial" panose="020B0604020202020204" pitchFamily="34" charset="0"/>
              </a:rPr>
              <a:t>نحميا 7: 2ب</a:t>
            </a:r>
            <a:endParaRPr lang="en-US" dirty="0">
              <a:latin typeface="Arial" panose="020B0604020202020204" pitchFamily="34" charset="0"/>
            </a:endParaRPr>
          </a:p>
        </p:txBody>
      </p:sp>
      <p:sp>
        <p:nvSpPr>
          <p:cNvPr id="33795" name="Rectangle 3"/>
          <p:cNvSpPr>
            <a:spLocks noGrp="1" noChangeArrowheads="1"/>
          </p:cNvSpPr>
          <p:nvPr>
            <p:ph type="body" idx="1"/>
          </p:nvPr>
        </p:nvSpPr>
        <p:spPr/>
        <p:txBody>
          <a:bodyPr/>
          <a:lstStyle/>
          <a:p>
            <a:pPr algn="r" rtl="1" eaLnBrk="1" hangingPunct="1">
              <a:defRPr/>
            </a:pPr>
            <a:endParaRPr lang="en-US" dirty="0"/>
          </a:p>
          <a:p>
            <a:pPr algn="r" rtl="1" eaLnBrk="1" hangingPunct="1">
              <a:defRPr/>
            </a:pPr>
            <a:r>
              <a:rPr lang="ar-JO" dirty="0"/>
              <a:t>اختير حننيا للقيادة لأنه كان رجلاً أميناً يخاف الله أكثر من كثيرين</a:t>
            </a:r>
            <a:endParaRPr lang="en-US" dirty="0"/>
          </a:p>
          <a:p>
            <a:pPr algn="r" rtl="1" eaLnBrk="1" hangingPunct="1">
              <a:defRPr/>
            </a:pPr>
            <a:endParaRPr lang="en-US" dirty="0"/>
          </a:p>
          <a:p>
            <a:pPr algn="r" rtl="1" eaLnBrk="1" hangingPunct="1">
              <a:defRPr/>
            </a:pPr>
            <a:r>
              <a:rPr lang="ar-JO" dirty="0"/>
              <a:t>ماذا عنك؟ هل يتم اختيارك على أساس هذه المواصفات؟</a:t>
            </a: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795">
                                            <p:txEl>
                                              <p:pRg st="3" end="3"/>
                                            </p:txEl>
                                          </p:spTgt>
                                        </p:tgtEl>
                                        <p:attrNameLst>
                                          <p:attrName>style.visibility</p:attrName>
                                        </p:attrNameLst>
                                      </p:cBhvr>
                                      <p:to>
                                        <p:strVal val="visible"/>
                                      </p:to>
                                    </p:set>
                                    <p:animEffect transition="in" filter="fade">
                                      <p:cBhvr>
                                        <p:cTn id="12" dur="500"/>
                                        <p:tgtEl>
                                          <p:spTgt spid="337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nchor="ctr"/>
          <a:lstStyle/>
          <a:p>
            <a:pPr algn="ctr" eaLnBrk="1" hangingPunct="1">
              <a:defRPr/>
            </a:pPr>
            <a:r>
              <a:rPr lang="ar-JO" dirty="0">
                <a:latin typeface="Arial" panose="020B0604020202020204" pitchFamily="34" charset="0"/>
              </a:rPr>
              <a:t>نحميا 7: 1-3</a:t>
            </a:r>
            <a:endParaRPr lang="en-US" dirty="0">
              <a:latin typeface="Arial" panose="020B0604020202020204" pitchFamily="34" charset="0"/>
            </a:endParaRPr>
          </a:p>
        </p:txBody>
      </p:sp>
      <p:sp>
        <p:nvSpPr>
          <p:cNvPr id="28675" name="Rectangle 3"/>
          <p:cNvSpPr>
            <a:spLocks noGrp="1" noChangeArrowheads="1"/>
          </p:cNvSpPr>
          <p:nvPr>
            <p:ph type="body" idx="1"/>
          </p:nvPr>
        </p:nvSpPr>
        <p:spPr>
          <a:xfrm>
            <a:off x="323850" y="1700213"/>
            <a:ext cx="8610600" cy="4264025"/>
          </a:xfrm>
        </p:spPr>
        <p:txBody>
          <a:bodyPr/>
          <a:lstStyle/>
          <a:p>
            <a:pPr algn="r" rtl="1" eaLnBrk="1" hangingPunct="1">
              <a:defRPr/>
            </a:pPr>
            <a:r>
              <a:rPr lang="ar-JO" sz="3600" dirty="0"/>
              <a:t>تم </a:t>
            </a:r>
            <a:r>
              <a:rPr lang="ar-JO" sz="3600" dirty="0">
                <a:solidFill>
                  <a:srgbClr val="FFFF00"/>
                </a:solidFill>
              </a:rPr>
              <a:t>حراسة</a:t>
            </a:r>
            <a:r>
              <a:rPr lang="ar-JO" sz="3600" dirty="0"/>
              <a:t> عمل الله ثانية</a:t>
            </a:r>
            <a:endParaRPr lang="en-US" sz="3600" dirty="0"/>
          </a:p>
          <a:p>
            <a:pPr algn="r" rtl="1" eaLnBrk="1" hangingPunct="1">
              <a:defRPr/>
            </a:pPr>
            <a:endParaRPr lang="en-US" sz="3600" dirty="0"/>
          </a:p>
          <a:p>
            <a:pPr lvl="1" algn="r" rtl="1" eaLnBrk="1" hangingPunct="1">
              <a:defRPr/>
            </a:pPr>
            <a:r>
              <a:rPr lang="ar-JO" sz="3200" dirty="0">
                <a:solidFill>
                  <a:srgbClr val="FFFF00"/>
                </a:solidFill>
              </a:rPr>
              <a:t>حراسة </a:t>
            </a:r>
            <a:r>
              <a:rPr lang="ar-JO" sz="3200" dirty="0"/>
              <a:t>على الأبواب (1)</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رجال أتقياء </a:t>
            </a:r>
            <a:r>
              <a:rPr lang="ar-JO" sz="3200" dirty="0"/>
              <a:t>ليحكموا (2)</a:t>
            </a:r>
            <a:endParaRPr lang="en-US" sz="3200" dirty="0"/>
          </a:p>
          <a:p>
            <a:pPr lvl="1" algn="r" rtl="1" eaLnBrk="1" hangingPunct="1">
              <a:buNone/>
              <a:defRPr/>
            </a:pPr>
            <a:endParaRPr lang="en-US" sz="3200" dirty="0"/>
          </a:p>
          <a:p>
            <a:pPr lvl="1" algn="r" rtl="1" eaLnBrk="1" hangingPunct="1">
              <a:defRPr/>
            </a:pPr>
            <a:r>
              <a:rPr lang="ar-JO" sz="3200" dirty="0">
                <a:solidFill>
                  <a:srgbClr val="FFFF00"/>
                </a:solidFill>
              </a:rPr>
              <a:t>مقيمين</a:t>
            </a:r>
            <a:r>
              <a:rPr lang="ar-JO" sz="3200" dirty="0"/>
              <a:t> ليبقوا الأبواب مغلقة (3)</a:t>
            </a:r>
            <a:endParaRPr lang="en-US" sz="3200" dirty="0"/>
          </a:p>
        </p:txBody>
      </p:sp>
    </p:spTree>
  </p:cSld>
  <p:clrMapOvr>
    <a:masterClrMapping/>
  </p:clrMapOvr>
  <p:transition>
    <p:fade/>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716463" y="0"/>
            <a:ext cx="4427537" cy="6858000"/>
          </a:xfrm>
          <a:solidFill>
            <a:srgbClr val="000090"/>
          </a:solidFill>
        </p:spPr>
        <p:txBody>
          <a:bodyPr anchor="ctr"/>
          <a:lstStyle/>
          <a:p>
            <a:pPr algn="ctr" eaLnBrk="1" hangingPunct="1">
              <a:defRPr/>
            </a:pPr>
            <a:br>
              <a:rPr lang="en-US" sz="4800" dirty="0">
                <a:latin typeface="Arial" panose="020B0604020202020204" pitchFamily="34" charset="0"/>
              </a:rPr>
            </a:br>
            <a:r>
              <a:rPr lang="ar-JO" sz="4800" dirty="0">
                <a:latin typeface="Arial" panose="020B0604020202020204" pitchFamily="34" charset="0"/>
              </a:rPr>
              <a:t>البعض حرسوا البوابات و آخرون حرسوا بيوتهم</a:t>
            </a:r>
            <a:endParaRPr lang="en-US" sz="4800" dirty="0">
              <a:latin typeface="Arial" panose="020B0604020202020204" pitchFamily="34" charset="0"/>
            </a:endParaRPr>
          </a:p>
        </p:txBody>
      </p:sp>
      <p:pic>
        <p:nvPicPr>
          <p:cNvPr id="1020930" name="Picture 5" descr="antonine-guard-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700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1953"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90880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1954" name="Title 1"/>
          <p:cNvSpPr>
            <a:spLocks noGrp="1"/>
          </p:cNvSpPr>
          <p:nvPr>
            <p:ph type="title"/>
          </p:nvPr>
        </p:nvSpPr>
        <p:spPr>
          <a:xfrm>
            <a:off x="107950" y="115888"/>
            <a:ext cx="8856663" cy="661987"/>
          </a:xfrm>
        </p:spPr>
        <p:txBody>
          <a:bodyPr/>
          <a:lstStyle/>
          <a:p>
            <a:r>
              <a:rPr lang="ar-JO" dirty="0">
                <a:solidFill>
                  <a:schemeClr val="bg1"/>
                </a:solidFill>
                <a:ea typeface="ＭＳ Ｐゴシック" charset="0"/>
                <a:cs typeface="Arial" panose="020B0604020202020204" pitchFamily="34" charset="0"/>
              </a:rPr>
              <a:t>أحرس أفكارك</a:t>
            </a:r>
            <a:endParaRPr lang="en-US" dirty="0">
              <a:solidFill>
                <a:schemeClr val="bg1"/>
              </a:solidFill>
              <a:ea typeface="ＭＳ Ｐゴシック" charset="0"/>
              <a:cs typeface="Arial" panose="020B0604020202020204" pitchFamily="34" charset="0"/>
            </a:endParaRP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7" name="Title 1"/>
          <p:cNvSpPr>
            <a:spLocks noGrp="1"/>
          </p:cNvSpPr>
          <p:nvPr>
            <p:ph type="title"/>
          </p:nvPr>
        </p:nvSpPr>
        <p:spPr>
          <a:xfrm>
            <a:off x="107950" y="115888"/>
            <a:ext cx="8856663" cy="661987"/>
          </a:xfrm>
          <a:ln>
            <a:solidFill>
              <a:schemeClr val="bg1"/>
            </a:solidFill>
            <a:miter lim="800000"/>
            <a:headEnd/>
            <a:tailEnd/>
          </a:ln>
        </p:spPr>
        <p:txBody>
          <a:bodyPr/>
          <a:lstStyle/>
          <a:p>
            <a:r>
              <a:rPr lang="ar-JO" dirty="0">
                <a:solidFill>
                  <a:schemeClr val="bg1"/>
                </a:solidFill>
                <a:ea typeface="ＭＳ Ｐゴシック" charset="0"/>
                <a:cs typeface="Arial" panose="020B0604020202020204" pitchFamily="34" charset="0"/>
              </a:rPr>
              <a:t>إحصائيات واقعية</a:t>
            </a:r>
            <a:endParaRPr lang="en-US" dirty="0">
              <a:solidFill>
                <a:schemeClr val="bg1"/>
              </a:solidFill>
              <a:ea typeface="ＭＳ Ｐゴシック" charset="0"/>
              <a:cs typeface="Arial" panose="020B0604020202020204" pitchFamily="34" charset="0"/>
            </a:endParaRPr>
          </a:p>
        </p:txBody>
      </p:sp>
      <p:pic>
        <p:nvPicPr>
          <p:cNvPr id="1022978"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708400"/>
            <a:ext cx="7874000" cy="314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251520" y="908720"/>
            <a:ext cx="8892480" cy="2246769"/>
          </a:xfrm>
          <a:prstGeom prst="rect">
            <a:avLst/>
          </a:prstGeom>
        </p:spPr>
        <p:txBody>
          <a:bodyPr>
            <a:spAutoFit/>
          </a:bodyPr>
          <a:lstStyle/>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42% من خريجي الجامعات لم يقرأوا كتاباً واحداً بعد التخرج</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80% من العائلات الأمريكية لم يشتروا أو يقرأوا كتاباً في عام 2003</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57% من الكتب الجديدة التي تم شراؤها في الولايات المتحدة لم يتم قراءتها بالكامل</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a:p>
            <a:pPr marL="342900" lvl="5" indent="-342900" algn="r" rtl="1">
              <a:buFont typeface="Arial"/>
              <a:buChar char="•"/>
              <a:defRPr/>
            </a:pPr>
            <a:r>
              <a:rPr lang="ar-JO" sz="2800" b="1" baseline="0" dirty="0">
                <a:solidFill>
                  <a:srgbClr val="FFFFFF"/>
                </a:solidFill>
                <a:effectLst>
                  <a:glow rad="152400">
                    <a:srgbClr val="000000"/>
                  </a:glow>
                </a:effectLst>
                <a:latin typeface="Arial" panose="020B0604020202020204" pitchFamily="34" charset="0"/>
                <a:cs typeface="Arial" panose="020B0604020202020204" pitchFamily="34" charset="0"/>
              </a:rPr>
              <a:t>معظم القراء لا يتجاوزون الصفحة رقم 18 في كتاب قاموا بشرائه</a:t>
            </a:r>
            <a:endParaRPr lang="en-US" sz="2800" b="1" baseline="0" dirty="0">
              <a:solidFill>
                <a:srgbClr val="FFFFFF"/>
              </a:solidFill>
              <a:effectLst>
                <a:glow rad="152400">
                  <a:srgbClr val="000000"/>
                </a:glow>
              </a:effectLst>
              <a:latin typeface="Arial" panose="020B0604020202020204" pitchFamily="34" charset="0"/>
              <a:cs typeface="Arial" panose="020B0604020202020204" pitchFamily="34" charset="0"/>
            </a:endParaRPr>
          </a:p>
        </p:txBody>
      </p:sp>
      <p:sp>
        <p:nvSpPr>
          <p:cNvPr id="6" name="Rectangle 5"/>
          <p:cNvSpPr/>
          <p:nvPr/>
        </p:nvSpPr>
        <p:spPr>
          <a:xfrm>
            <a:off x="6084168" y="5561945"/>
            <a:ext cx="3033518" cy="1528624"/>
          </a:xfrm>
          <a:prstGeom prst="rect">
            <a:avLst/>
          </a:prstGeom>
        </p:spPr>
        <p:txBody>
          <a:bodyPr>
            <a:spAutoFit/>
          </a:bodyPr>
          <a:lstStyle/>
          <a:p>
            <a:pPr marL="0" lvl="5" algn="ctr">
              <a:defRPr/>
            </a:pPr>
            <a:r>
              <a:rPr lang="ar-JO" sz="4000" b="1" dirty="0">
                <a:solidFill>
                  <a:schemeClr val="bg1"/>
                </a:solidFill>
                <a:latin typeface="Arial" panose="020B0604020202020204" pitchFamily="34" charset="0"/>
                <a:cs typeface="Arial" panose="020B0604020202020204" pitchFamily="34" charset="0"/>
              </a:rPr>
              <a:t>منتدى لوزان للتبشير العالمي في باتايا ، تايلاند 2004</a:t>
            </a:r>
            <a:endParaRPr lang="en-US" sz="4000" b="1" baseline="0" dirty="0">
              <a:solidFill>
                <a:schemeClr val="bg1"/>
              </a:solidFill>
              <a:effectLst>
                <a:glow rad="1524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002" name="Title 1"/>
          <p:cNvSpPr>
            <a:spLocks noGrp="1"/>
          </p:cNvSpPr>
          <p:nvPr>
            <p:ph type="ctrTitle"/>
          </p:nvPr>
        </p:nvSpPr>
        <p:spPr>
          <a:xfrm>
            <a:off x="-31750" y="2708275"/>
            <a:ext cx="9212263" cy="1368425"/>
          </a:xfrm>
        </p:spPr>
        <p:txBody>
          <a:bodyPr/>
          <a:lstStyle/>
          <a:p>
            <a:r>
              <a:rPr lang="ar-JO" sz="4000" dirty="0">
                <a:solidFill>
                  <a:schemeClr val="bg1"/>
                </a:solidFill>
                <a:ea typeface="ヒラギノ角ゴ Pro W3" charset="0"/>
                <a:cs typeface="Arial" panose="020B0604020202020204" pitchFamily="34" charset="0"/>
              </a:rPr>
              <a:t>حراسة عمل الله في كنيسة الطرق المتقاطعة</a:t>
            </a:r>
            <a:endParaRPr lang="en-US" sz="4000" dirty="0">
              <a:solidFill>
                <a:schemeClr val="bg1"/>
              </a:solidFill>
              <a:ea typeface="ヒラギノ角ゴ Pro W3" charset="0"/>
              <a:cs typeface="Arial" panose="020B0604020202020204" pitchFamily="34" charset="0"/>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05186" name="Rectangle 2"/>
          <p:cNvSpPr>
            <a:spLocks noGrp="1" noChangeArrowheads="1"/>
          </p:cNvSpPr>
          <p:nvPr>
            <p:ph type="title"/>
          </p:nvPr>
        </p:nvSpPr>
        <p:spPr>
          <a:xfrm>
            <a:off x="1635125" y="152400"/>
            <a:ext cx="5634038"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التأليف</a:t>
            </a:r>
            <a:endParaRPr lang="en-US" dirty="0">
              <a:solidFill>
                <a:srgbClr val="FFFFFF"/>
              </a:solidFill>
              <a:ea typeface="ＭＳ Ｐゴシック" charset="0"/>
            </a:endParaRPr>
          </a:p>
        </p:txBody>
      </p:sp>
      <p:sp>
        <p:nvSpPr>
          <p:cNvPr id="605187" name="Text Box 4"/>
          <p:cNvSpPr txBox="1">
            <a:spLocks noChangeArrowheads="1"/>
          </p:cNvSpPr>
          <p:nvPr/>
        </p:nvSpPr>
        <p:spPr bwMode="auto">
          <a:xfrm>
            <a:off x="8359775" y="152400"/>
            <a:ext cx="784225"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
        <p:nvSpPr>
          <p:cNvPr id="44038" name="Rectangle 6"/>
          <p:cNvSpPr>
            <a:spLocks noChangeArrowheads="1"/>
          </p:cNvSpPr>
          <p:nvPr/>
        </p:nvSpPr>
        <p:spPr bwMode="auto">
          <a:xfrm>
            <a:off x="179388" y="1371600"/>
            <a:ext cx="3427412"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pPr>
            <a:r>
              <a:rPr kumimoji="1" lang="ar-JO" altLang="zh-CN" sz="2800" b="1" u="sng" baseline="0" dirty="0">
                <a:solidFill>
                  <a:srgbClr val="000000"/>
                </a:solidFill>
                <a:latin typeface="Arial" panose="020B0604020202020204" pitchFamily="34" charset="0"/>
                <a:cs typeface="Arial" panose="020B0604020202020204" pitchFamily="34" charset="0"/>
              </a:rPr>
              <a:t>الدليل الخارجي</a:t>
            </a:r>
            <a:endParaRPr kumimoji="1" lang="en-US" altLang="zh-CN" sz="2800" b="1" baseline="0" dirty="0">
              <a:solidFill>
                <a:srgbClr val="000000"/>
              </a:solidFill>
              <a:latin typeface="Arial" panose="020B0604020202020204" pitchFamily="34" charset="0"/>
              <a:cs typeface="Arial" panose="020B0604020202020204" pitchFamily="34" charset="0"/>
            </a:endParaRPr>
          </a:p>
          <a:p>
            <a:pPr marL="342900" indent="-342900" algn="r" rtl="1">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لطالما أُطلق على سفر نحميا اسم مؤلفه وشخصيته الرئيسية أي</a:t>
            </a:r>
            <a:r>
              <a:rPr lang="ar-JO" sz="3600" b="1" baseline="0"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نحميا نفسه</a:t>
            </a:r>
            <a:endParaRPr kumimoji="1" lang="en-US" altLang="zh-CN" sz="3600" b="1" baseline="0" dirty="0">
              <a:solidFill>
                <a:srgbClr val="000000"/>
              </a:solidFill>
              <a:latin typeface="Arial" panose="020B0604020202020204" pitchFamily="34" charset="0"/>
              <a:cs typeface="Arial" panose="020B0604020202020204" pitchFamily="34" charset="0"/>
            </a:endParaRPr>
          </a:p>
          <a:p>
            <a:pPr marL="342900" indent="-342900" algn="l">
              <a:spcBef>
                <a:spcPct val="20000"/>
              </a:spcBef>
              <a:buClr>
                <a:srgbClr val="578963"/>
              </a:buClr>
            </a:pPr>
            <a:endParaRPr kumimoji="1" lang="en-US" altLang="zh-CN" b="1" baseline="0" dirty="0">
              <a:solidFill>
                <a:srgbClr val="000000"/>
              </a:solidFill>
              <a:latin typeface="Arial" panose="020B0604020202020204" pitchFamily="34" charset="0"/>
              <a:cs typeface="Arial" panose="020B0604020202020204" pitchFamily="34" charset="0"/>
            </a:endParaRPr>
          </a:p>
        </p:txBody>
      </p:sp>
      <p:sp>
        <p:nvSpPr>
          <p:cNvPr id="44040" name="Rectangle 8"/>
          <p:cNvSpPr>
            <a:spLocks noChangeArrowheads="1"/>
          </p:cNvSpPr>
          <p:nvPr/>
        </p:nvSpPr>
        <p:spPr bwMode="auto">
          <a:xfrm>
            <a:off x="3768725" y="1371600"/>
            <a:ext cx="5248275"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Clr>
                <a:srgbClr val="578963"/>
              </a:buClr>
            </a:pPr>
            <a:r>
              <a:rPr kumimoji="1" lang="ar-JO" altLang="zh-CN" sz="2800" b="1" u="sng" baseline="0" dirty="0">
                <a:solidFill>
                  <a:srgbClr val="000000"/>
                </a:solidFill>
                <a:latin typeface="Arial" panose="020B0604020202020204" pitchFamily="34" charset="0"/>
                <a:cs typeface="Arial" panose="020B0604020202020204" pitchFamily="34" charset="0"/>
              </a:rPr>
              <a:t>الدليل الداخلي</a:t>
            </a:r>
            <a:endParaRPr kumimoji="1" lang="en-US" altLang="zh-CN" sz="2800" b="1" baseline="0"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يقرأ العنوان الملهم للكتاب "كلمات نحميا ابن حكليا" (1: 1) ويظهر جزء كبير من المحتوى في ضمير المتكلم الأول ، مما يوضح أن نحميا سجل هذا الكتاب</a:t>
            </a:r>
            <a:endParaRPr kumimoji="1" lang="en-US" altLang="zh-CN" sz="3600" b="1" baseline="0" dirty="0">
              <a:solidFill>
                <a:srgbClr val="000000"/>
              </a:solidFill>
              <a:latin typeface="Arial" panose="020B0604020202020204" pitchFamily="34" charset="0"/>
              <a:cs typeface="Arial" panose="020B0604020202020204" pitchFamily="34" charset="0"/>
            </a:endParaRPr>
          </a:p>
          <a:p>
            <a:pPr marL="342900" indent="-342900" algn="r" rtl="1">
              <a:lnSpc>
                <a:spcPct val="90000"/>
              </a:lnSpc>
              <a:spcBef>
                <a:spcPct val="20000"/>
              </a:spcBef>
              <a:buClr>
                <a:srgbClr val="578963"/>
              </a:buClr>
            </a:pPr>
            <a:r>
              <a:rPr kumimoji="1" lang="en-US" altLang="zh-CN" b="1" baseline="0" dirty="0">
                <a:solidFill>
                  <a:srgbClr val="000000"/>
                </a:solidFill>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يعتقد البعض أن أقسام التي تتحدث بضمير الغائب (٧: ٦-١٢: ٢٦ ؛ ١٢: ٤٤-١٣: ٢ أ) كتبها عزرا منذ أن كان نحميا غائبًا عن هذه الأحداث كما كان في بابل خلال هذا الوقت </a:t>
            </a:r>
          </a:p>
          <a:p>
            <a:pPr marL="342900" indent="-342900" algn="r" rtl="1">
              <a:lnSpc>
                <a:spcPct val="90000"/>
              </a:lnSpc>
              <a:spcBef>
                <a:spcPct val="20000"/>
              </a:spcBef>
              <a:buClr>
                <a:srgbClr val="578963"/>
              </a:buClr>
            </a:pPr>
            <a:r>
              <a:rPr lang="ar-JO" sz="3600" b="1" dirty="0">
                <a:latin typeface="Arial" panose="020B0604020202020204" pitchFamily="34" charset="0"/>
                <a:cs typeface="Arial" panose="020B0604020202020204" pitchFamily="34" charset="0"/>
              </a:rPr>
              <a:t>   (١٣: ٦)</a:t>
            </a:r>
            <a:r>
              <a:rPr lang="ar-JO" b="1" dirty="0">
                <a:latin typeface="Arial" panose="020B0604020202020204" pitchFamily="34" charset="0"/>
                <a:cs typeface="Arial" panose="020B0604020202020204" pitchFamily="34" charset="0"/>
              </a:rPr>
              <a:t>.</a:t>
            </a:r>
            <a:endParaRPr kumimoji="1"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4038"/>
                                        </p:tgtEl>
                                        <p:attrNameLst>
                                          <p:attrName>style.visibility</p:attrName>
                                        </p:attrNameLst>
                                      </p:cBhvr>
                                      <p:to>
                                        <p:strVal val="visible"/>
                                      </p:to>
                                    </p:set>
                                    <p:anim calcmode="lin" valueType="num">
                                      <p:cBhvr additive="base">
                                        <p:cTn id="7" dur="500" fill="hold"/>
                                        <p:tgtEl>
                                          <p:spTgt spid="44038"/>
                                        </p:tgtEl>
                                        <p:attrNameLst>
                                          <p:attrName>ppt_x</p:attrName>
                                        </p:attrNameLst>
                                      </p:cBhvr>
                                      <p:tavLst>
                                        <p:tav tm="0">
                                          <p:val>
                                            <p:strVal val="0-#ppt_w/2"/>
                                          </p:val>
                                        </p:tav>
                                        <p:tav tm="100000">
                                          <p:val>
                                            <p:strVal val="#ppt_x"/>
                                          </p:val>
                                        </p:tav>
                                      </p:tavLst>
                                    </p:anim>
                                    <p:anim calcmode="lin" valueType="num">
                                      <p:cBhvr additive="base">
                                        <p:cTn id="8" dur="500" fill="hold"/>
                                        <p:tgtEl>
                                          <p:spTgt spid="4403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4040"/>
                                        </p:tgtEl>
                                        <p:attrNameLst>
                                          <p:attrName>style.visibility</p:attrName>
                                        </p:attrNameLst>
                                      </p:cBhvr>
                                      <p:to>
                                        <p:strVal val="visible"/>
                                      </p:to>
                                    </p:set>
                                    <p:anim calcmode="lin" valueType="num">
                                      <p:cBhvr additive="base">
                                        <p:cTn id="13" dur="500" fill="hold"/>
                                        <p:tgtEl>
                                          <p:spTgt spid="44040"/>
                                        </p:tgtEl>
                                        <p:attrNameLst>
                                          <p:attrName>ppt_x</p:attrName>
                                        </p:attrNameLst>
                                      </p:cBhvr>
                                      <p:tavLst>
                                        <p:tav tm="0">
                                          <p:val>
                                            <p:strVal val="1+#ppt_w/2"/>
                                          </p:val>
                                        </p:tav>
                                        <p:tav tm="100000">
                                          <p:val>
                                            <p:strVal val="#ppt_x"/>
                                          </p:val>
                                        </p:tav>
                                      </p:tavLst>
                                    </p:anim>
                                    <p:anim calcmode="lin" valueType="num">
                                      <p:cBhvr additive="base">
                                        <p:cTn id="14" dur="500" fill="hold"/>
                                        <p:tgtEl>
                                          <p:spTgt spid="440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autoUpdateAnimBg="0"/>
      <p:bldP spid="44040" grpId="0"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2071687"/>
          </a:xfrm>
        </p:spPr>
        <p:txBody>
          <a:bodyPr/>
          <a:lstStyle/>
          <a:p>
            <a:pPr>
              <a:defRPr/>
            </a:pPr>
            <a:r>
              <a:rPr lang="ar-JO" sz="6000" dirty="0">
                <a:cs typeface="Arial" panose="020B0604020202020204" pitchFamily="34" charset="0"/>
              </a:rPr>
              <a:t>نسعى أن نخدم</a:t>
            </a:r>
            <a:br>
              <a:rPr lang="ar-JO" sz="6000" dirty="0">
                <a:cs typeface="Arial" panose="020B0604020202020204" pitchFamily="34" charset="0"/>
              </a:rPr>
            </a:br>
            <a:r>
              <a:rPr lang="en-US" sz="6000" dirty="0">
                <a:cs typeface="Arial" panose="020B0604020202020204" pitchFamily="34" charset="0"/>
              </a:rPr>
              <a:t>”</a:t>
            </a:r>
            <a:r>
              <a:rPr lang="ar-JO" sz="6000" dirty="0">
                <a:cs typeface="Arial" panose="020B0604020202020204" pitchFamily="34" charset="0"/>
              </a:rPr>
              <a:t>بعمق</a:t>
            </a:r>
            <a:r>
              <a:rPr lang="en-US" sz="6000" dirty="0">
                <a:cs typeface="Arial" panose="020B0604020202020204" pitchFamily="34" charset="0"/>
              </a:rPr>
              <a:t>"</a:t>
            </a:r>
          </a:p>
        </p:txBody>
      </p:sp>
      <p:grpSp>
        <p:nvGrpSpPr>
          <p:cNvPr id="6" name="Group 5"/>
          <p:cNvGrpSpPr>
            <a:grpSpLocks/>
          </p:cNvGrpSpPr>
          <p:nvPr/>
        </p:nvGrpSpPr>
        <p:grpSpPr bwMode="auto">
          <a:xfrm>
            <a:off x="90488" y="2708275"/>
            <a:ext cx="9067800" cy="3530600"/>
            <a:chOff x="89839" y="2708920"/>
            <a:chExt cx="9068196" cy="3530600"/>
          </a:xfrm>
        </p:grpSpPr>
        <p:sp>
          <p:nvSpPr>
            <p:cNvPr id="1025027" name="Rectangle 3"/>
            <p:cNvSpPr>
              <a:spLocks noChangeArrowheads="1"/>
            </p:cNvSpPr>
            <p:nvPr/>
          </p:nvSpPr>
          <p:spPr bwMode="auto">
            <a:xfrm>
              <a:off x="89839" y="3244334"/>
              <a:ext cx="6768752" cy="206210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sz="4800" b="1" baseline="0" dirty="0">
                  <a:solidFill>
                    <a:srgbClr val="000090"/>
                  </a:solidFill>
                  <a:latin typeface="Arial" panose="020B0604020202020204" pitchFamily="34" charset="0"/>
                  <a:cs typeface="Arial" panose="020B0604020202020204" pitchFamily="34" charset="0"/>
                </a:rPr>
                <a:t>لا تبدأ خدمة</a:t>
              </a:r>
            </a:p>
            <a:p>
              <a:pPr eaLnBrk="1" hangingPunct="1"/>
              <a:r>
                <a:rPr lang="ar-JO" sz="4800" b="1" baseline="0" dirty="0">
                  <a:solidFill>
                    <a:srgbClr val="000090"/>
                  </a:solidFill>
                  <a:latin typeface="Arial" panose="020B0604020202020204" pitchFamily="34" charset="0"/>
                  <a:cs typeface="Arial" panose="020B0604020202020204" pitchFamily="34" charset="0"/>
                </a:rPr>
                <a:t>دون وجود خادم</a:t>
              </a:r>
              <a:br>
                <a:rPr lang="en-US" sz="4800" b="1" baseline="0" dirty="0">
                  <a:solidFill>
                    <a:srgbClr val="000090"/>
                  </a:solidFill>
                  <a:latin typeface="Arial" panose="020B0604020202020204" pitchFamily="34" charset="0"/>
                  <a:cs typeface="Arial" panose="020B0604020202020204" pitchFamily="34" charset="0"/>
                </a:rPr>
              </a:br>
              <a:r>
                <a:rPr lang="ar-JO" sz="3200" b="1" baseline="0" dirty="0">
                  <a:solidFill>
                    <a:srgbClr val="000090"/>
                  </a:solidFill>
                  <a:latin typeface="Arial" panose="020B0604020202020204" pitchFamily="34" charset="0"/>
                  <a:cs typeface="Arial" panose="020B0604020202020204" pitchFamily="34" charset="0"/>
                </a:rPr>
                <a:t>ريك وارين</a:t>
              </a:r>
              <a:endParaRPr lang="en-US" sz="3200" b="1" baseline="0" dirty="0">
                <a:solidFill>
                  <a:srgbClr val="000090"/>
                </a:solidFill>
                <a:latin typeface="Arial" panose="020B0604020202020204" pitchFamily="34" charset="0"/>
                <a:cs typeface="Arial" panose="020B0604020202020204" pitchFamily="34" charset="0"/>
              </a:endParaRPr>
            </a:p>
          </p:txBody>
        </p:sp>
        <p:pic>
          <p:nvPicPr>
            <p:cNvPr id="1025028"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59335" y="2708920"/>
              <a:ext cx="2298700"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49" name="Rectangle 2"/>
          <p:cNvSpPr>
            <a:spLocks noGrp="1" noChangeArrowheads="1"/>
          </p:cNvSpPr>
          <p:nvPr>
            <p:ph type="ctrTitle"/>
          </p:nvPr>
        </p:nvSpPr>
        <p:spPr>
          <a:xfrm>
            <a:off x="1066800" y="228600"/>
            <a:ext cx="7772400" cy="1143000"/>
          </a:xfrm>
        </p:spPr>
        <p:txBody>
          <a:bodyPr/>
          <a:lstStyle/>
          <a:p>
            <a:pPr eaLnBrk="1" hangingPunct="1"/>
            <a:r>
              <a:rPr lang="ar-JO" dirty="0">
                <a:ea typeface="ＭＳ Ｐゴシック" charset="0"/>
                <a:cs typeface="Arial" panose="020B0604020202020204" pitchFamily="34" charset="0"/>
              </a:rPr>
              <a:t>شمولية إرساليتنا</a:t>
            </a:r>
            <a:endParaRPr lang="en-US" dirty="0">
              <a:ea typeface="ＭＳ Ｐゴシック" charset="0"/>
              <a:cs typeface="Arial" panose="020B0604020202020204" pitchFamily="34" charset="0"/>
            </a:endParaRPr>
          </a:p>
        </p:txBody>
      </p:sp>
      <p:pic>
        <p:nvPicPr>
          <p:cNvPr id="1026050" name="Picture 3" descr="globe+--+clea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21300" y="1676400"/>
            <a:ext cx="3643313"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6051" name="Picture 4"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152400"/>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6052" name="Rectangle 5"/>
          <p:cNvSpPr>
            <a:spLocks noChangeArrowheads="1"/>
          </p:cNvSpPr>
          <p:nvPr/>
        </p:nvSpPr>
        <p:spPr bwMode="auto">
          <a:xfrm>
            <a:off x="34925" y="2781300"/>
            <a:ext cx="273685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تايلاند</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فيتنام</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الهند</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منغوليا</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الفلبين</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ميانمار</a:t>
            </a:r>
            <a:endParaRPr lang="en-US" sz="3200" b="1" baseline="0" dirty="0">
              <a:solidFill>
                <a:srgbClr val="000000"/>
              </a:solidFill>
              <a:latin typeface="Arial" panose="020B0604020202020204" pitchFamily="34" charset="0"/>
              <a:cs typeface="Arial" panose="020B0604020202020204" pitchFamily="34" charset="0"/>
            </a:endParaRPr>
          </a:p>
        </p:txBody>
      </p:sp>
      <p:sp>
        <p:nvSpPr>
          <p:cNvPr id="1026053" name="Rectangle 5"/>
          <p:cNvSpPr>
            <a:spLocks noChangeArrowheads="1"/>
          </p:cNvSpPr>
          <p:nvPr/>
        </p:nvSpPr>
        <p:spPr bwMode="auto">
          <a:xfrm>
            <a:off x="2555875" y="2790825"/>
            <a:ext cx="2730505"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بنغلادش</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أفغانستان</a:t>
            </a:r>
            <a:br>
              <a:rPr lang="en-US" sz="3200" b="1" baseline="0" dirty="0">
                <a:solidFill>
                  <a:srgbClr val="000000"/>
                </a:solidFill>
                <a:latin typeface="Arial" panose="020B0604020202020204" pitchFamily="34" charset="0"/>
                <a:cs typeface="Arial" panose="020B0604020202020204" pitchFamily="34" charset="0"/>
              </a:rPr>
            </a:br>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نيبال</a:t>
            </a:r>
            <a:endParaRPr lang="en-US" sz="3200" b="1" baseline="0" dirty="0">
              <a:solidFill>
                <a:srgbClr val="000000"/>
              </a:solidFill>
              <a:latin typeface="Arial" panose="020B0604020202020204" pitchFamily="34" charset="0"/>
              <a:cs typeface="Arial" panose="020B0604020202020204" pitchFamily="34" charset="0"/>
            </a:endParaRPr>
          </a:p>
          <a:p>
            <a:pPr algn="r" rtl="1" eaLnBrk="1" hangingPunct="1"/>
            <a:r>
              <a:rPr lang="en-US" sz="3200" b="1" baseline="0" dirty="0">
                <a:solidFill>
                  <a:srgbClr val="000000"/>
                </a:solidFill>
                <a:latin typeface="Arial" panose="020B0604020202020204" pitchFamily="34" charset="0"/>
                <a:cs typeface="Arial" panose="020B0604020202020204" pitchFamily="34" charset="0"/>
              </a:rPr>
              <a:t>• </a:t>
            </a:r>
            <a:r>
              <a:rPr lang="ar-JO" sz="3200" b="1" baseline="0" dirty="0">
                <a:solidFill>
                  <a:srgbClr val="000000"/>
                </a:solidFill>
                <a:latin typeface="Arial" panose="020B0604020202020204" pitchFamily="34" charset="0"/>
                <a:cs typeface="Arial" panose="020B0604020202020204" pitchFamily="34" charset="0"/>
              </a:rPr>
              <a:t>كندا</a:t>
            </a:r>
          </a:p>
          <a:p>
            <a:pPr algn="r" rtl="1" eaLnBrk="1" hangingPunct="1"/>
            <a:r>
              <a:rPr lang="ar-JO" sz="3200" b="1" baseline="0" dirty="0">
                <a:solidFill>
                  <a:srgbClr val="000000"/>
                </a:solidFill>
                <a:latin typeface="Arial" panose="020B0604020202020204" pitchFamily="34" charset="0"/>
                <a:cs typeface="Arial" panose="020B0604020202020204" pitchFamily="34" charset="0"/>
              </a:rPr>
              <a:t>(التدريب في أندونيسيا</a:t>
            </a:r>
            <a:r>
              <a:rPr lang="en-US" sz="3200" b="1" baseline="0" dirty="0">
                <a:solidFill>
                  <a:srgbClr val="000000"/>
                </a:solidFill>
                <a:latin typeface="Arial" panose="020B0604020202020204" pitchFamily="34" charset="0"/>
                <a:cs typeface="Arial" panose="020B0604020202020204" pitchFamily="34" charset="0"/>
              </a:rPr>
              <a:t>( </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4450"/>
            <a:ext cx="9144001"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7" name="Rectangle 5"/>
          <p:cNvSpPr>
            <a:spLocks noGrp="1" noChangeArrowheads="1"/>
          </p:cNvSpPr>
          <p:nvPr>
            <p:ph type="title"/>
          </p:nvPr>
        </p:nvSpPr>
        <p:spPr>
          <a:xfrm>
            <a:off x="0" y="5943600"/>
            <a:ext cx="9144000" cy="990600"/>
          </a:xfrm>
          <a:solidFill>
            <a:schemeClr val="bg2"/>
          </a:solidFill>
        </p:spPr>
        <p:txBody>
          <a:bodyPr/>
          <a:lstStyle/>
          <a:p>
            <a:pPr eaLnBrk="1" hangingPunct="1">
              <a:defRPr/>
            </a:pPr>
            <a:r>
              <a:rPr lang="ar-JO" dirty="0">
                <a:cs typeface="Arial" panose="020B0604020202020204" pitchFamily="34" charset="0"/>
              </a:rPr>
              <a:t>دعم إرسالية الطرق المتقاطعة 2012</a:t>
            </a:r>
            <a:endParaRPr lang="en-US" dirty="0">
              <a:cs typeface="Arial" panose="020B0604020202020204" pitchFamily="34" charset="0"/>
            </a:endParaRPr>
          </a:p>
        </p:txBody>
      </p:sp>
      <p:sp>
        <p:nvSpPr>
          <p:cNvPr id="361480" name="AutoShape 8"/>
          <p:cNvSpPr>
            <a:spLocks noChangeArrowheads="1"/>
          </p:cNvSpPr>
          <p:nvPr/>
        </p:nvSpPr>
        <p:spPr bwMode="auto">
          <a:xfrm rot="-1429550">
            <a:off x="4803775" y="3562350"/>
            <a:ext cx="381000" cy="21336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1" name="AutoShape 9"/>
          <p:cNvSpPr>
            <a:spLocks noChangeArrowheads="1"/>
          </p:cNvSpPr>
          <p:nvPr/>
        </p:nvSpPr>
        <p:spPr bwMode="auto">
          <a:xfrm rot="613787">
            <a:off x="5500688" y="1633538"/>
            <a:ext cx="450850" cy="4092575"/>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485" name="Text Box 13"/>
          <p:cNvSpPr txBox="1">
            <a:spLocks noChangeArrowheads="1"/>
          </p:cNvSpPr>
          <p:nvPr/>
        </p:nvSpPr>
        <p:spPr bwMode="auto">
          <a:xfrm>
            <a:off x="2268538" y="2997200"/>
            <a:ext cx="1905000" cy="366713"/>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نيبال</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89" name="Text Box 17"/>
          <p:cNvSpPr txBox="1">
            <a:spLocks noChangeArrowheads="1"/>
          </p:cNvSpPr>
          <p:nvPr/>
        </p:nvSpPr>
        <p:spPr bwMode="auto">
          <a:xfrm>
            <a:off x="4611688" y="126841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منغوليا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الهند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ميانمار</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4" name="Text Box 22"/>
          <p:cNvSpPr txBox="1">
            <a:spLocks noChangeArrowheads="1"/>
          </p:cNvSpPr>
          <p:nvPr/>
        </p:nvSpPr>
        <p:spPr bwMode="auto">
          <a:xfrm>
            <a:off x="2339975" y="263683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بنغلادش</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361500" name="Text Box 28"/>
          <p:cNvSpPr txBox="1">
            <a:spLocks noChangeArrowheads="1"/>
          </p:cNvSpPr>
          <p:nvPr/>
        </p:nvSpPr>
        <p:spPr bwMode="auto">
          <a:xfrm>
            <a:off x="4575175" y="5583238"/>
            <a:ext cx="1676400" cy="366712"/>
          </a:xfrm>
          <a:prstGeom prst="rect">
            <a:avLst/>
          </a:prstGeom>
          <a:solidFill>
            <a:schemeClr val="bg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سنغافورة</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08" name="Text Box 30"/>
          <p:cNvSpPr txBox="1">
            <a:spLocks noChangeArrowheads="1"/>
          </p:cNvSpPr>
          <p:nvPr/>
        </p:nvSpPr>
        <p:spPr bwMode="auto">
          <a:xfrm>
            <a:off x="5148263" y="3500438"/>
            <a:ext cx="3314700" cy="46196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r>
              <a:rPr lang="ar-JO" b="1" baseline="0" dirty="0">
                <a:solidFill>
                  <a:srgbClr val="CC090B"/>
                </a:solidFill>
                <a:latin typeface="Arial" panose="020B0604020202020204" pitchFamily="34" charset="0"/>
                <a:cs typeface="Arial" panose="020B0604020202020204" pitchFamily="34" charset="0"/>
              </a:rPr>
              <a:t>نافذة 10-40</a:t>
            </a:r>
            <a:endParaRPr lang="en-US" b="1" baseline="0" dirty="0">
              <a:solidFill>
                <a:srgbClr val="CC090B"/>
              </a:solidFill>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427538" y="3789363"/>
            <a:ext cx="14478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تايلاند</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10" name="Rectangle 29"/>
          <p:cNvSpPr>
            <a:spLocks noChangeArrowheads="1"/>
          </p:cNvSpPr>
          <p:nvPr/>
        </p:nvSpPr>
        <p:spPr bwMode="auto">
          <a:xfrm>
            <a:off x="20638" y="1125538"/>
            <a:ext cx="8610600" cy="2971800"/>
          </a:xfrm>
          <a:prstGeom prst="rect">
            <a:avLst/>
          </a:prstGeom>
          <a:noFill/>
          <a:ln w="57150">
            <a:solidFill>
              <a:srgbClr val="CC090B"/>
            </a:solidFill>
            <a:miter lim="800000"/>
            <a:headEnd/>
            <a:tailEnd/>
          </a:ln>
          <a:extLst>
            <a:ext uri="{909E8E84-426E-40dd-AFC4-6F175D3DCCD1}">
              <a14:hiddenFill xmlns:a14="http://schemas.microsoft.com/office/drawing/2010/main" xmlns="">
                <a:solidFill>
                  <a:schemeClr val="accent1"/>
                </a:solidFill>
              </a14:hiddenFill>
            </a:ext>
          </a:extLst>
        </p:spPr>
        <p:txBody>
          <a:bodyPr wrap="none" anchor="ctr"/>
          <a:lstStyle/>
          <a:p>
            <a:pPr algn="l"/>
            <a:endParaRPr lang="en-US" b="1" baseline="0" dirty="0">
              <a:solidFill>
                <a:srgbClr val="FFFFFF"/>
              </a:solidFill>
              <a:latin typeface="Arial" panose="020B0604020202020204" pitchFamily="34" charset="0"/>
              <a:cs typeface="Arial" panose="020B0604020202020204" pitchFamily="34" charset="0"/>
            </a:endParaRPr>
          </a:p>
        </p:txBody>
      </p:sp>
      <p:sp>
        <p:nvSpPr>
          <p:cNvPr id="23" name="Text Box 17"/>
          <p:cNvSpPr txBox="1">
            <a:spLocks noChangeArrowheads="1"/>
          </p:cNvSpPr>
          <p:nvPr/>
        </p:nvSpPr>
        <p:spPr bwMode="auto">
          <a:xfrm>
            <a:off x="6372225" y="5157788"/>
            <a:ext cx="1905000" cy="366712"/>
          </a:xfrm>
          <a:prstGeom prst="rect">
            <a:avLst/>
          </a:prstGeom>
          <a:solidFill>
            <a:srgbClr val="00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ar-JO" sz="1800" b="1" baseline="0" dirty="0">
                <a:solidFill>
                  <a:srgbClr val="FFFFFF"/>
                </a:solidFill>
                <a:latin typeface="Arial" panose="020B0604020202020204" pitchFamily="34" charset="0"/>
                <a:cs typeface="Arial" panose="020B0604020202020204" pitchFamily="34" charset="0"/>
              </a:rPr>
              <a:t>أندونيسيا</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1028112" name="Rounded Rectangle 1"/>
          <p:cNvSpPr>
            <a:spLocks noChangeArrowheads="1"/>
          </p:cNvSpPr>
          <p:nvPr/>
        </p:nvSpPr>
        <p:spPr bwMode="auto">
          <a:xfrm>
            <a:off x="6588125" y="44450"/>
            <a:ext cx="2520950" cy="2736850"/>
          </a:xfrm>
          <a:prstGeom prst="roundRect">
            <a:avLst>
              <a:gd name="adj" fmla="val 16667"/>
            </a:avLst>
          </a:prstGeom>
          <a:solidFill>
            <a:schemeClr val="tx1"/>
          </a:solidFill>
          <a:ln w="9525">
            <a:solidFill>
              <a:schemeClr val="tx1"/>
            </a:solidFill>
            <a:round/>
            <a:headEnd/>
            <a:tailEnd/>
          </a:ln>
        </p:spPr>
        <p:txBody>
          <a:bodyPr/>
          <a:lstStyle/>
          <a:p>
            <a:pPr algn="l"/>
            <a:endParaRPr lang="en-US" b="1" baseline="0" dirty="0">
              <a:solidFill>
                <a:srgbClr val="000000"/>
              </a:solidFill>
              <a:latin typeface="Arial" panose="020B0604020202020204" pitchFamily="34" charset="0"/>
              <a:cs typeface="Arial" panose="020B0604020202020204" pitchFamily="34" charset="0"/>
            </a:endParaRPr>
          </a:p>
        </p:txBody>
      </p:sp>
      <p:pic>
        <p:nvPicPr>
          <p:cNvPr id="1028113"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04025" y="287338"/>
            <a:ext cx="18938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21" name="AutoShape 8"/>
          <p:cNvSpPr>
            <a:spLocks noChangeArrowheads="1"/>
          </p:cNvSpPr>
          <p:nvPr/>
        </p:nvSpPr>
        <p:spPr bwMode="auto">
          <a:xfrm rot="3970450">
            <a:off x="5805487" y="4797426"/>
            <a:ext cx="371475" cy="11938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61500"/>
                                        </p:tgtEl>
                                        <p:attrNameLst>
                                          <p:attrName>style.visibility</p:attrName>
                                        </p:attrNameLst>
                                      </p:cBhvr>
                                      <p:to>
                                        <p:strVal val="visible"/>
                                      </p:to>
                                    </p:set>
                                    <p:anim calcmode="lin" valueType="num">
                                      <p:cBhvr>
                                        <p:cTn id="7" dur="1000" fill="hold"/>
                                        <p:tgtEl>
                                          <p:spTgt spid="361500"/>
                                        </p:tgtEl>
                                        <p:attrNameLst>
                                          <p:attrName>ppt_w</p:attrName>
                                        </p:attrNameLst>
                                      </p:cBhvr>
                                      <p:tavLst>
                                        <p:tav tm="0">
                                          <p:val>
                                            <p:fltVal val="0"/>
                                          </p:val>
                                        </p:tav>
                                        <p:tav tm="100000">
                                          <p:val>
                                            <p:strVal val="#ppt_w"/>
                                          </p:val>
                                        </p:tav>
                                      </p:tavLst>
                                    </p:anim>
                                    <p:anim calcmode="lin" valueType="num">
                                      <p:cBhvr>
                                        <p:cTn id="8" dur="1000" fill="hold"/>
                                        <p:tgtEl>
                                          <p:spTgt spid="361500"/>
                                        </p:tgtEl>
                                        <p:attrNameLst>
                                          <p:attrName>ppt_h</p:attrName>
                                        </p:attrNameLst>
                                      </p:cBhvr>
                                      <p:tavLst>
                                        <p:tav tm="0">
                                          <p:val>
                                            <p:fltVal val="0"/>
                                          </p:val>
                                        </p:tav>
                                        <p:tav tm="100000">
                                          <p:val>
                                            <p:strVal val="#ppt_h"/>
                                          </p:val>
                                        </p:tav>
                                      </p:tavLst>
                                    </p:anim>
                                    <p:anim calcmode="lin" valueType="num">
                                      <p:cBhvr>
                                        <p:cTn id="9" dur="1000" fill="hold"/>
                                        <p:tgtEl>
                                          <p:spTgt spid="3615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61500"/>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nodeType="afterEffect">
                                  <p:stCondLst>
                                    <p:cond delay="0"/>
                                  </p:stCondLst>
                                  <p:childTnLst>
                                    <p:set>
                                      <p:cBhvr>
                                        <p:cTn id="13" dur="1" fill="hold">
                                          <p:stCondLst>
                                            <p:cond delay="0"/>
                                          </p:stCondLst>
                                        </p:cTn>
                                        <p:tgtEl>
                                          <p:spTgt spid="361498"/>
                                        </p:tgtEl>
                                        <p:attrNameLst>
                                          <p:attrName>style.visibility</p:attrName>
                                        </p:attrNameLst>
                                      </p:cBhvr>
                                      <p:to>
                                        <p:strVal val="visible"/>
                                      </p:to>
                                    </p:set>
                                    <p:animEffect transition="in" filter="wipe(left)">
                                      <p:cBhvr>
                                        <p:cTn id="14" dur="500"/>
                                        <p:tgtEl>
                                          <p:spTgt spid="361498"/>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361479"/>
                                        </p:tgtEl>
                                        <p:attrNameLst>
                                          <p:attrName>style.visibility</p:attrName>
                                        </p:attrNameLst>
                                      </p:cBhvr>
                                      <p:to>
                                        <p:strVal val="visible"/>
                                      </p:to>
                                    </p:set>
                                    <p:animEffect transition="in" filter="wipe(down)">
                                      <p:cBhvr>
                                        <p:cTn id="18" dur="500"/>
                                        <p:tgtEl>
                                          <p:spTgt spid="36147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361481"/>
                                        </p:tgtEl>
                                        <p:attrNameLst>
                                          <p:attrName>style.visibility</p:attrName>
                                        </p:attrNameLst>
                                      </p:cBhvr>
                                      <p:to>
                                        <p:strVal val="visible"/>
                                      </p:to>
                                    </p:set>
                                    <p:animEffect transition="in" filter="wipe(down)">
                                      <p:cBhvr>
                                        <p:cTn id="22" dur="500"/>
                                        <p:tgtEl>
                                          <p:spTgt spid="361481"/>
                                        </p:tgtEl>
                                      </p:cBhvr>
                                    </p:animEffect>
                                  </p:childTnLst>
                                </p:cTn>
                              </p:par>
                            </p:childTnLst>
                          </p:cTn>
                        </p:par>
                        <p:par>
                          <p:cTn id="23" fill="hold" nodeType="afterGroup">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361480"/>
                                        </p:tgtEl>
                                        <p:attrNameLst>
                                          <p:attrName>style.visibility</p:attrName>
                                        </p:attrNameLst>
                                      </p:cBhvr>
                                      <p:to>
                                        <p:strVal val="visible"/>
                                      </p:to>
                                    </p:set>
                                    <p:animEffect transition="in" filter="wipe(down)">
                                      <p:cBhvr>
                                        <p:cTn id="26" dur="500"/>
                                        <p:tgtEl>
                                          <p:spTgt spid="361480"/>
                                        </p:tgtEl>
                                      </p:cBhvr>
                                    </p:animEffect>
                                  </p:childTnLst>
                                </p:cTn>
                              </p:par>
                            </p:childTnLst>
                          </p:cTn>
                        </p:par>
                        <p:par>
                          <p:cTn id="27" fill="hold" nodeType="afterGroup">
                            <p:stCondLst>
                              <p:cond delay="3000"/>
                            </p:stCondLst>
                            <p:childTnLst>
                              <p:par>
                                <p:cTn id="28" presetID="15" presetClass="entr" presetSubtype="0" fill="hold" grpId="0" nodeType="afterEffect">
                                  <p:stCondLst>
                                    <p:cond delay="0"/>
                                  </p:stCondLst>
                                  <p:childTnLst>
                                    <p:set>
                                      <p:cBhvr>
                                        <p:cTn id="29" dur="1" fill="hold">
                                          <p:stCondLst>
                                            <p:cond delay="0"/>
                                          </p:stCondLst>
                                        </p:cTn>
                                        <p:tgtEl>
                                          <p:spTgt spid="361491"/>
                                        </p:tgtEl>
                                        <p:attrNameLst>
                                          <p:attrName>style.visibility</p:attrName>
                                        </p:attrNameLst>
                                      </p:cBhvr>
                                      <p:to>
                                        <p:strVal val="visible"/>
                                      </p:to>
                                    </p:set>
                                    <p:anim calcmode="lin" valueType="num">
                                      <p:cBhvr>
                                        <p:cTn id="30" dur="1000" fill="hold"/>
                                        <p:tgtEl>
                                          <p:spTgt spid="361491"/>
                                        </p:tgtEl>
                                        <p:attrNameLst>
                                          <p:attrName>ppt_w</p:attrName>
                                        </p:attrNameLst>
                                      </p:cBhvr>
                                      <p:tavLst>
                                        <p:tav tm="0">
                                          <p:val>
                                            <p:fltVal val="0"/>
                                          </p:val>
                                        </p:tav>
                                        <p:tav tm="100000">
                                          <p:val>
                                            <p:strVal val="#ppt_w"/>
                                          </p:val>
                                        </p:tav>
                                      </p:tavLst>
                                    </p:anim>
                                    <p:anim calcmode="lin" valueType="num">
                                      <p:cBhvr>
                                        <p:cTn id="31" dur="1000" fill="hold"/>
                                        <p:tgtEl>
                                          <p:spTgt spid="361491"/>
                                        </p:tgtEl>
                                        <p:attrNameLst>
                                          <p:attrName>ppt_h</p:attrName>
                                        </p:attrNameLst>
                                      </p:cBhvr>
                                      <p:tavLst>
                                        <p:tav tm="0">
                                          <p:val>
                                            <p:fltVal val="0"/>
                                          </p:val>
                                        </p:tav>
                                        <p:tav tm="100000">
                                          <p:val>
                                            <p:strVal val="#ppt_h"/>
                                          </p:val>
                                        </p:tav>
                                      </p:tavLst>
                                    </p:anim>
                                    <p:anim calcmode="lin" valueType="num">
                                      <p:cBhvr>
                                        <p:cTn id="32" dur="1000" fill="hold"/>
                                        <p:tgtEl>
                                          <p:spTgt spid="361491"/>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61491"/>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4000"/>
                            </p:stCondLst>
                            <p:childTnLst>
                              <p:par>
                                <p:cTn id="35" presetID="15" presetClass="entr" presetSubtype="0" fill="hold" grpId="0" nodeType="afterEffect">
                                  <p:stCondLst>
                                    <p:cond delay="0"/>
                                  </p:stCondLst>
                                  <p:childTnLst>
                                    <p:set>
                                      <p:cBhvr>
                                        <p:cTn id="36" dur="1" fill="hold">
                                          <p:stCondLst>
                                            <p:cond delay="0"/>
                                          </p:stCondLst>
                                        </p:cTn>
                                        <p:tgtEl>
                                          <p:spTgt spid="361493"/>
                                        </p:tgtEl>
                                        <p:attrNameLst>
                                          <p:attrName>style.visibility</p:attrName>
                                        </p:attrNameLst>
                                      </p:cBhvr>
                                      <p:to>
                                        <p:strVal val="visible"/>
                                      </p:to>
                                    </p:set>
                                    <p:anim calcmode="lin" valueType="num">
                                      <p:cBhvr>
                                        <p:cTn id="37" dur="1000" fill="hold"/>
                                        <p:tgtEl>
                                          <p:spTgt spid="361493"/>
                                        </p:tgtEl>
                                        <p:attrNameLst>
                                          <p:attrName>ppt_w</p:attrName>
                                        </p:attrNameLst>
                                      </p:cBhvr>
                                      <p:tavLst>
                                        <p:tav tm="0">
                                          <p:val>
                                            <p:fltVal val="0"/>
                                          </p:val>
                                        </p:tav>
                                        <p:tav tm="100000">
                                          <p:val>
                                            <p:strVal val="#ppt_w"/>
                                          </p:val>
                                        </p:tav>
                                      </p:tavLst>
                                    </p:anim>
                                    <p:anim calcmode="lin" valueType="num">
                                      <p:cBhvr>
                                        <p:cTn id="38" dur="1000" fill="hold"/>
                                        <p:tgtEl>
                                          <p:spTgt spid="361493"/>
                                        </p:tgtEl>
                                        <p:attrNameLst>
                                          <p:attrName>ppt_h</p:attrName>
                                        </p:attrNameLst>
                                      </p:cBhvr>
                                      <p:tavLst>
                                        <p:tav tm="0">
                                          <p:val>
                                            <p:fltVal val="0"/>
                                          </p:val>
                                        </p:tav>
                                        <p:tav tm="100000">
                                          <p:val>
                                            <p:strVal val="#ppt_h"/>
                                          </p:val>
                                        </p:tav>
                                      </p:tavLst>
                                    </p:anim>
                                    <p:anim calcmode="lin" valueType="num">
                                      <p:cBhvr>
                                        <p:cTn id="39" dur="1000" fill="hold"/>
                                        <p:tgtEl>
                                          <p:spTgt spid="36149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6149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5000"/>
                            </p:stCondLst>
                            <p:childTnLst>
                              <p:par>
                                <p:cTn id="42" presetID="15" presetClass="entr" presetSubtype="0" fill="hold" grpId="0" nodeType="afterEffect">
                                  <p:stCondLst>
                                    <p:cond delay="0"/>
                                  </p:stCondLst>
                                  <p:childTnLst>
                                    <p:set>
                                      <p:cBhvr>
                                        <p:cTn id="43" dur="1" fill="hold">
                                          <p:stCondLst>
                                            <p:cond delay="0"/>
                                          </p:stCondLst>
                                        </p:cTn>
                                        <p:tgtEl>
                                          <p:spTgt spid="361485"/>
                                        </p:tgtEl>
                                        <p:attrNameLst>
                                          <p:attrName>style.visibility</p:attrName>
                                        </p:attrNameLst>
                                      </p:cBhvr>
                                      <p:to>
                                        <p:strVal val="visible"/>
                                      </p:to>
                                    </p:set>
                                    <p:anim calcmode="lin" valueType="num">
                                      <p:cBhvr>
                                        <p:cTn id="44" dur="1000" fill="hold"/>
                                        <p:tgtEl>
                                          <p:spTgt spid="361485"/>
                                        </p:tgtEl>
                                        <p:attrNameLst>
                                          <p:attrName>ppt_w</p:attrName>
                                        </p:attrNameLst>
                                      </p:cBhvr>
                                      <p:tavLst>
                                        <p:tav tm="0">
                                          <p:val>
                                            <p:fltVal val="0"/>
                                          </p:val>
                                        </p:tav>
                                        <p:tav tm="100000">
                                          <p:val>
                                            <p:strVal val="#ppt_w"/>
                                          </p:val>
                                        </p:tav>
                                      </p:tavLst>
                                    </p:anim>
                                    <p:anim calcmode="lin" valueType="num">
                                      <p:cBhvr>
                                        <p:cTn id="45" dur="1000" fill="hold"/>
                                        <p:tgtEl>
                                          <p:spTgt spid="361485"/>
                                        </p:tgtEl>
                                        <p:attrNameLst>
                                          <p:attrName>ppt_h</p:attrName>
                                        </p:attrNameLst>
                                      </p:cBhvr>
                                      <p:tavLst>
                                        <p:tav tm="0">
                                          <p:val>
                                            <p:fltVal val="0"/>
                                          </p:val>
                                        </p:tav>
                                        <p:tav tm="100000">
                                          <p:val>
                                            <p:strVal val="#ppt_h"/>
                                          </p:val>
                                        </p:tav>
                                      </p:tavLst>
                                    </p:anim>
                                    <p:anim calcmode="lin" valueType="num">
                                      <p:cBhvr>
                                        <p:cTn id="46" dur="1000" fill="hold"/>
                                        <p:tgtEl>
                                          <p:spTgt spid="361485"/>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36148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6000"/>
                            </p:stCondLst>
                            <p:childTnLst>
                              <p:par>
                                <p:cTn id="49" presetID="15" presetClass="entr" presetSubtype="0" fill="hold" grpId="0" nodeType="afterEffect">
                                  <p:stCondLst>
                                    <p:cond delay="0"/>
                                  </p:stCondLst>
                                  <p:childTnLst>
                                    <p:set>
                                      <p:cBhvr>
                                        <p:cTn id="50" dur="1" fill="hold">
                                          <p:stCondLst>
                                            <p:cond delay="0"/>
                                          </p:stCondLst>
                                        </p:cTn>
                                        <p:tgtEl>
                                          <p:spTgt spid="361489"/>
                                        </p:tgtEl>
                                        <p:attrNameLst>
                                          <p:attrName>style.visibility</p:attrName>
                                        </p:attrNameLst>
                                      </p:cBhvr>
                                      <p:to>
                                        <p:strVal val="visible"/>
                                      </p:to>
                                    </p:set>
                                    <p:anim calcmode="lin" valueType="num">
                                      <p:cBhvr>
                                        <p:cTn id="51" dur="1000" fill="hold"/>
                                        <p:tgtEl>
                                          <p:spTgt spid="361489"/>
                                        </p:tgtEl>
                                        <p:attrNameLst>
                                          <p:attrName>ppt_w</p:attrName>
                                        </p:attrNameLst>
                                      </p:cBhvr>
                                      <p:tavLst>
                                        <p:tav tm="0">
                                          <p:val>
                                            <p:fltVal val="0"/>
                                          </p:val>
                                        </p:tav>
                                        <p:tav tm="100000">
                                          <p:val>
                                            <p:strVal val="#ppt_w"/>
                                          </p:val>
                                        </p:tav>
                                      </p:tavLst>
                                    </p:anim>
                                    <p:anim calcmode="lin" valueType="num">
                                      <p:cBhvr>
                                        <p:cTn id="52" dur="1000" fill="hold"/>
                                        <p:tgtEl>
                                          <p:spTgt spid="361489"/>
                                        </p:tgtEl>
                                        <p:attrNameLst>
                                          <p:attrName>ppt_h</p:attrName>
                                        </p:attrNameLst>
                                      </p:cBhvr>
                                      <p:tavLst>
                                        <p:tav tm="0">
                                          <p:val>
                                            <p:fltVal val="0"/>
                                          </p:val>
                                        </p:tav>
                                        <p:tav tm="100000">
                                          <p:val>
                                            <p:strVal val="#ppt_h"/>
                                          </p:val>
                                        </p:tav>
                                      </p:tavLst>
                                    </p:anim>
                                    <p:anim calcmode="lin" valueType="num">
                                      <p:cBhvr>
                                        <p:cTn id="53" dur="1000" fill="hold"/>
                                        <p:tgtEl>
                                          <p:spTgt spid="361489"/>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361489"/>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7000"/>
                            </p:stCondLst>
                            <p:childTnLst>
                              <p:par>
                                <p:cTn id="56" presetID="15" presetClass="entr" presetSubtype="0" fill="hold" grpId="0" nodeType="afterEffect">
                                  <p:stCondLst>
                                    <p:cond delay="0"/>
                                  </p:stCondLst>
                                  <p:childTnLst>
                                    <p:set>
                                      <p:cBhvr>
                                        <p:cTn id="57" dur="1" fill="hold">
                                          <p:stCondLst>
                                            <p:cond delay="0"/>
                                          </p:stCondLst>
                                        </p:cTn>
                                        <p:tgtEl>
                                          <p:spTgt spid="361494"/>
                                        </p:tgtEl>
                                        <p:attrNameLst>
                                          <p:attrName>style.visibility</p:attrName>
                                        </p:attrNameLst>
                                      </p:cBhvr>
                                      <p:to>
                                        <p:strVal val="visible"/>
                                      </p:to>
                                    </p:set>
                                    <p:anim calcmode="lin" valueType="num">
                                      <p:cBhvr>
                                        <p:cTn id="58" dur="1000" fill="hold"/>
                                        <p:tgtEl>
                                          <p:spTgt spid="361494"/>
                                        </p:tgtEl>
                                        <p:attrNameLst>
                                          <p:attrName>ppt_w</p:attrName>
                                        </p:attrNameLst>
                                      </p:cBhvr>
                                      <p:tavLst>
                                        <p:tav tm="0">
                                          <p:val>
                                            <p:fltVal val="0"/>
                                          </p:val>
                                        </p:tav>
                                        <p:tav tm="100000">
                                          <p:val>
                                            <p:strVal val="#ppt_w"/>
                                          </p:val>
                                        </p:tav>
                                      </p:tavLst>
                                    </p:anim>
                                    <p:anim calcmode="lin" valueType="num">
                                      <p:cBhvr>
                                        <p:cTn id="59" dur="1000" fill="hold"/>
                                        <p:tgtEl>
                                          <p:spTgt spid="361494"/>
                                        </p:tgtEl>
                                        <p:attrNameLst>
                                          <p:attrName>ppt_h</p:attrName>
                                        </p:attrNameLst>
                                      </p:cBhvr>
                                      <p:tavLst>
                                        <p:tav tm="0">
                                          <p:val>
                                            <p:fltVal val="0"/>
                                          </p:val>
                                        </p:tav>
                                        <p:tav tm="100000">
                                          <p:val>
                                            <p:strVal val="#ppt_h"/>
                                          </p:val>
                                        </p:tav>
                                      </p:tavLst>
                                    </p:anim>
                                    <p:anim calcmode="lin" valueType="num">
                                      <p:cBhvr>
                                        <p:cTn id="60" dur="1000" fill="hold"/>
                                        <p:tgtEl>
                                          <p:spTgt spid="361494"/>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361494"/>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8000"/>
                            </p:stCondLst>
                            <p:childTnLst>
                              <p:par>
                                <p:cTn id="63" presetID="15" presetClass="entr" presetSubtype="0" fill="hold" grpId="0" nodeType="afterEffect">
                                  <p:stCondLst>
                                    <p:cond delay="0"/>
                                  </p:stCondLst>
                                  <p:childTnLst>
                                    <p:set>
                                      <p:cBhvr>
                                        <p:cTn id="64" dur="1" fill="hold">
                                          <p:stCondLst>
                                            <p:cond delay="0"/>
                                          </p:stCondLst>
                                        </p:cTn>
                                        <p:tgtEl>
                                          <p:spTgt spid="361496"/>
                                        </p:tgtEl>
                                        <p:attrNameLst>
                                          <p:attrName>style.visibility</p:attrName>
                                        </p:attrNameLst>
                                      </p:cBhvr>
                                      <p:to>
                                        <p:strVal val="visible"/>
                                      </p:to>
                                    </p:set>
                                    <p:anim calcmode="lin" valueType="num">
                                      <p:cBhvr>
                                        <p:cTn id="65" dur="1000" fill="hold"/>
                                        <p:tgtEl>
                                          <p:spTgt spid="361496"/>
                                        </p:tgtEl>
                                        <p:attrNameLst>
                                          <p:attrName>ppt_w</p:attrName>
                                        </p:attrNameLst>
                                      </p:cBhvr>
                                      <p:tavLst>
                                        <p:tav tm="0">
                                          <p:val>
                                            <p:fltVal val="0"/>
                                          </p:val>
                                        </p:tav>
                                        <p:tav tm="100000">
                                          <p:val>
                                            <p:strVal val="#ppt_w"/>
                                          </p:val>
                                        </p:tav>
                                      </p:tavLst>
                                    </p:anim>
                                    <p:anim calcmode="lin" valueType="num">
                                      <p:cBhvr>
                                        <p:cTn id="66" dur="1000" fill="hold"/>
                                        <p:tgtEl>
                                          <p:spTgt spid="361496"/>
                                        </p:tgtEl>
                                        <p:attrNameLst>
                                          <p:attrName>ppt_h</p:attrName>
                                        </p:attrNameLst>
                                      </p:cBhvr>
                                      <p:tavLst>
                                        <p:tav tm="0">
                                          <p:val>
                                            <p:fltVal val="0"/>
                                          </p:val>
                                        </p:tav>
                                        <p:tav tm="100000">
                                          <p:val>
                                            <p:strVal val="#ppt_h"/>
                                          </p:val>
                                        </p:tav>
                                      </p:tavLst>
                                    </p:anim>
                                    <p:anim calcmode="lin" valueType="num">
                                      <p:cBhvr>
                                        <p:cTn id="67" dur="1000" fill="hold"/>
                                        <p:tgtEl>
                                          <p:spTgt spid="361496"/>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361496"/>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9000"/>
                            </p:stCondLst>
                            <p:childTnLst>
                              <p:par>
                                <p:cTn id="70" presetID="15"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1000" fill="hold"/>
                                        <p:tgtEl>
                                          <p:spTgt spid="23"/>
                                        </p:tgtEl>
                                        <p:attrNameLst>
                                          <p:attrName>ppt_w</p:attrName>
                                        </p:attrNameLst>
                                      </p:cBhvr>
                                      <p:tavLst>
                                        <p:tav tm="0">
                                          <p:val>
                                            <p:fltVal val="0"/>
                                          </p:val>
                                        </p:tav>
                                        <p:tav tm="100000">
                                          <p:val>
                                            <p:strVal val="#ppt_w"/>
                                          </p:val>
                                        </p:tav>
                                      </p:tavLst>
                                    </p:anim>
                                    <p:anim calcmode="lin" valueType="num">
                                      <p:cBhvr>
                                        <p:cTn id="73" dur="1000" fill="hold"/>
                                        <p:tgtEl>
                                          <p:spTgt spid="23"/>
                                        </p:tgtEl>
                                        <p:attrNameLst>
                                          <p:attrName>ppt_h</p:attrName>
                                        </p:attrNameLst>
                                      </p:cBhvr>
                                      <p:tavLst>
                                        <p:tav tm="0">
                                          <p:val>
                                            <p:fltVal val="0"/>
                                          </p:val>
                                        </p:tav>
                                        <p:tav tm="100000">
                                          <p:val>
                                            <p:strVal val="#ppt_h"/>
                                          </p:val>
                                        </p:tav>
                                      </p:tavLst>
                                    </p:anim>
                                    <p:anim calcmode="lin" valueType="num">
                                      <p:cBhvr>
                                        <p:cTn id="74"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10000"/>
                            </p:stCondLst>
                            <p:childTnLst>
                              <p:par>
                                <p:cTn id="77" presetID="22" presetClass="entr" presetSubtype="4"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0" grpId="0" animBg="1"/>
      <p:bldP spid="361481" grpId="0" animBg="1"/>
      <p:bldP spid="361485" grpId="0" animBg="1"/>
      <p:bldP spid="361489" grpId="0" animBg="1"/>
      <p:bldP spid="361491" grpId="0" animBg="1"/>
      <p:bldP spid="361493" grpId="0" animBg="1"/>
      <p:bldP spid="361494" grpId="0" animBg="1"/>
      <p:bldP spid="361500" grpId="0" animBg="1"/>
      <p:bldP spid="361496" grpId="0" animBg="1"/>
      <p:bldP spid="23" grpId="0" animBg="1"/>
      <p:bldP spid="361479" grpId="0" animBg="1"/>
      <p:bldP spid="21"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18" descr="IMG_5170"/>
          <p:cNvPicPr>
            <a:picLocks noGrp="1" noChangeAspect="1" noChangeArrowheads="1"/>
          </p:cNvPicPr>
          <p:nvPr>
            <p:ph type="ctrTitle"/>
          </p:nvPr>
        </p:nvPicPr>
        <p:blipFill>
          <a:blip r:embed="rId2" cstate="screen">
            <a:extLst>
              <a:ext uri="{28A0092B-C50C-407E-A947-70E740481C1C}">
                <a14:useLocalDpi xmlns:a14="http://schemas.microsoft.com/office/drawing/2010/main"/>
              </a:ext>
            </a:extLst>
          </a:blip>
          <a:srcRect/>
          <a:stretch>
            <a:fillRect/>
          </a:stretch>
        </p:blipFill>
        <p:spPr>
          <a:xfrm>
            <a:off x="-107950" y="-100013"/>
            <a:ext cx="9282113" cy="6188076"/>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051" name="Rectangle 3"/>
          <p:cNvSpPr>
            <a:spLocks noGrp="1" noChangeArrowheads="1"/>
          </p:cNvSpPr>
          <p:nvPr>
            <p:ph type="subTitle" idx="1"/>
          </p:nvPr>
        </p:nvSpPr>
        <p:spPr>
          <a:xfrm>
            <a:off x="0" y="6092825"/>
            <a:ext cx="9144000" cy="765175"/>
          </a:xfrm>
        </p:spPr>
        <p:txBody>
          <a:bodyPr anchor="ctr"/>
          <a:lstStyle/>
          <a:p>
            <a:pPr eaLnBrk="1" hangingPunct="1">
              <a:defRPr/>
            </a:pPr>
            <a:r>
              <a:rPr lang="ar-JO" sz="2800" dirty="0">
                <a:cs typeface="Arial" panose="020B0604020202020204" pitchFamily="34" charset="0"/>
              </a:rPr>
              <a:t>كوريا في بانكوك ، تايلاند منذ تموز  2008</a:t>
            </a:r>
            <a:endParaRPr lang="th-TH" sz="2800" dirty="0"/>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IMG_392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938"/>
            <a:ext cx="9144000"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title"/>
          </p:nvPr>
        </p:nvSpPr>
        <p:spPr>
          <a:xfrm>
            <a:off x="107950" y="292100"/>
            <a:ext cx="8785225" cy="1408113"/>
          </a:xfrm>
          <a:solidFill>
            <a:srgbClr val="000090"/>
          </a:solidFill>
        </p:spPr>
        <p:txBody>
          <a:bodyPr/>
          <a:lstStyle/>
          <a:p>
            <a:pPr algn="ctr" eaLnBrk="1" hangingPunct="1">
              <a:defRPr/>
            </a:pPr>
            <a:r>
              <a:rPr lang="ar-JO" b="1" dirty="0">
                <a:latin typeface="Arial" panose="020B0604020202020204" pitchFamily="34" charset="0"/>
                <a:cs typeface="Arial" panose="020B0604020202020204" pitchFamily="34" charset="0"/>
              </a:rPr>
              <a:t>بداية كنيسة دولية جديدة</a:t>
            </a:r>
            <a:endParaRPr lang="en-GB" b="1" dirty="0">
              <a:latin typeface="Arial" panose="020B0604020202020204" pitchFamily="34" charset="0"/>
              <a:cs typeface="Arial" panose="020B0604020202020204" pitchFamily="34" charset="0"/>
            </a:endParaRP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7950" y="-100013"/>
            <a:ext cx="9359900" cy="712946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defRPr/>
            </a:pP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10242" name="Rectangle 2"/>
          <p:cNvSpPr>
            <a:spLocks noGrp="1" noChangeArrowheads="1"/>
          </p:cNvSpPr>
          <p:nvPr>
            <p:ph type="title"/>
          </p:nvPr>
        </p:nvSpPr>
        <p:spPr>
          <a:xfrm>
            <a:off x="395288" y="0"/>
            <a:ext cx="8229600" cy="1384300"/>
          </a:xfrm>
        </p:spPr>
        <p:txBody>
          <a:bodyPr/>
          <a:lstStyle/>
          <a:p>
            <a:pPr algn="ctr" eaLnBrk="1" hangingPunct="1">
              <a:defRPr/>
            </a:pPr>
            <a:r>
              <a:rPr lang="ar-JO" b="1" dirty="0">
                <a:solidFill>
                  <a:srgbClr val="000000"/>
                </a:solidFill>
                <a:effectLst/>
                <a:latin typeface="Arial" panose="020B0604020202020204" pitchFamily="34" charset="0"/>
                <a:cs typeface="Arial" panose="020B0604020202020204" pitchFamily="34" charset="0"/>
              </a:rPr>
              <a:t>شراكتنا مع كنيسة الطرق المتقاطعة الدولية</a:t>
            </a:r>
            <a:endParaRPr lang="th-TH" b="1" dirty="0">
              <a:solidFill>
                <a:srgbClr val="000000"/>
              </a:solidFill>
              <a:effectLst/>
              <a:latin typeface="Arial" panose="020B0604020202020204" pitchFamily="34" charset="0"/>
            </a:endParaRPr>
          </a:p>
        </p:txBody>
      </p:sp>
      <p:sp>
        <p:nvSpPr>
          <p:cNvPr id="10243" name="Rectangle 3"/>
          <p:cNvSpPr>
            <a:spLocks noGrp="1" noChangeArrowheads="1"/>
          </p:cNvSpPr>
          <p:nvPr>
            <p:ph type="body" idx="1"/>
          </p:nvPr>
        </p:nvSpPr>
        <p:spPr>
          <a:xfrm>
            <a:off x="468313" y="1196975"/>
            <a:ext cx="8675687" cy="4114800"/>
          </a:xfrm>
        </p:spPr>
        <p:txBody>
          <a:bodyPr/>
          <a:lstStyle/>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كنتم منخرطين في تحضيرنا وإرسالنا</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لا نزال أعضاء</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نرغب في زراعة كنائس دولية مثل كنيسة الطرق المتقاطعة </a:t>
            </a:r>
          </a:p>
          <a:p>
            <a:pPr algn="r" rtl="1" eaLnBrk="1" hangingPunct="1">
              <a:defRPr/>
            </a:pPr>
            <a:r>
              <a:rPr lang="ar-JO" b="1" dirty="0">
                <a:solidFill>
                  <a:srgbClr val="000000"/>
                </a:solidFill>
                <a:effectLst/>
                <a:latin typeface="Arial" panose="020B0604020202020204" pitchFamily="34" charset="0"/>
                <a:cs typeface="Arial" panose="020B0604020202020204" pitchFamily="34" charset="0"/>
              </a:rPr>
              <a:t>نقدر صلواتكم ودعمكم</a:t>
            </a:r>
            <a:endParaRPr lang="th-TH" b="1" dirty="0">
              <a:solidFill>
                <a:srgbClr val="000000"/>
              </a:solidFill>
              <a:effectLst/>
              <a:latin typeface="Arial" panose="020B0604020202020204" pitchFamily="34" charset="0"/>
            </a:endParaRPr>
          </a:p>
        </p:txBody>
      </p:sp>
      <p:pic>
        <p:nvPicPr>
          <p:cNvPr id="10245" name="Picture 5" descr="23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32138" y="4556125"/>
            <a:ext cx="2884487" cy="2192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par>
                                <p:cTn id="27" presetID="1" presetClass="entr" presetSubtype="0"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3217" name="Picture 8" descr="2010 Blank Printable Calendar A9.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2813" y="3751263"/>
            <a:ext cx="2617787" cy="196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8" name="Picture 7" descr="2007092011024717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rot="-390621">
            <a:off x="193675" y="1658938"/>
            <a:ext cx="2968625" cy="2225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3219" name="Picture 3" descr="MongoliaMap 72  low resolution.gif"/>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778958">
            <a:off x="5076825" y="1155700"/>
            <a:ext cx="3467100" cy="2533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3220" name="Title 1"/>
          <p:cNvSpPr>
            <a:spLocks noGrp="1"/>
          </p:cNvSpPr>
          <p:nvPr>
            <p:ph type="title"/>
          </p:nvPr>
        </p:nvSpPr>
        <p:spPr>
          <a:xfrm>
            <a:off x="468313" y="762000"/>
            <a:ext cx="8229600" cy="1143000"/>
          </a:xfrm>
        </p:spPr>
        <p:txBody>
          <a:bodyPr/>
          <a:lstStyle/>
          <a:p>
            <a:pPr eaLnBrk="1" hangingPunct="1"/>
            <a:r>
              <a:rPr lang="ar-JO" sz="6600" b="1" dirty="0">
                <a:solidFill>
                  <a:srgbClr val="800000"/>
                </a:solidFill>
                <a:latin typeface="Arial" panose="020B0604020202020204" pitchFamily="34" charset="0"/>
                <a:ea typeface="ＭＳ Ｐゴシック" charset="0"/>
                <a:cs typeface="Arial" panose="020B0604020202020204" pitchFamily="34" charset="0"/>
              </a:rPr>
              <a:t>رحلة الإرسالية 2010</a:t>
            </a:r>
            <a:endParaRPr lang="en-US" sz="66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1033221" name="Title 1"/>
          <p:cNvSpPr txBox="1">
            <a:spLocks/>
          </p:cNvSpPr>
          <p:nvPr/>
        </p:nvSpPr>
        <p:spPr bwMode="auto">
          <a:xfrm>
            <a:off x="228600" y="4724400"/>
            <a:ext cx="6783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pPr>
            <a:r>
              <a:rPr lang="ar-JO" sz="4000" b="1" baseline="0" dirty="0">
                <a:solidFill>
                  <a:srgbClr val="800000"/>
                </a:solidFill>
                <a:latin typeface="Arial" panose="020B0604020202020204" pitchFamily="34" charset="0"/>
                <a:cs typeface="Arial" panose="020B0604020202020204" pitchFamily="34" charset="0"/>
              </a:rPr>
              <a:t>ماذا؟ التعليم</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pPr>
            <a:endParaRPr lang="en-US" sz="3100" b="1" baseline="0" dirty="0">
              <a:solidFill>
                <a:srgbClr val="000000"/>
              </a:solidFill>
              <a:latin typeface="Arial" panose="020B0604020202020204" pitchFamily="34" charset="0"/>
              <a:cs typeface="Arial" panose="020B0604020202020204" pitchFamily="34" charset="0"/>
            </a:endParaRPr>
          </a:p>
        </p:txBody>
      </p:sp>
      <p:sp>
        <p:nvSpPr>
          <p:cNvPr id="1033222" name="Title 1"/>
          <p:cNvSpPr txBox="1">
            <a:spLocks/>
          </p:cNvSpPr>
          <p:nvPr/>
        </p:nvSpPr>
        <p:spPr bwMode="auto">
          <a:xfrm>
            <a:off x="990600" y="2760663"/>
            <a:ext cx="5138738"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80000"/>
              </a:lnSpc>
            </a:pPr>
            <a:r>
              <a:rPr lang="ar-JO" sz="4800" b="1" baseline="0" dirty="0">
                <a:solidFill>
                  <a:srgbClr val="C00000"/>
                </a:solidFill>
                <a:latin typeface="Arial" panose="020B0604020202020204" pitchFamily="34" charset="0"/>
                <a:cs typeface="Arial" panose="020B0604020202020204" pitchFamily="34" charset="0"/>
              </a:rPr>
              <a:t>أين؟ منغوليا</a:t>
            </a:r>
            <a:endParaRPr lang="en-US" sz="4800" b="1" baseline="0" dirty="0">
              <a:solidFill>
                <a:srgbClr val="C00000"/>
              </a:solidFill>
              <a:latin typeface="Arial" panose="020B0604020202020204" pitchFamily="34" charset="0"/>
              <a:cs typeface="Arial" panose="020B0604020202020204" pitchFamily="34" charset="0"/>
            </a:endParaRPr>
          </a:p>
        </p:txBody>
      </p:sp>
      <p:sp>
        <p:nvSpPr>
          <p:cNvPr id="1033223" name="Title 1"/>
          <p:cNvSpPr txBox="1">
            <a:spLocks/>
          </p:cNvSpPr>
          <p:nvPr/>
        </p:nvSpPr>
        <p:spPr bwMode="auto">
          <a:xfrm>
            <a:off x="609600" y="3751263"/>
            <a:ext cx="76200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90000"/>
              </a:lnSpc>
            </a:pPr>
            <a:r>
              <a:rPr lang="ar-JO" sz="4000" b="1" baseline="0" dirty="0">
                <a:solidFill>
                  <a:srgbClr val="800000"/>
                </a:solidFill>
                <a:latin typeface="Arial" panose="020B0604020202020204" pitchFamily="34" charset="0"/>
                <a:cs typeface="Arial" panose="020B0604020202020204" pitchFamily="34" charset="0"/>
              </a:rPr>
              <a:t>متى؟ 4-12 أيلول 2010</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90000"/>
              </a:lnSpc>
            </a:pPr>
            <a:endParaRPr lang="en-US" sz="31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21225" y="1412875"/>
            <a:ext cx="4422775" cy="4824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42" name="Title 1"/>
          <p:cNvSpPr>
            <a:spLocks noGrp="1"/>
          </p:cNvSpPr>
          <p:nvPr>
            <p:ph type="title"/>
          </p:nvPr>
        </p:nvSpPr>
        <p:spPr>
          <a:xfrm>
            <a:off x="0" y="0"/>
            <a:ext cx="9144000" cy="1052513"/>
          </a:xfrm>
        </p:spPr>
        <p:txBody>
          <a:bodyPr/>
          <a:lstStyle/>
          <a:p>
            <a:pPr eaLnBrk="1" hangingPunct="1"/>
            <a:r>
              <a:rPr lang="ar-JO" sz="6600" b="1" dirty="0">
                <a:solidFill>
                  <a:srgbClr val="800000"/>
                </a:solidFill>
                <a:latin typeface="Arial" panose="020B0604020202020204" pitchFamily="34" charset="0"/>
                <a:ea typeface="ＭＳ Ｐゴシック" charset="0"/>
                <a:cs typeface="Arial" panose="020B0604020202020204" pitchFamily="34" charset="0"/>
              </a:rPr>
              <a:t>رحلة ميانمار 2012</a:t>
            </a:r>
            <a:endParaRPr lang="en-US" sz="66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162821" name="Title 1"/>
          <p:cNvSpPr txBox="1">
            <a:spLocks/>
          </p:cNvSpPr>
          <p:nvPr/>
        </p:nvSpPr>
        <p:spPr bwMode="auto">
          <a:xfrm>
            <a:off x="341312" y="4643446"/>
            <a:ext cx="88026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31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ماذا؟          المناصب و التعليم</a:t>
            </a:r>
            <a:r>
              <a:rPr lang="en-US" sz="4000" b="1" baseline="0" dirty="0">
                <a:solidFill>
                  <a:srgbClr val="800000"/>
                </a:solidFill>
                <a:latin typeface="Arial" panose="020B0604020202020204" pitchFamily="34" charset="0"/>
                <a:cs typeface="Arial" panose="020B0604020202020204" pitchFamily="34" charset="0"/>
              </a:rPr>
              <a:t> </a:t>
            </a:r>
            <a:endParaRPr lang="en-US" sz="3100" b="1" baseline="0" dirty="0">
              <a:solidFill>
                <a:srgbClr val="000000"/>
              </a:solidFill>
              <a:latin typeface="Arial" panose="020B0604020202020204" pitchFamily="34" charset="0"/>
              <a:cs typeface="Arial" panose="020B0604020202020204" pitchFamily="34" charset="0"/>
            </a:endParaRPr>
          </a:p>
          <a:p>
            <a:pPr eaLnBrk="1" hangingPunct="1">
              <a:lnSpc>
                <a:spcPct val="80000"/>
              </a:lnSpc>
              <a:defRPr/>
            </a:pPr>
            <a:endParaRPr lang="en-US" sz="3100" b="1" baseline="0" dirty="0">
              <a:solidFill>
                <a:srgbClr val="000000"/>
              </a:solidFill>
              <a:latin typeface="Arial" panose="020B0604020202020204" pitchFamily="34" charset="0"/>
              <a:cs typeface="Arial" panose="020B0604020202020204" pitchFamily="34" charset="0"/>
            </a:endParaRPr>
          </a:p>
        </p:txBody>
      </p:sp>
      <p:sp>
        <p:nvSpPr>
          <p:cNvPr id="162822" name="Title 1"/>
          <p:cNvSpPr txBox="1">
            <a:spLocks/>
          </p:cNvSpPr>
          <p:nvPr/>
        </p:nvSpPr>
        <p:spPr bwMode="auto">
          <a:xfrm>
            <a:off x="228600" y="2736850"/>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أين؟          يانجون</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p:txBody>
      </p:sp>
      <p:sp>
        <p:nvSpPr>
          <p:cNvPr id="1034245" name="Title 1"/>
          <p:cNvSpPr txBox="1">
            <a:spLocks/>
          </p:cNvSpPr>
          <p:nvPr/>
        </p:nvSpPr>
        <p:spPr bwMode="auto">
          <a:xfrm>
            <a:off x="228600" y="3844925"/>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2151063" indent="-2151063"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pPr>
            <a:r>
              <a:rPr lang="ar-JO" sz="4000" b="1" baseline="0" dirty="0">
                <a:solidFill>
                  <a:srgbClr val="800000"/>
                </a:solidFill>
                <a:latin typeface="Arial" panose="020B0604020202020204" pitchFamily="34" charset="0"/>
                <a:cs typeface="Arial" panose="020B0604020202020204" pitchFamily="34" charset="0"/>
              </a:rPr>
              <a:t>متى؟          30 تشرين ثاني – 3 كانون أول</a:t>
            </a:r>
            <a:endParaRPr lang="en-US" sz="4000" b="1" baseline="0" dirty="0">
              <a:solidFill>
                <a:srgbClr val="80000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228600" y="1628775"/>
            <a:ext cx="8915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a:p>
            <a:pPr marL="2151063" indent="-2151063" eaLnBrk="1" hangingPunct="1">
              <a:lnSpc>
                <a:spcPct val="80000"/>
              </a:lnSpc>
              <a:defRPr/>
            </a:pPr>
            <a:r>
              <a:rPr lang="ar-JO" sz="4000" b="1" baseline="0" dirty="0">
                <a:solidFill>
                  <a:srgbClr val="800000"/>
                </a:solidFill>
                <a:latin typeface="Arial" panose="020B0604020202020204" pitchFamily="34" charset="0"/>
                <a:cs typeface="Arial" panose="020B0604020202020204" pitchFamily="34" charset="0"/>
              </a:rPr>
              <a:t>من؟          لويس و باربرا وينكلر</a:t>
            </a:r>
            <a:endParaRPr lang="en-US" sz="4000" b="1" baseline="0" dirty="0">
              <a:solidFill>
                <a:srgbClr val="800000"/>
              </a:solidFill>
              <a:latin typeface="Arial" panose="020B0604020202020204" pitchFamily="34" charset="0"/>
              <a:cs typeface="Arial" panose="020B0604020202020204" pitchFamily="34" charset="0"/>
            </a:endParaRPr>
          </a:p>
          <a:p>
            <a:pPr eaLnBrk="1" hangingPunct="1">
              <a:lnSpc>
                <a:spcPct val="80000"/>
              </a:lnSpc>
              <a:defRPr/>
            </a:pPr>
            <a:endParaRPr lang="en-US" sz="25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2"/>
          <p:cNvSpPr>
            <a:spLocks noGrp="1" noChangeArrowheads="1"/>
          </p:cNvSpPr>
          <p:nvPr>
            <p:ph type="title" idx="4294967295"/>
          </p:nvPr>
        </p:nvSpPr>
        <p:spPr>
          <a:xfrm>
            <a:off x="25400" y="-1371600"/>
            <a:ext cx="9118600" cy="1371600"/>
          </a:xfrm>
        </p:spPr>
        <p:txBody>
          <a:bodyPr/>
          <a:lstStyle/>
          <a:p>
            <a:r>
              <a:rPr lang="en-US" dirty="0">
                <a:solidFill>
                  <a:schemeClr val="accent1"/>
                </a:solidFill>
                <a:ea typeface="ＭＳ Ｐゴシック" charset="0"/>
                <a:cs typeface="Arial" panose="020B0604020202020204" pitchFamily="34" charset="0"/>
              </a:rPr>
              <a:t>Lakeside Family Centre</a:t>
            </a:r>
          </a:p>
        </p:txBody>
      </p:sp>
      <p:pic>
        <p:nvPicPr>
          <p:cNvPr id="1035266"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baseline="0" dirty="0">
                <a:solidFill>
                  <a:srgbClr val="FFFFFF"/>
                </a:solidFill>
                <a:latin typeface="Arial" panose="020B0604020202020204" pitchFamily="34" charset="0"/>
                <a:cs typeface="Arial" panose="020B0604020202020204" pitchFamily="34" charset="0"/>
              </a:rPr>
              <a:t>الجمعة 30 آب 7-10 م</a:t>
            </a:r>
            <a:endParaRPr lang="en-US" sz="32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6290" name="Rectangle 2"/>
          <p:cNvSpPr>
            <a:spLocks noGrp="1" noChangeArrowheads="1"/>
          </p:cNvSpPr>
          <p:nvPr>
            <p:ph type="title" idx="4294967295"/>
          </p:nvPr>
        </p:nvSpPr>
        <p:spPr>
          <a:xfrm>
            <a:off x="25400" y="-1371600"/>
            <a:ext cx="9118600" cy="1371600"/>
          </a:xfrm>
        </p:spPr>
        <p:txBody>
          <a:bodyPr/>
          <a:lstStyle/>
          <a:p>
            <a:r>
              <a:rPr lang="ar-JO" dirty="0">
                <a:solidFill>
                  <a:schemeClr val="accent3"/>
                </a:solidFill>
                <a:ea typeface="ＭＳ Ｐゴシック" charset="0"/>
                <a:cs typeface="Arial" panose="020B0604020202020204" pitchFamily="34" charset="0"/>
              </a:rPr>
              <a:t>مأدبة جانب البحيرة</a:t>
            </a:r>
            <a:endParaRPr lang="en-US" dirty="0">
              <a:solidFill>
                <a:schemeClr val="accent3"/>
              </a:solidFill>
              <a:ea typeface="ＭＳ Ｐゴシック" charset="0"/>
              <a:cs typeface="Arial" panose="020B0604020202020204" pitchFamily="34" charset="0"/>
            </a:endParaRPr>
          </a:p>
        </p:txBody>
      </p:sp>
      <p:pic>
        <p:nvPicPr>
          <p:cNvPr id="1036291" name="Picture 3" descr="LFC CIC Participants.pdf"/>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9050" y="692150"/>
            <a:ext cx="9271000" cy="547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07234"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الظروف</a:t>
            </a:r>
            <a:endParaRPr lang="en-US" dirty="0">
              <a:solidFill>
                <a:srgbClr val="FFFFFF"/>
              </a:solidFill>
              <a:ea typeface="ＭＳ Ｐゴシック" charset="0"/>
            </a:endParaRPr>
          </a:p>
        </p:txBody>
      </p:sp>
      <p:sp>
        <p:nvSpPr>
          <p:cNvPr id="607235"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000000"/>
                </a:solidFill>
                <a:latin typeface="Arial" panose="020B0604020202020204" pitchFamily="34" charset="0"/>
                <a:cs typeface="Arial" panose="020B0604020202020204" pitchFamily="34" charset="0"/>
              </a:rPr>
              <a:t>300</a:t>
            </a:r>
            <a:endParaRPr lang="en-US" sz="2000" b="1" baseline="0" dirty="0">
              <a:solidFill>
                <a:srgbClr val="000000"/>
              </a:solidFill>
              <a:latin typeface="Arial" panose="020B0604020202020204" pitchFamily="34" charset="0"/>
              <a:cs typeface="Arial" panose="020B0604020202020204" pitchFamily="34" charset="0"/>
            </a:endParaRPr>
          </a:p>
        </p:txBody>
      </p:sp>
      <p:sp>
        <p:nvSpPr>
          <p:cNvPr id="46086" name="Rectangle 6"/>
          <p:cNvSpPr>
            <a:spLocks noChangeArrowheads="1"/>
          </p:cNvSpPr>
          <p:nvPr/>
        </p:nvSpPr>
        <p:spPr bwMode="auto">
          <a:xfrm rot="-600000">
            <a:off x="336550" y="1820863"/>
            <a:ext cx="8488363" cy="4251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spcBef>
                <a:spcPct val="20000"/>
              </a:spcBef>
              <a:buClr>
                <a:srgbClr val="578963"/>
              </a:buClr>
              <a:buFont typeface="Monotype Sorts" charset="0"/>
              <a:buNone/>
            </a:pPr>
            <a:r>
              <a:rPr kumimoji="1" lang="ar-JO" altLang="zh-CN" b="1" u="sng" baseline="0" dirty="0">
                <a:solidFill>
                  <a:srgbClr val="FFFFFF"/>
                </a:solidFill>
                <a:latin typeface="Arial" panose="020B0604020202020204" pitchFamily="34" charset="0"/>
                <a:cs typeface="Arial" panose="020B0604020202020204" pitchFamily="34" charset="0"/>
              </a:rPr>
              <a:t>التاريخ</a:t>
            </a:r>
            <a:endParaRPr kumimoji="1" lang="en-US" altLang="zh-CN" b="1" baseline="0" dirty="0">
              <a:solidFill>
                <a:srgbClr val="FFFFFF"/>
              </a:solidFill>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r>
              <a:rPr lang="ar-JO" sz="4000" b="1" dirty="0">
                <a:solidFill>
                  <a:srgbClr val="FFFFFF"/>
                </a:solidFill>
                <a:latin typeface="Arial" panose="020B0604020202020204" pitchFamily="34" charset="0"/>
                <a:cs typeface="Arial" panose="020B0604020202020204" pitchFamily="34" charset="0"/>
              </a:rPr>
              <a:t>غادر نحميا بلاد فارس في العام العشرين لأرتحشستا (445 ق.م) وعاد إلى الملك في عامه الثاني والثلاثين (433 ق.م). في وقت لاحق جاء مرة أخرى إلى أورشليم (13: 6 ب) ، ولكن لم يتم تحديد الوقت المحدد. ربما كان 425 ق.م أو حتى 420 قبل الميلاد. يضع هذا التسلسل الزمني الكتابة بعد 425 ق.م، وربما حتى أواخر 400 ق.م . </a:t>
            </a:r>
          </a:p>
          <a:p>
            <a:pPr marL="342900" indent="-342900">
              <a:spcBef>
                <a:spcPct val="20000"/>
              </a:spcBef>
              <a:buClr>
                <a:srgbClr val="578963"/>
              </a:buClr>
              <a:buFont typeface="Monotype Sorts" charset="0"/>
              <a:buNone/>
            </a:pPr>
            <a:r>
              <a:rPr lang="ar-JO" sz="4000" b="1" dirty="0">
                <a:solidFill>
                  <a:srgbClr val="FFFFFF"/>
                </a:solidFill>
                <a:latin typeface="Arial" panose="020B0604020202020204" pitchFamily="34" charset="0"/>
                <a:cs typeface="Arial" panose="020B0604020202020204" pitchFamily="34" charset="0"/>
              </a:rPr>
              <a:t>هذا التأريخ الذي يعود إلى حوالي 425 ق.م يجعل نحميا معاصرًا لملاخي</a:t>
            </a:r>
            <a:r>
              <a:rPr lang="ar-JO" sz="4000" b="1" baseline="0" dirty="0">
                <a:solidFill>
                  <a:srgbClr val="FFFFFF"/>
                </a:solidFill>
                <a:latin typeface="Arial" panose="020B0604020202020204" pitchFamily="34" charset="0"/>
                <a:cs typeface="Arial" panose="020B0604020202020204" pitchFamily="34" charset="0"/>
              </a:rPr>
              <a:t> </a:t>
            </a:r>
            <a:r>
              <a:rPr lang="ar-JO" sz="4000" b="1" dirty="0">
                <a:solidFill>
                  <a:srgbClr val="FFFFFF"/>
                </a:solidFill>
                <a:latin typeface="Arial" panose="020B0604020202020204" pitchFamily="34" charset="0"/>
                <a:cs typeface="Arial" panose="020B0604020202020204" pitchFamily="34" charset="0"/>
              </a:rPr>
              <a:t>والذي يجد دعمًا في أوصافهم الشائعة لليهودية ما بعد السبي</a:t>
            </a:r>
            <a:endParaRPr kumimoji="1" lang="en-US" altLang="zh-CN" sz="4000" b="1" baseline="0" dirty="0">
              <a:solidFill>
                <a:srgbClr val="FFFFFF"/>
              </a:solidFill>
              <a:latin typeface="Arial" panose="020B0604020202020204" pitchFamily="34" charset="0"/>
              <a:cs typeface="Arial" panose="020B0604020202020204" pitchFamily="34" charset="0"/>
            </a:endParaRPr>
          </a:p>
        </p:txBody>
      </p:sp>
      <p:sp>
        <p:nvSpPr>
          <p:cNvPr id="46088" name="Rectangle 8"/>
          <p:cNvSpPr>
            <a:spLocks noChangeArrowheads="1"/>
          </p:cNvSpPr>
          <p:nvPr/>
        </p:nvSpPr>
        <p:spPr bwMode="auto">
          <a:xfrm rot="600000">
            <a:off x="4044399" y="1744408"/>
            <a:ext cx="4618296" cy="4038600"/>
          </a:xfrm>
          <a:prstGeom prst="rect">
            <a:avLst/>
          </a:prstGeom>
          <a:solidFill>
            <a:srgbClr val="FFFFFF"/>
          </a:solidFill>
          <a:ln w="9525">
            <a:solidFill>
              <a:srgbClr val="000000"/>
            </a:solidFill>
            <a:miter lim="800000"/>
            <a:headEnd/>
            <a:tailEnd/>
          </a:ln>
        </p:spPr>
        <p:txBody>
          <a:bodyPr/>
          <a:lstStyle/>
          <a:p>
            <a:pPr marL="342900" indent="-342900">
              <a:spcBef>
                <a:spcPct val="20000"/>
              </a:spcBef>
              <a:buClr>
                <a:srgbClr val="578963"/>
              </a:buClr>
              <a:buFont typeface="Monotype Sorts" charset="0"/>
              <a:buNone/>
            </a:pPr>
            <a:r>
              <a:rPr kumimoji="1" lang="ar-JO" altLang="zh-CN" b="1" u="sng" baseline="0" dirty="0">
                <a:solidFill>
                  <a:srgbClr val="000110"/>
                </a:solidFill>
                <a:latin typeface="Arial" panose="020B0604020202020204" pitchFamily="34" charset="0"/>
                <a:cs typeface="Arial" panose="020B0604020202020204" pitchFamily="34" charset="0"/>
              </a:rPr>
              <a:t>المستلمين</a:t>
            </a:r>
            <a:endParaRPr kumimoji="1" lang="en-US" altLang="zh-CN" b="1" baseline="0" dirty="0">
              <a:solidFill>
                <a:srgbClr val="000110"/>
              </a:solidFill>
              <a:latin typeface="Arial" panose="020B0604020202020204" pitchFamily="34" charset="0"/>
              <a:cs typeface="Arial" panose="020B0604020202020204" pitchFamily="34" charset="0"/>
            </a:endParaRPr>
          </a:p>
          <a:p>
            <a:pPr marL="342900" indent="-342900">
              <a:spcBef>
                <a:spcPct val="20000"/>
              </a:spcBef>
              <a:buClr>
                <a:srgbClr val="578963"/>
              </a:buClr>
              <a:buFont typeface="Monotype Sorts" charset="0"/>
              <a:buNone/>
            </a:pPr>
            <a:r>
              <a:rPr lang="ar-JO" sz="3600" b="1" dirty="0">
                <a:latin typeface="Arial" panose="020B0604020202020204" pitchFamily="34" charset="0"/>
                <a:cs typeface="Arial" panose="020B0604020202020204" pitchFamily="34" charset="0"/>
              </a:rPr>
              <a:t>أولئك الذين قرأوا نحميا لأول مرة يتألفون من اليهود الذين عادوا من بلاد فارس مع عزرا قبل 3 أو 4 عقود ، وكذلك أحفاد وأحفاد أحفاد</a:t>
            </a:r>
            <a:r>
              <a:rPr lang="ar-JO" sz="3600" b="1" baseline="0"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العائدين مع زربابل قبل حوالي 125 عامًا.</a:t>
            </a:r>
            <a:endParaRPr kumimoji="1" lang="en-US" altLang="zh-CN" sz="3600" b="1" baseline="0" dirty="0">
              <a:solidFill>
                <a:srgbClr val="00011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additive="base">
                                        <p:cTn id="7" dur="500" fill="hold"/>
                                        <p:tgtEl>
                                          <p:spTgt spid="46086"/>
                                        </p:tgtEl>
                                        <p:attrNameLst>
                                          <p:attrName>ppt_x</p:attrName>
                                        </p:attrNameLst>
                                      </p:cBhvr>
                                      <p:tavLst>
                                        <p:tav tm="0">
                                          <p:val>
                                            <p:strVal val="0-#ppt_w/2"/>
                                          </p:val>
                                        </p:tav>
                                        <p:tav tm="100000">
                                          <p:val>
                                            <p:strVal val="#ppt_x"/>
                                          </p:val>
                                        </p:tav>
                                      </p:tavLst>
                                    </p:anim>
                                    <p:anim calcmode="lin" valueType="num">
                                      <p:cBhvr additive="base">
                                        <p:cTn id="8" dur="500" fill="hold"/>
                                        <p:tgtEl>
                                          <p:spTgt spid="460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8"/>
                                        </p:tgtEl>
                                        <p:attrNameLst>
                                          <p:attrName>style.visibility</p:attrName>
                                        </p:attrNameLst>
                                      </p:cBhvr>
                                      <p:to>
                                        <p:strVal val="visible"/>
                                      </p:to>
                                    </p:set>
                                    <p:anim calcmode="lin" valueType="num">
                                      <p:cBhvr additive="base">
                                        <p:cTn id="13" dur="500" fill="hold"/>
                                        <p:tgtEl>
                                          <p:spTgt spid="46088"/>
                                        </p:tgtEl>
                                        <p:attrNameLst>
                                          <p:attrName>ppt_x</p:attrName>
                                        </p:attrNameLst>
                                      </p:cBhvr>
                                      <p:tavLst>
                                        <p:tav tm="0">
                                          <p:val>
                                            <p:strVal val="1+#ppt_w/2"/>
                                          </p:val>
                                        </p:tav>
                                        <p:tav tm="100000">
                                          <p:val>
                                            <p:strVal val="#ppt_x"/>
                                          </p:val>
                                        </p:tav>
                                      </p:tavLst>
                                    </p:anim>
                                    <p:anim calcmode="lin" valueType="num">
                                      <p:cBhvr additive="base">
                                        <p:cTn id="14" dur="500" fill="hold"/>
                                        <p:tgtEl>
                                          <p:spTgt spid="460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autoUpdateAnimBg="0"/>
      <p:bldP spid="46088"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title" idx="4294967295"/>
          </p:nvPr>
        </p:nvSpPr>
        <p:spPr>
          <a:xfrm>
            <a:off x="25400" y="-1371600"/>
            <a:ext cx="9118600" cy="1371600"/>
          </a:xfrm>
        </p:spPr>
        <p:txBody>
          <a:bodyPr/>
          <a:lstStyle/>
          <a:p>
            <a:r>
              <a:rPr lang="ar-JO" dirty="0">
                <a:solidFill>
                  <a:schemeClr val="accent3"/>
                </a:solidFill>
                <a:ea typeface="ＭＳ Ｐゴシック" charset="0"/>
                <a:cs typeface="Arial" panose="020B0604020202020204" pitchFamily="34" charset="0"/>
              </a:rPr>
              <a:t>مأدبة جانب البحيرة</a:t>
            </a:r>
            <a:endParaRPr lang="en-US" dirty="0">
              <a:solidFill>
                <a:schemeClr val="accent3"/>
              </a:solidFill>
              <a:ea typeface="ＭＳ Ｐゴシック" charset="0"/>
              <a:cs typeface="Arial" panose="020B0604020202020204" pitchFamily="34" charset="0"/>
            </a:endParaRPr>
          </a:p>
        </p:txBody>
      </p:sp>
      <p:pic>
        <p:nvPicPr>
          <p:cNvPr id="1037314" name="Picture 2" descr="IMG_2065.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defRPr/>
            </a:pPr>
            <a:endParaRPr lang="en-US" dirty="0"/>
          </a:p>
        </p:txBody>
      </p:sp>
      <p:sp>
        <p:nvSpPr>
          <p:cNvPr id="39939" name="Rectangle 3"/>
          <p:cNvSpPr>
            <a:spLocks noGrp="1" noChangeArrowheads="1"/>
          </p:cNvSpPr>
          <p:nvPr>
            <p:ph type="body" idx="1"/>
          </p:nvPr>
        </p:nvSpPr>
        <p:spPr/>
        <p:txBody>
          <a:bodyPr/>
          <a:lstStyle/>
          <a:p>
            <a:pPr eaLnBrk="1" hangingPunct="1">
              <a:defRPr/>
            </a:pPr>
            <a:endParaRPr lang="en-US" dirty="0"/>
          </a:p>
        </p:txBody>
      </p:sp>
      <p:pic>
        <p:nvPicPr>
          <p:cNvPr id="1038339" name="Picture 5" descr="pastor_praying_ez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2" name="AutoShape 6"/>
          <p:cNvSpPr>
            <a:spLocks noChangeArrowheads="1"/>
          </p:cNvSpPr>
          <p:nvPr/>
        </p:nvSpPr>
        <p:spPr bwMode="auto">
          <a:xfrm>
            <a:off x="5724525" y="260350"/>
            <a:ext cx="3095625" cy="3097213"/>
          </a:xfrm>
          <a:prstGeom prst="wedgeRoundRectCallout">
            <a:avLst>
              <a:gd name="adj1" fmla="val -84352"/>
              <a:gd name="adj2" fmla="val 56759"/>
              <a:gd name="adj3" fmla="val 16667"/>
            </a:avLst>
          </a:prstGeom>
          <a:solidFill>
            <a:srgbClr val="FFFFFF"/>
          </a:solidFill>
          <a:ln w="9525">
            <a:solidFill>
              <a:schemeClr val="tx1"/>
            </a:solidFill>
            <a:miter lim="800000"/>
            <a:headEnd/>
            <a:tailEnd/>
          </a:ln>
          <a:effectLst/>
        </p:spPr>
        <p:txBody>
          <a:bodyPr/>
          <a:lstStyle/>
          <a:p>
            <a:pPr eaLnBrk="1" hangingPunct="1">
              <a:defRPr/>
            </a:pPr>
            <a:r>
              <a:rPr lang="ar-JO" sz="3600" b="1"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rPr>
              <a:t>يارب أعطني كلمة منك – أي كلمة وسريعة</a:t>
            </a:r>
            <a:endParaRPr lang="en-US" sz="3600" b="1" baseline="0" dirty="0">
              <a:solidFill>
                <a:srgbClr val="8A0000">
                  <a:lumMod val="50000"/>
                </a:srgbClr>
              </a:solidFill>
              <a:effectLst>
                <a:outerShdw blurRad="38100" dist="38100" dir="2700000" algn="tl">
                  <a:srgbClr val="666633"/>
                </a:outerShd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Rectangle 2"/>
          <p:cNvSpPr>
            <a:spLocks noGrp="1" noChangeArrowheads="1"/>
          </p:cNvSpPr>
          <p:nvPr>
            <p:ph type="ctrTitle"/>
          </p:nvPr>
        </p:nvSpPr>
        <p:spPr>
          <a:xfrm>
            <a:off x="457200" y="2133600"/>
            <a:ext cx="8229600" cy="1905000"/>
          </a:xfrm>
          <a:ln>
            <a:noFill/>
          </a:ln>
        </p:spPr>
        <p:txBody>
          <a:bodyPr/>
          <a:lstStyle/>
          <a:p>
            <a:pPr eaLnBrk="1" hangingPunct="1">
              <a:defRPr/>
            </a:pPr>
            <a:r>
              <a:rPr lang="ar-JO" sz="7200" dirty="0">
                <a:ea typeface="ＭＳ Ｐゴシック" charset="0"/>
                <a:cs typeface="Arial" panose="020B0604020202020204" pitchFamily="34" charset="0"/>
              </a:rPr>
              <a:t>روزنامة الوعظ</a:t>
            </a:r>
            <a:endParaRPr lang="en-US" sz="7200" dirty="0">
              <a:ea typeface="ＭＳ Ｐゴシック" charset="0"/>
              <a:cs typeface="Arial" panose="020B0604020202020204" pitchFamily="34" charset="0"/>
            </a:endParaRPr>
          </a:p>
        </p:txBody>
      </p:sp>
      <p:sp>
        <p:nvSpPr>
          <p:cNvPr id="1176579" name="Rectangle 3"/>
          <p:cNvSpPr>
            <a:spLocks noGrp="1" noChangeArrowheads="1"/>
          </p:cNvSpPr>
          <p:nvPr>
            <p:ph type="subTitle" idx="1"/>
          </p:nvPr>
        </p:nvSpPr>
        <p:spPr>
          <a:xfrm>
            <a:off x="2209800" y="4191000"/>
            <a:ext cx="4800600" cy="1981200"/>
          </a:xfrm>
          <a:ln>
            <a:noFill/>
          </a:ln>
        </p:spPr>
        <p:txBody>
          <a:bodyPr/>
          <a:lstStyle/>
          <a:p>
            <a:pPr eaLnBrk="1" hangingPunct="1">
              <a:buFont typeface="Wingdings" charset="0"/>
              <a:buNone/>
              <a:defRPr/>
            </a:pPr>
            <a:r>
              <a:rPr lang="ar-JO" sz="4400" dirty="0">
                <a:ea typeface="ＭＳ Ｐゴシック" charset="0"/>
                <a:cs typeface="Arial" panose="020B0604020202020204" pitchFamily="34" charset="0"/>
              </a:rPr>
              <a:t>التخطيط لمستقبلنا</a:t>
            </a:r>
            <a:endParaRPr lang="en-US" sz="4400" dirty="0">
              <a:ea typeface="ＭＳ Ｐゴシック" charset="0"/>
              <a:cs typeface="Arial" panose="020B0604020202020204" pitchFamily="34" charset="0"/>
            </a:endParaRP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1409" name="Picture 1" descr="CIC Service Plan 2013 Screenshot.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2500"/>
            <a:ext cx="9144000" cy="593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1410" name="Rectangle 4"/>
          <p:cNvSpPr>
            <a:spLocks noGrp="1" noChangeArrowheads="1"/>
          </p:cNvSpPr>
          <p:nvPr>
            <p:ph type="ctrTitle"/>
          </p:nvPr>
        </p:nvSpPr>
        <p:spPr>
          <a:xfrm>
            <a:off x="22225" y="0"/>
            <a:ext cx="9121775" cy="908050"/>
          </a:xfrm>
          <a:solidFill>
            <a:srgbClr val="000000"/>
          </a:solidFill>
        </p:spPr>
        <p:txBody>
          <a:bodyPr/>
          <a:lstStyle/>
          <a:p>
            <a:pPr eaLnBrk="1" hangingPunct="1"/>
            <a:r>
              <a:rPr lang="ar-JO" sz="3200" dirty="0">
                <a:solidFill>
                  <a:schemeClr val="bg1"/>
                </a:solidFill>
                <a:ea typeface="ＭＳ Ｐゴシック" charset="0"/>
                <a:cs typeface="Arial" panose="020B0604020202020204" pitchFamily="34" charset="0"/>
              </a:rPr>
              <a:t>روزنامة مفصلة</a:t>
            </a:r>
            <a:endParaRPr lang="en-US" sz="4000" dirty="0">
              <a:solidFill>
                <a:schemeClr val="bg1"/>
              </a:solidFill>
              <a:ea typeface="ＭＳ Ｐゴシック" charset="0"/>
              <a:cs typeface="Arial" panose="020B0604020202020204" pitchFamily="34" charset="0"/>
            </a:endParaRPr>
          </a:p>
        </p:txBody>
      </p:sp>
      <p:sp>
        <p:nvSpPr>
          <p:cNvPr id="17" name="Oval 9"/>
          <p:cNvSpPr>
            <a:spLocks noChangeArrowheads="1"/>
          </p:cNvSpPr>
          <p:nvPr/>
        </p:nvSpPr>
        <p:spPr bwMode="auto">
          <a:xfrm>
            <a:off x="5148263" y="4919663"/>
            <a:ext cx="884237" cy="5969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9" name="Oval 9"/>
          <p:cNvSpPr>
            <a:spLocks noChangeArrowheads="1"/>
          </p:cNvSpPr>
          <p:nvPr/>
        </p:nvSpPr>
        <p:spPr bwMode="auto">
          <a:xfrm>
            <a:off x="7812088" y="2565400"/>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0" name="Oval 9"/>
          <p:cNvSpPr>
            <a:spLocks noChangeArrowheads="1"/>
          </p:cNvSpPr>
          <p:nvPr/>
        </p:nvSpPr>
        <p:spPr bwMode="auto">
          <a:xfrm>
            <a:off x="7740650" y="3573463"/>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21" name="Oval 9"/>
          <p:cNvSpPr>
            <a:spLocks noChangeArrowheads="1"/>
          </p:cNvSpPr>
          <p:nvPr/>
        </p:nvSpPr>
        <p:spPr bwMode="auto">
          <a:xfrm>
            <a:off x="7956550" y="5856288"/>
            <a:ext cx="1676400" cy="3810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770" decel="100000"/>
                                        <p:tgtEl>
                                          <p:spTgt spid="17"/>
                                        </p:tgtEl>
                                      </p:cBhvr>
                                    </p:animEffect>
                                    <p:animScale>
                                      <p:cBhvr>
                                        <p:cTn id="8" dur="770" decel="100000"/>
                                        <p:tgtEl>
                                          <p:spTgt spid="17"/>
                                        </p:tgtEl>
                                      </p:cBhvr>
                                      <p:from x="10000" y="10000"/>
                                      <p:to x="200000" y="450000"/>
                                    </p:animScale>
                                    <p:animScale>
                                      <p:cBhvr>
                                        <p:cTn id="9" dur="1230" accel="100000" fill="hold">
                                          <p:stCondLst>
                                            <p:cond delay="770"/>
                                          </p:stCondLst>
                                        </p:cTn>
                                        <p:tgtEl>
                                          <p:spTgt spid="17"/>
                                        </p:tgtEl>
                                      </p:cBhvr>
                                      <p:from x="200000" y="450000"/>
                                      <p:to x="100000" y="100000"/>
                                    </p:animScale>
                                    <p:set>
                                      <p:cBhvr>
                                        <p:cTn id="10" dur="770" fill="hold"/>
                                        <p:tgtEl>
                                          <p:spTgt spid="17"/>
                                        </p:tgtEl>
                                        <p:attrNameLst>
                                          <p:attrName>ppt_x</p:attrName>
                                        </p:attrNameLst>
                                      </p:cBhvr>
                                      <p:to>
                                        <p:strVal val="(0.5)"/>
                                      </p:to>
                                    </p:set>
                                    <p:anim from="(0.5)" to="(#ppt_x)" calcmode="lin" valueType="num">
                                      <p:cBhvr>
                                        <p:cTn id="11" dur="1230" accel="100000" fill="hold">
                                          <p:stCondLst>
                                            <p:cond delay="770"/>
                                          </p:stCondLst>
                                        </p:cTn>
                                        <p:tgtEl>
                                          <p:spTgt spid="17"/>
                                        </p:tgtEl>
                                        <p:attrNameLst>
                                          <p:attrName>ppt_x</p:attrName>
                                        </p:attrNameLst>
                                      </p:cBhvr>
                                    </p:anim>
                                    <p:set>
                                      <p:cBhvr>
                                        <p:cTn id="12" dur="770" fill="hold"/>
                                        <p:tgtEl>
                                          <p:spTgt spid="17"/>
                                        </p:tgtEl>
                                        <p:attrNameLst>
                                          <p:attrName>ppt_y</p:attrName>
                                        </p:attrNameLst>
                                      </p:cBhvr>
                                      <p:to>
                                        <p:strVal val="(#ppt_y+0.4)"/>
                                      </p:to>
                                    </p:set>
                                    <p:anim from="(#ppt_y+0.4)" to="(#ppt_y)" calcmode="lin" valueType="num">
                                      <p:cBhvr>
                                        <p:cTn id="13" dur="1230" accel="100000" fill="hold">
                                          <p:stCondLst>
                                            <p:cond delay="770"/>
                                          </p:stCondLst>
                                        </p:cTn>
                                        <p:tgtEl>
                                          <p:spTgt spid="1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770" decel="100000"/>
                                        <p:tgtEl>
                                          <p:spTgt spid="19"/>
                                        </p:tgtEl>
                                      </p:cBhvr>
                                    </p:animEffect>
                                    <p:animScale>
                                      <p:cBhvr>
                                        <p:cTn id="19" dur="770" decel="100000"/>
                                        <p:tgtEl>
                                          <p:spTgt spid="19"/>
                                        </p:tgtEl>
                                      </p:cBhvr>
                                      <p:from x="10000" y="10000"/>
                                      <p:to x="200000" y="450000"/>
                                    </p:animScale>
                                    <p:animScale>
                                      <p:cBhvr>
                                        <p:cTn id="20" dur="1230" accel="100000" fill="hold">
                                          <p:stCondLst>
                                            <p:cond delay="770"/>
                                          </p:stCondLst>
                                        </p:cTn>
                                        <p:tgtEl>
                                          <p:spTgt spid="19"/>
                                        </p:tgtEl>
                                      </p:cBhvr>
                                      <p:from x="200000" y="450000"/>
                                      <p:to x="100000" y="100000"/>
                                    </p:animScale>
                                    <p:set>
                                      <p:cBhvr>
                                        <p:cTn id="21" dur="770" fill="hold"/>
                                        <p:tgtEl>
                                          <p:spTgt spid="19"/>
                                        </p:tgtEl>
                                        <p:attrNameLst>
                                          <p:attrName>ppt_x</p:attrName>
                                        </p:attrNameLst>
                                      </p:cBhvr>
                                      <p:to>
                                        <p:strVal val="(0.5)"/>
                                      </p:to>
                                    </p:set>
                                    <p:anim from="(0.5)" to="(#ppt_x)" calcmode="lin" valueType="num">
                                      <p:cBhvr>
                                        <p:cTn id="22" dur="1230" accel="100000" fill="hold">
                                          <p:stCondLst>
                                            <p:cond delay="770"/>
                                          </p:stCondLst>
                                        </p:cTn>
                                        <p:tgtEl>
                                          <p:spTgt spid="19"/>
                                        </p:tgtEl>
                                        <p:attrNameLst>
                                          <p:attrName>ppt_x</p:attrName>
                                        </p:attrNameLst>
                                      </p:cBhvr>
                                    </p:anim>
                                    <p:set>
                                      <p:cBhvr>
                                        <p:cTn id="23" dur="770" fill="hold"/>
                                        <p:tgtEl>
                                          <p:spTgt spid="19"/>
                                        </p:tgtEl>
                                        <p:attrNameLst>
                                          <p:attrName>ppt_y</p:attrName>
                                        </p:attrNameLst>
                                      </p:cBhvr>
                                      <p:to>
                                        <p:strVal val="(#ppt_y+0.4)"/>
                                      </p:to>
                                    </p:set>
                                    <p:anim from="(#ppt_y+0.4)" to="(#ppt_y)" calcmode="lin" valueType="num">
                                      <p:cBhvr>
                                        <p:cTn id="24" dur="1230" accel="100000" fill="hold">
                                          <p:stCondLst>
                                            <p:cond delay="770"/>
                                          </p:stCondLst>
                                        </p:cTn>
                                        <p:tgtEl>
                                          <p:spTgt spid="19"/>
                                        </p:tgtEl>
                                        <p:attrNameLst>
                                          <p:attrName>ppt_y</p:attrName>
                                        </p:attrNameLst>
                                      </p:cBhvr>
                                    </p:anim>
                                  </p:childTnLst>
                                </p:cTn>
                              </p:par>
                              <p:par>
                                <p:cTn id="25" presetID="5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770" decel="100000"/>
                                        <p:tgtEl>
                                          <p:spTgt spid="20"/>
                                        </p:tgtEl>
                                      </p:cBhvr>
                                    </p:animEffect>
                                    <p:animScale>
                                      <p:cBhvr>
                                        <p:cTn id="28" dur="770" decel="100000"/>
                                        <p:tgtEl>
                                          <p:spTgt spid="20"/>
                                        </p:tgtEl>
                                      </p:cBhvr>
                                      <p:from x="10000" y="10000"/>
                                      <p:to x="200000" y="450000"/>
                                    </p:animScale>
                                    <p:animScale>
                                      <p:cBhvr>
                                        <p:cTn id="29" dur="1230" accel="100000" fill="hold">
                                          <p:stCondLst>
                                            <p:cond delay="770"/>
                                          </p:stCondLst>
                                        </p:cTn>
                                        <p:tgtEl>
                                          <p:spTgt spid="20"/>
                                        </p:tgtEl>
                                      </p:cBhvr>
                                      <p:from x="200000" y="450000"/>
                                      <p:to x="100000" y="100000"/>
                                    </p:animScale>
                                    <p:set>
                                      <p:cBhvr>
                                        <p:cTn id="30" dur="770" fill="hold"/>
                                        <p:tgtEl>
                                          <p:spTgt spid="20"/>
                                        </p:tgtEl>
                                        <p:attrNameLst>
                                          <p:attrName>ppt_x</p:attrName>
                                        </p:attrNameLst>
                                      </p:cBhvr>
                                      <p:to>
                                        <p:strVal val="(0.5)"/>
                                      </p:to>
                                    </p:set>
                                    <p:anim from="(0.5)" to="(#ppt_x)" calcmode="lin" valueType="num">
                                      <p:cBhvr>
                                        <p:cTn id="31" dur="1230" accel="100000" fill="hold">
                                          <p:stCondLst>
                                            <p:cond delay="770"/>
                                          </p:stCondLst>
                                        </p:cTn>
                                        <p:tgtEl>
                                          <p:spTgt spid="20"/>
                                        </p:tgtEl>
                                        <p:attrNameLst>
                                          <p:attrName>ppt_x</p:attrName>
                                        </p:attrNameLst>
                                      </p:cBhvr>
                                    </p:anim>
                                    <p:set>
                                      <p:cBhvr>
                                        <p:cTn id="32" dur="770" fill="hold"/>
                                        <p:tgtEl>
                                          <p:spTgt spid="20"/>
                                        </p:tgtEl>
                                        <p:attrNameLst>
                                          <p:attrName>ppt_y</p:attrName>
                                        </p:attrNameLst>
                                      </p:cBhvr>
                                      <p:to>
                                        <p:strVal val="(#ppt_y+0.4)"/>
                                      </p:to>
                                    </p:set>
                                    <p:anim from="(#ppt_y+0.4)" to="(#ppt_y)" calcmode="lin" valueType="num">
                                      <p:cBhvr>
                                        <p:cTn id="33" dur="1230" accel="100000" fill="hold">
                                          <p:stCondLst>
                                            <p:cond delay="770"/>
                                          </p:stCondLst>
                                        </p:cTn>
                                        <p:tgtEl>
                                          <p:spTgt spid="20"/>
                                        </p:tgtEl>
                                        <p:attrNameLst>
                                          <p:attrName>ppt_y</p:attrName>
                                        </p:attrNameLst>
                                      </p:cBhvr>
                                    </p:anim>
                                  </p:childTnLst>
                                </p:cTn>
                              </p:par>
                              <p:par>
                                <p:cTn id="34" presetID="51"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770" decel="100000"/>
                                        <p:tgtEl>
                                          <p:spTgt spid="21"/>
                                        </p:tgtEl>
                                      </p:cBhvr>
                                    </p:animEffect>
                                    <p:animScale>
                                      <p:cBhvr>
                                        <p:cTn id="37" dur="770" decel="100000"/>
                                        <p:tgtEl>
                                          <p:spTgt spid="21"/>
                                        </p:tgtEl>
                                      </p:cBhvr>
                                      <p:from x="10000" y="10000"/>
                                      <p:to x="200000" y="450000"/>
                                    </p:animScale>
                                    <p:animScale>
                                      <p:cBhvr>
                                        <p:cTn id="38" dur="1230" accel="100000" fill="hold">
                                          <p:stCondLst>
                                            <p:cond delay="770"/>
                                          </p:stCondLst>
                                        </p:cTn>
                                        <p:tgtEl>
                                          <p:spTgt spid="21"/>
                                        </p:tgtEl>
                                      </p:cBhvr>
                                      <p:from x="200000" y="450000"/>
                                      <p:to x="100000" y="100000"/>
                                    </p:animScale>
                                    <p:set>
                                      <p:cBhvr>
                                        <p:cTn id="39" dur="770" fill="hold"/>
                                        <p:tgtEl>
                                          <p:spTgt spid="21"/>
                                        </p:tgtEl>
                                        <p:attrNameLst>
                                          <p:attrName>ppt_x</p:attrName>
                                        </p:attrNameLst>
                                      </p:cBhvr>
                                      <p:to>
                                        <p:strVal val="(0.5)"/>
                                      </p:to>
                                    </p:set>
                                    <p:anim from="(0.5)" to="(#ppt_x)" calcmode="lin" valueType="num">
                                      <p:cBhvr>
                                        <p:cTn id="40" dur="1230" accel="100000" fill="hold">
                                          <p:stCondLst>
                                            <p:cond delay="770"/>
                                          </p:stCondLst>
                                        </p:cTn>
                                        <p:tgtEl>
                                          <p:spTgt spid="21"/>
                                        </p:tgtEl>
                                        <p:attrNameLst>
                                          <p:attrName>ppt_x</p:attrName>
                                        </p:attrNameLst>
                                      </p:cBhvr>
                                    </p:anim>
                                    <p:set>
                                      <p:cBhvr>
                                        <p:cTn id="41" dur="770" fill="hold"/>
                                        <p:tgtEl>
                                          <p:spTgt spid="21"/>
                                        </p:tgtEl>
                                        <p:attrNameLst>
                                          <p:attrName>ppt_y</p:attrName>
                                        </p:attrNameLst>
                                      </p:cBhvr>
                                      <p:to>
                                        <p:strVal val="(#ppt_y+0.4)"/>
                                      </p:to>
                                    </p:set>
                                    <p:anim from="(#ppt_y+0.4)" to="(#ppt_y)" calcmode="lin" valueType="num">
                                      <p:cBhvr>
                                        <p:cTn id="42" dur="1230" accel="100000" fill="hold">
                                          <p:stCondLst>
                                            <p:cond delay="770"/>
                                          </p:stCondLst>
                                        </p:cTn>
                                        <p:tgtEl>
                                          <p:spTgt spid="2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21"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34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4486275" y="3213100"/>
            <a:ext cx="4572000" cy="2519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a:defRPr/>
            </a:pPr>
            <a:endParaRPr lang="en-US" b="1" baseline="0" dirty="0">
              <a:solidFill>
                <a:srgbClr val="FFFFFF"/>
              </a:solidFill>
              <a:effectLst>
                <a:glow rad="203200">
                  <a:srgbClr val="000000"/>
                </a:glow>
              </a:effectLst>
              <a:latin typeface="Arial" panose="020B0604020202020204" pitchFamily="34" charset="0"/>
              <a:cs typeface="Arial" panose="020B0604020202020204" pitchFamily="34" charset="0"/>
            </a:endParaRPr>
          </a:p>
        </p:txBody>
      </p:sp>
      <p:sp>
        <p:nvSpPr>
          <p:cNvPr id="4" name="Title 3"/>
          <p:cNvSpPr>
            <a:spLocks noGrp="1"/>
          </p:cNvSpPr>
          <p:nvPr>
            <p:ph type="title"/>
          </p:nvPr>
        </p:nvSpPr>
        <p:spPr/>
        <p:txBody>
          <a:bodyPr/>
          <a:lstStyle/>
          <a:p>
            <a:pPr algn="r">
              <a:defRPr/>
            </a:pPr>
            <a:br>
              <a:rPr lang="en-US" dirty="0">
                <a:solidFill>
                  <a:srgbClr val="FFFFFF"/>
                </a:solidFill>
                <a:effectLst>
                  <a:glow rad="203200">
                    <a:srgbClr val="000000"/>
                  </a:glow>
                </a:effectLst>
                <a:latin typeface="Arial" panose="020B0604020202020204" pitchFamily="34" charset="0"/>
              </a:rPr>
            </a:br>
            <a:r>
              <a:rPr lang="ar-JO" dirty="0">
                <a:solidFill>
                  <a:srgbClr val="FFFFFF"/>
                </a:solidFill>
                <a:effectLst>
                  <a:glow rad="203200">
                    <a:srgbClr val="000000"/>
                  </a:glow>
                </a:effectLst>
                <a:latin typeface="Arial" panose="020B0604020202020204" pitchFamily="34" charset="0"/>
              </a:rPr>
              <a:t>كيف يجب أن نتجاوب عندما يعطينا الله </a:t>
            </a:r>
            <a:r>
              <a:rPr lang="ar-JO" dirty="0">
                <a:solidFill>
                  <a:srgbClr val="FFFF00"/>
                </a:solidFill>
                <a:effectLst>
                  <a:glow rad="203200">
                    <a:srgbClr val="000000"/>
                  </a:glow>
                </a:effectLst>
                <a:latin typeface="Arial" panose="020B0604020202020204" pitchFamily="34" charset="0"/>
              </a:rPr>
              <a:t>انتصاراً</a:t>
            </a:r>
            <a:r>
              <a:rPr lang="ar-JO" dirty="0">
                <a:solidFill>
                  <a:srgbClr val="FFFFFF"/>
                </a:solidFill>
                <a:effectLst>
                  <a:glow rad="203200">
                    <a:srgbClr val="000000"/>
                  </a:glow>
                </a:effectLst>
                <a:latin typeface="Arial" panose="020B0604020202020204" pitchFamily="34" charset="0"/>
              </a:rPr>
              <a:t>؟</a:t>
            </a:r>
            <a:endParaRPr lang="en-US" dirty="0">
              <a:solidFill>
                <a:srgbClr val="FFFF00"/>
              </a:solidFill>
              <a:latin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44482"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8" y="0"/>
            <a:ext cx="9142412"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483" name="Rectangle 2"/>
          <p:cNvSpPr>
            <a:spLocks noGrp="1" noChangeArrowheads="1"/>
          </p:cNvSpPr>
          <p:nvPr>
            <p:ph type="title" idx="4294967295"/>
          </p:nvPr>
        </p:nvSpPr>
        <p:spPr>
          <a:xfrm>
            <a:off x="2627313" y="116011"/>
            <a:ext cx="6516687" cy="1440781"/>
          </a:xfrm>
        </p:spPr>
        <p:txBody>
          <a:bodyPr/>
          <a:lstStyle/>
          <a:p>
            <a:r>
              <a:rPr lang="ar-JO" dirty="0">
                <a:solidFill>
                  <a:schemeClr val="tx1"/>
                </a:solidFill>
                <a:ea typeface="ＭＳ Ｐゴシック" charset="0"/>
                <a:cs typeface="Arial" panose="020B0604020202020204" pitchFamily="34" charset="0"/>
              </a:rPr>
              <a:t>الفكرة الرئيسية في </a:t>
            </a:r>
            <a:br>
              <a:rPr lang="ar-JO" dirty="0">
                <a:solidFill>
                  <a:schemeClr val="tx1"/>
                </a:solidFill>
                <a:ea typeface="ＭＳ Ｐゴシック" charset="0"/>
                <a:cs typeface="Arial" panose="020B0604020202020204" pitchFamily="34" charset="0"/>
              </a:rPr>
            </a:br>
            <a:r>
              <a:rPr lang="ar-JO" dirty="0">
                <a:solidFill>
                  <a:schemeClr val="tx1"/>
                </a:solidFill>
                <a:ea typeface="ＭＳ Ｐゴシック" charset="0"/>
                <a:cs typeface="Arial" panose="020B0604020202020204" pitchFamily="34" charset="0"/>
              </a:rPr>
              <a:t>نحميا 6: 15-7: 3</a:t>
            </a:r>
            <a:endParaRPr lang="en-US" dirty="0">
              <a:solidFill>
                <a:schemeClr val="tx1"/>
              </a:solidFill>
              <a:ea typeface="ＭＳ Ｐゴシック" charset="0"/>
              <a:cs typeface="Arial" panose="020B0604020202020204" pitchFamily="34" charset="0"/>
            </a:endParaRPr>
          </a:p>
        </p:txBody>
      </p:sp>
      <p:sp>
        <p:nvSpPr>
          <p:cNvPr id="1044484" name="Rectangle 2"/>
          <p:cNvSpPr txBox="1">
            <a:spLocks noChangeArrowheads="1"/>
          </p:cNvSpPr>
          <p:nvPr/>
        </p:nvSpPr>
        <p:spPr bwMode="auto">
          <a:xfrm>
            <a:off x="-3175" y="3284538"/>
            <a:ext cx="3927475" cy="3313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6600" b="1" baseline="0" dirty="0">
                <a:solidFill>
                  <a:srgbClr val="800000"/>
                </a:solidFill>
                <a:latin typeface="Arial" panose="020B0604020202020204" pitchFamily="34" charset="0"/>
                <a:cs typeface="Arial" panose="020B0604020202020204" pitchFamily="34" charset="0"/>
              </a:rPr>
              <a:t>أحرس</a:t>
            </a:r>
          </a:p>
          <a:p>
            <a:r>
              <a:rPr lang="ar-JO" sz="6600" b="1" baseline="0" dirty="0">
                <a:solidFill>
                  <a:srgbClr val="000000"/>
                </a:solidFill>
                <a:latin typeface="Arial" panose="020B0604020202020204" pitchFamily="34" charset="0"/>
                <a:cs typeface="Arial" panose="020B0604020202020204" pitchFamily="34" charset="0"/>
              </a:rPr>
              <a:t>عمل</a:t>
            </a:r>
          </a:p>
          <a:p>
            <a:r>
              <a:rPr lang="ar-JO" sz="6600" b="1" baseline="0" dirty="0">
                <a:solidFill>
                  <a:srgbClr val="000000"/>
                </a:solidFill>
                <a:latin typeface="Arial" panose="020B0604020202020204" pitchFamily="34" charset="0"/>
                <a:cs typeface="Arial" panose="020B0604020202020204" pitchFamily="34" charset="0"/>
              </a:rPr>
              <a:t>الله</a:t>
            </a:r>
            <a:endParaRPr lang="en-US" sz="6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nchor="ctr"/>
          <a:lstStyle/>
          <a:p>
            <a:pPr algn="ctr" eaLnBrk="1" hangingPunct="1">
              <a:defRPr/>
            </a:pPr>
            <a:r>
              <a:rPr lang="ar-JO" sz="6000" dirty="0">
                <a:effectLst>
                  <a:outerShdw blurRad="38100" dist="38100" dir="2700000" algn="tl">
                    <a:srgbClr val="666633"/>
                  </a:outerShdw>
                </a:effectLst>
              </a:rPr>
              <a:t>التلخيص</a:t>
            </a:r>
            <a:endParaRPr lang="en-US" sz="6000" dirty="0">
              <a:effectLst>
                <a:outerShdw blurRad="38100" dist="38100" dir="2700000" algn="tl">
                  <a:srgbClr val="666633"/>
                </a:outerShdw>
              </a:effectLst>
            </a:endParaRPr>
          </a:p>
        </p:txBody>
      </p:sp>
      <p:sp>
        <p:nvSpPr>
          <p:cNvPr id="23555" name="Rectangle 3"/>
          <p:cNvSpPr>
            <a:spLocks noGrp="1" noChangeArrowheads="1"/>
          </p:cNvSpPr>
          <p:nvPr>
            <p:ph type="body" idx="1"/>
          </p:nvPr>
        </p:nvSpPr>
        <p:spPr>
          <a:xfrm>
            <a:off x="533400" y="1828800"/>
            <a:ext cx="8153400" cy="4192588"/>
          </a:xfrm>
        </p:spPr>
        <p:txBody>
          <a:bodyPr/>
          <a:lstStyle/>
          <a:p>
            <a:pPr algn="r" rtl="1" eaLnBrk="1" hangingPunct="1">
              <a:lnSpc>
                <a:spcPct val="80000"/>
              </a:lnSpc>
              <a:defRPr/>
            </a:pPr>
            <a:r>
              <a:rPr lang="ar-JO" sz="3200" dirty="0"/>
              <a:t>رأى نحميا أن الله يستخدمه لتحقيق المستحيل بشرياً</a:t>
            </a:r>
            <a:endParaRPr lang="en-US" sz="3200" dirty="0"/>
          </a:p>
          <a:p>
            <a:pPr algn="r" rtl="1" eaLnBrk="1" hangingPunct="1">
              <a:lnSpc>
                <a:spcPct val="80000"/>
              </a:lnSpc>
              <a:buNone/>
              <a:defRPr/>
            </a:pPr>
            <a:endParaRPr lang="en-US" sz="3200" dirty="0"/>
          </a:p>
          <a:p>
            <a:pPr algn="r" rtl="1" eaLnBrk="1" hangingPunct="1">
              <a:lnSpc>
                <a:spcPct val="80000"/>
              </a:lnSpc>
              <a:defRPr/>
            </a:pPr>
            <a:r>
              <a:rPr lang="ar-JO" sz="3200" dirty="0"/>
              <a:t>مع ذلك فإن معارضة العدو لم تتوقف</a:t>
            </a:r>
            <a:endParaRPr lang="en-US" sz="3200" dirty="0"/>
          </a:p>
          <a:p>
            <a:pPr algn="r" rtl="1" eaLnBrk="1" hangingPunct="1">
              <a:lnSpc>
                <a:spcPct val="80000"/>
              </a:lnSpc>
              <a:defRPr/>
            </a:pPr>
            <a:endParaRPr lang="en-US" sz="3200" dirty="0"/>
          </a:p>
          <a:p>
            <a:pPr algn="r" rtl="1" eaLnBrk="1" hangingPunct="1">
              <a:lnSpc>
                <a:spcPct val="80000"/>
              </a:lnSpc>
              <a:defRPr/>
            </a:pPr>
            <a:r>
              <a:rPr lang="ar-JO" sz="3200" dirty="0"/>
              <a:t>لهذا فإن نحميا تصرف بحكمة وفوّض العمل لقادة أتقياء واتخذ الإحتياطات اللازمة لحراسة عمل يدي الله </a:t>
            </a:r>
            <a:endParaRPr lang="en-US" sz="32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500"/>
                                        <p:tgtEl>
                                          <p:spTgt spid="2355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5">
                                            <p:txEl>
                                              <p:pRg st="4" end="4"/>
                                            </p:txEl>
                                          </p:spTgt>
                                        </p:tgtEl>
                                        <p:attrNameLst>
                                          <p:attrName>style.visibility</p:attrName>
                                        </p:attrNameLst>
                                      </p:cBhvr>
                                      <p:to>
                                        <p:strVal val="visible"/>
                                      </p:to>
                                    </p:set>
                                    <p:animEffect transition="in" filter="fade">
                                      <p:cBhvr>
                                        <p:cTn id="17"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29" name="Picture 5" descr="2007-6-28%20Sunset%20in%20Pingree%20Grove%2000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2" name="Rectangle 2"/>
          <p:cNvSpPr>
            <a:spLocks noGrp="1" noChangeArrowheads="1"/>
          </p:cNvSpPr>
          <p:nvPr>
            <p:ph type="title"/>
          </p:nvPr>
        </p:nvSpPr>
        <p:spPr/>
        <p:txBody>
          <a:bodyPr anchor="ctr"/>
          <a:lstStyle/>
          <a:p>
            <a:pPr algn="ctr" eaLnBrk="1" hangingPunct="1">
              <a:defRPr/>
            </a:pPr>
            <a:r>
              <a:rPr lang="ar-JO" dirty="0">
                <a:effectLst>
                  <a:glow rad="139700">
                    <a:schemeClr val="bg1"/>
                  </a:glow>
                </a:effectLst>
              </a:rPr>
              <a:t>أسئلة يجب أخذها بعين الإعتبار</a:t>
            </a:r>
            <a:endParaRPr lang="en-US" dirty="0">
              <a:effectLst>
                <a:glow rad="139700">
                  <a:schemeClr val="bg1"/>
                </a:glow>
              </a:effectLst>
            </a:endParaRPr>
          </a:p>
        </p:txBody>
      </p:sp>
      <p:sp>
        <p:nvSpPr>
          <p:cNvPr id="35843" name="Rectangle 3"/>
          <p:cNvSpPr>
            <a:spLocks noGrp="1" noChangeArrowheads="1"/>
          </p:cNvSpPr>
          <p:nvPr>
            <p:ph type="body" idx="1"/>
          </p:nvPr>
        </p:nvSpPr>
        <p:spPr>
          <a:xfrm>
            <a:off x="285720" y="1828800"/>
            <a:ext cx="8401080" cy="4264025"/>
          </a:xfrm>
        </p:spPr>
        <p:txBody>
          <a:bodyPr/>
          <a:lstStyle/>
          <a:p>
            <a:pPr algn="r" rtl="1" eaLnBrk="1" hangingPunct="1">
              <a:defRPr/>
            </a:pPr>
            <a:r>
              <a:rPr lang="ar-JO" sz="3200" dirty="0">
                <a:effectLst>
                  <a:glow rad="139700">
                    <a:schemeClr val="bg1"/>
                  </a:glow>
                </a:effectLst>
              </a:rPr>
              <a:t>على ماذا ائتمنك الله في حياتك في الآونة الأخيرة أو في وقت ما في الماضي مما يستدعي منك حراسته والعناية به؟</a:t>
            </a:r>
            <a:endParaRPr lang="en-US" sz="3200" dirty="0">
              <a:effectLst>
                <a:glow rad="139700">
                  <a:schemeClr val="bg1"/>
                </a:glow>
              </a:effectLst>
            </a:endParaRPr>
          </a:p>
          <a:p>
            <a:pPr algn="r" rtl="1" eaLnBrk="1" hangingPunct="1">
              <a:defRPr/>
            </a:pPr>
            <a:r>
              <a:rPr lang="ar-JO" sz="3200" dirty="0">
                <a:effectLst>
                  <a:glow rad="139700">
                    <a:schemeClr val="bg1"/>
                  </a:glow>
                </a:effectLst>
              </a:rPr>
              <a:t>كيف يمكنك حراسة ذلك بأمانة كوكالة ثمينة منه؟</a:t>
            </a:r>
            <a:endParaRPr lang="en-US" sz="3200" dirty="0">
              <a:effectLst>
                <a:glow rad="139700">
                  <a:schemeClr val="bg1"/>
                </a:glo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xEl>
                                              <p:pRg st="1" end="1"/>
                                            </p:txEl>
                                          </p:spTgt>
                                        </p:tgtEl>
                                        <p:attrNameLst>
                                          <p:attrName>style.visibility</p:attrName>
                                        </p:attrNameLst>
                                      </p:cBhvr>
                                      <p:to>
                                        <p:strVal val="visible"/>
                                      </p:to>
                                    </p:set>
                                    <p:animEffect transition="in" filter="fade">
                                      <p:cBhvr>
                                        <p:cTn id="7" dur="500"/>
                                        <p:tgtEl>
                                          <p:spTgt spid="358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323850" y="188913"/>
            <a:ext cx="8569325" cy="1584325"/>
          </a:xfrm>
        </p:spPr>
        <p:txBody>
          <a:bodyPr anchor="ctr"/>
          <a:lstStyle/>
          <a:p>
            <a:pPr algn="ctr" eaLnBrk="1" hangingPunct="1">
              <a:defRPr/>
            </a:pPr>
            <a:r>
              <a:rPr lang="ar-JO" sz="4000" dirty="0"/>
              <a:t>بخصوص كنيسة الطرق المتقاطعة </a:t>
            </a:r>
            <a:endParaRPr lang="en-US" sz="4000" dirty="0"/>
          </a:p>
        </p:txBody>
      </p:sp>
      <p:sp>
        <p:nvSpPr>
          <p:cNvPr id="37891" name="Rectangle 3"/>
          <p:cNvSpPr>
            <a:spLocks noGrp="1" noChangeArrowheads="1"/>
          </p:cNvSpPr>
          <p:nvPr>
            <p:ph type="body" idx="1"/>
          </p:nvPr>
        </p:nvSpPr>
        <p:spPr>
          <a:xfrm>
            <a:off x="250825" y="1828800"/>
            <a:ext cx="8569325" cy="4408488"/>
          </a:xfrm>
        </p:spPr>
        <p:txBody>
          <a:bodyPr/>
          <a:lstStyle/>
          <a:p>
            <a:pPr algn="r" rtl="1" eaLnBrk="1" hangingPunct="1">
              <a:lnSpc>
                <a:spcPct val="90000"/>
              </a:lnSpc>
              <a:defRPr/>
            </a:pPr>
            <a:r>
              <a:rPr lang="ar-JO" sz="2400" dirty="0"/>
              <a:t>ما هو موقع الخدمة التي استئمنك الله عليها هنا في كنيسة الطرق المتقاطعة؟</a:t>
            </a:r>
            <a:endParaRPr lang="en-US" sz="2400" dirty="0"/>
          </a:p>
          <a:p>
            <a:pPr algn="r" rtl="1" eaLnBrk="1" hangingPunct="1">
              <a:lnSpc>
                <a:spcPct val="90000"/>
              </a:lnSpc>
              <a:buNone/>
              <a:defRPr/>
            </a:pPr>
            <a:endParaRPr lang="en-US" sz="2400" dirty="0"/>
          </a:p>
          <a:p>
            <a:pPr algn="r" rtl="1" eaLnBrk="1" hangingPunct="1">
              <a:lnSpc>
                <a:spcPct val="90000"/>
              </a:lnSpc>
              <a:defRPr/>
            </a:pPr>
            <a:r>
              <a:rPr lang="ar-JO" sz="2400" dirty="0"/>
              <a:t>ما الذي تثق أنه سيفعله الآن وفي المستقبل من خلال هذه الخدمة؟</a:t>
            </a:r>
            <a:endParaRPr lang="en-US" sz="2400" dirty="0"/>
          </a:p>
          <a:p>
            <a:pPr algn="r" rtl="1" eaLnBrk="1" hangingPunct="1">
              <a:lnSpc>
                <a:spcPct val="90000"/>
              </a:lnSpc>
              <a:buNone/>
              <a:defRPr/>
            </a:pPr>
            <a:endParaRPr lang="en-US" sz="2400" dirty="0"/>
          </a:p>
          <a:p>
            <a:pPr algn="r" rtl="1" eaLnBrk="1" hangingPunct="1">
              <a:lnSpc>
                <a:spcPct val="90000"/>
              </a:lnSpc>
              <a:defRPr/>
            </a:pPr>
            <a:r>
              <a:rPr lang="ar-JO" sz="2400" dirty="0"/>
              <a:t>ما هي التحديات التي تواجهك؟</a:t>
            </a:r>
            <a:endParaRPr lang="en-US" sz="2400" dirty="0"/>
          </a:p>
          <a:p>
            <a:pPr algn="r" rtl="1" eaLnBrk="1" hangingPunct="1">
              <a:lnSpc>
                <a:spcPct val="90000"/>
              </a:lnSpc>
              <a:defRPr/>
            </a:pPr>
            <a:endParaRPr lang="en-US" sz="2400" dirty="0"/>
          </a:p>
          <a:p>
            <a:pPr algn="r" rtl="1" eaLnBrk="1" hangingPunct="1">
              <a:lnSpc>
                <a:spcPct val="90000"/>
              </a:lnSpc>
              <a:defRPr/>
            </a:pPr>
            <a:r>
              <a:rPr lang="ar-JO" sz="2400" dirty="0"/>
              <a:t>ما هي الخطوات التي يجب عليك اتخاذها ومن الذي تثق به ليكون إلى جانبك في حراسة وتنمية وكالة الله المعطاة لك؟</a:t>
            </a:r>
            <a:endParaRPr lang="en-US" sz="2400" dirty="0"/>
          </a:p>
        </p:txBody>
      </p:sp>
      <p:pic>
        <p:nvPicPr>
          <p:cNvPr id="1047555" name="Picture 4" descr="Crossroads-Logo"/>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8600" y="152400"/>
            <a:ext cx="1203325" cy="154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891">
                                            <p:txEl>
                                              <p:pRg st="0" end="0"/>
                                            </p:txEl>
                                          </p:spTgt>
                                        </p:tgtEl>
                                        <p:attrNameLst>
                                          <p:attrName>style.visibility</p:attrName>
                                        </p:attrNameLst>
                                      </p:cBhvr>
                                      <p:to>
                                        <p:strVal val="visible"/>
                                      </p:to>
                                    </p:set>
                                    <p:animEffect transition="in" filter="fade">
                                      <p:cBhvr>
                                        <p:cTn id="7" dur="500"/>
                                        <p:tgtEl>
                                          <p:spTgt spid="378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891">
                                            <p:txEl>
                                              <p:pRg st="2" end="2"/>
                                            </p:txEl>
                                          </p:spTgt>
                                        </p:tgtEl>
                                        <p:attrNameLst>
                                          <p:attrName>style.visibility</p:attrName>
                                        </p:attrNameLst>
                                      </p:cBhvr>
                                      <p:to>
                                        <p:strVal val="visible"/>
                                      </p:to>
                                    </p:set>
                                    <p:animEffect transition="in" filter="fade">
                                      <p:cBhvr>
                                        <p:cTn id="12" dur="500"/>
                                        <p:tgtEl>
                                          <p:spTgt spid="3789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891">
                                            <p:txEl>
                                              <p:pRg st="4" end="4"/>
                                            </p:txEl>
                                          </p:spTgt>
                                        </p:tgtEl>
                                        <p:attrNameLst>
                                          <p:attrName>style.visibility</p:attrName>
                                        </p:attrNameLst>
                                      </p:cBhvr>
                                      <p:to>
                                        <p:strVal val="visible"/>
                                      </p:to>
                                    </p:set>
                                    <p:animEffect transition="in" filter="fade">
                                      <p:cBhvr>
                                        <p:cTn id="17" dur="500"/>
                                        <p:tgtEl>
                                          <p:spTgt spid="3789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7891">
                                            <p:txEl>
                                              <p:pRg st="6" end="6"/>
                                            </p:txEl>
                                          </p:spTgt>
                                        </p:tgtEl>
                                        <p:attrNameLst>
                                          <p:attrName>style.visibility</p:attrName>
                                        </p:attrNameLst>
                                      </p:cBhvr>
                                      <p:to>
                                        <p:strVal val="visible"/>
                                      </p:to>
                                    </p:set>
                                    <p:animEffect transition="in" filter="fade">
                                      <p:cBhvr>
                                        <p:cTn id="22" dur="500"/>
                                        <p:tgtEl>
                                          <p:spTgt spid="3789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algn="ctr" eaLnBrk="1" hangingPunct="1">
              <a:defRPr/>
            </a:pPr>
            <a:r>
              <a:rPr lang="ar-JO" dirty="0">
                <a:effectLst>
                  <a:outerShdw blurRad="38100" dist="38100" dir="2700000" algn="tl">
                    <a:srgbClr val="666633"/>
                  </a:outerShdw>
                </a:effectLst>
              </a:rPr>
              <a:t>2تي 1 : 12 و 14</a:t>
            </a:r>
            <a:endParaRPr lang="en-US" dirty="0">
              <a:effectLst>
                <a:outerShdw blurRad="38100" dist="38100" dir="2700000" algn="tl">
                  <a:srgbClr val="666633"/>
                </a:outerShdw>
              </a:effectLst>
            </a:endParaRPr>
          </a:p>
        </p:txBody>
      </p:sp>
      <p:sp>
        <p:nvSpPr>
          <p:cNvPr id="36867" name="Rectangle 3"/>
          <p:cNvSpPr>
            <a:spLocks noGrp="1" noChangeArrowheads="1"/>
          </p:cNvSpPr>
          <p:nvPr>
            <p:ph type="body" idx="1"/>
          </p:nvPr>
        </p:nvSpPr>
        <p:spPr>
          <a:xfrm>
            <a:off x="533400" y="1828800"/>
            <a:ext cx="8153400" cy="4121150"/>
          </a:xfrm>
        </p:spPr>
        <p:txBody>
          <a:bodyPr/>
          <a:lstStyle/>
          <a:p>
            <a:pPr algn="ctr" eaLnBrk="1" hangingPunct="1">
              <a:buFont typeface="Wingdings" charset="0"/>
              <a:buNone/>
              <a:defRPr/>
            </a:pPr>
            <a:r>
              <a:rPr lang="ar-JO" sz="4000" dirty="0">
                <a:effectLst>
                  <a:outerShdw blurRad="38100" dist="38100" dir="2700000" algn="tl">
                    <a:srgbClr val="666633"/>
                  </a:outerShdw>
                </a:effectLst>
              </a:rPr>
              <a:t>لكنني لست أخجل لأنني عالم بمن آمنت وموقن أنه قادر أن يحفظ وديعتي إلى ذلك اليوم ..... احفظ الوديعة الصالحة بالروح القدس الساكن فينا</a:t>
            </a:r>
            <a:endParaRPr lang="en-US" sz="4000" dirty="0">
              <a:effectLst>
                <a:outerShdw blurRad="38100" dist="38100" dir="2700000" algn="tl">
                  <a:srgbClr val="666633"/>
                </a:outerShdw>
              </a:effectLst>
            </a:endParaRPr>
          </a:p>
        </p:txBody>
      </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9282" name="Rectangle 2"/>
          <p:cNvSpPr>
            <a:spLocks noGrp="1" noChangeArrowheads="1"/>
          </p:cNvSpPr>
          <p:nvPr>
            <p:ph type="title"/>
          </p:nvPr>
        </p:nvSpPr>
        <p:spPr>
          <a:xfrm>
            <a:off x="1905000" y="152400"/>
            <a:ext cx="5257800" cy="838200"/>
          </a:xfrm>
          <a:solidFill>
            <a:schemeClr val="accent1"/>
          </a:solidFill>
          <a:ln>
            <a:solidFill>
              <a:srgbClr val="000000"/>
            </a:solidFill>
            <a:miter lim="800000"/>
            <a:headEnd/>
            <a:tailEnd/>
          </a:ln>
        </p:spPr>
        <p:txBody>
          <a:bodyPr anchor="ctr" anchorCtr="1"/>
          <a:lstStyle/>
          <a:p>
            <a:pPr algn="ctr"/>
            <a:r>
              <a:rPr lang="ar-JO" dirty="0">
                <a:solidFill>
                  <a:srgbClr val="000000"/>
                </a:solidFill>
                <a:ea typeface="ＭＳ Ｐゴシック" charset="0"/>
              </a:rPr>
              <a:t>المناسبة</a:t>
            </a:r>
            <a:endParaRPr lang="en-US" dirty="0">
              <a:solidFill>
                <a:srgbClr val="000000"/>
              </a:solidFill>
              <a:ea typeface="ＭＳ Ｐゴシック" charset="0"/>
            </a:endParaRPr>
          </a:p>
        </p:txBody>
      </p:sp>
      <p:sp>
        <p:nvSpPr>
          <p:cNvPr id="47107" name="Rectangle 3"/>
          <p:cNvSpPr>
            <a:spLocks noGrp="1" noChangeArrowheads="1"/>
          </p:cNvSpPr>
          <p:nvPr>
            <p:ph type="body" sz="half" idx="1"/>
          </p:nvPr>
        </p:nvSpPr>
        <p:spPr>
          <a:xfrm>
            <a:off x="381000" y="1371600"/>
            <a:ext cx="8228013" cy="5105400"/>
          </a:xfrm>
        </p:spPr>
        <p:txBody>
          <a:bodyPr/>
          <a:lstStyle/>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هذه القصة تستمر من عزرا حوالي 11 سنة بعد إصلاحات عزرا الروحية ضمن البقية في أورشليم</a:t>
            </a:r>
            <a:r>
              <a:rPr lang="en-US" altLang="zh-CN" dirty="0">
                <a:solidFill>
                  <a:srgbClr val="FFFFFF"/>
                </a:solidFill>
                <a:effectLst>
                  <a:outerShdw blurRad="38100" dist="38100" dir="2700000" algn="tl">
                    <a:srgbClr val="000000"/>
                  </a:outerShdw>
                </a:effectLst>
                <a:ea typeface="ＭＳ Ｐゴシック" charset="0"/>
              </a:rPr>
              <a:t> </a:t>
            </a: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بينما ساعد عزرا في التأسيس الروحي للمجتمع الجديد فقد أعطى نحميا استقراراً مادياً، جغرافياً وسياسياً</a:t>
            </a:r>
            <a:endParaRPr lang="en-US" altLang="zh-CN" dirty="0">
              <a:solidFill>
                <a:srgbClr val="FFFFFF"/>
              </a:solidFill>
              <a:effectLst>
                <a:outerShdw blurRad="38100" dist="38100" dir="2700000" algn="tl">
                  <a:srgbClr val="000000"/>
                </a:outerShdw>
              </a:effectLst>
              <a:ea typeface="ＭＳ Ｐゴシック" charset="0"/>
            </a:endParaRP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بسبب إيمان نحميا بالله نراه يتمم في 52 يوم ما استغرق 93 سنة منذ عودة زربابل</a:t>
            </a:r>
            <a:endParaRPr lang="en-US" altLang="zh-CN" dirty="0">
              <a:solidFill>
                <a:srgbClr val="FFFFFF"/>
              </a:solidFill>
              <a:effectLst>
                <a:outerShdw blurRad="38100" dist="38100" dir="2700000" algn="tl">
                  <a:srgbClr val="000000"/>
                </a:outerShdw>
              </a:effectLst>
              <a:ea typeface="ＭＳ Ｐゴシック" charset="0"/>
            </a:endParaRPr>
          </a:p>
          <a:p>
            <a:pPr algn="r" rtl="1">
              <a:lnSpc>
                <a:spcPct val="90000"/>
              </a:lnSpc>
              <a:buClr>
                <a:srgbClr val="FFFFFF"/>
              </a:buClr>
              <a:buFont typeface="Arial" charset="0"/>
              <a:buChar char="•"/>
              <a:defRPr/>
            </a:pPr>
            <a:r>
              <a:rPr lang="ar-JO" altLang="zh-CN" dirty="0">
                <a:solidFill>
                  <a:srgbClr val="FFFFFF"/>
                </a:solidFill>
                <a:effectLst>
                  <a:outerShdw blurRad="38100" dist="38100" dir="2700000" algn="tl">
                    <a:srgbClr val="000000"/>
                  </a:outerShdw>
                </a:effectLst>
                <a:ea typeface="ＭＳ Ｐゴシック" charset="0"/>
              </a:rPr>
              <a:t>هذه القصة بدون شك ساعدت القراء الأصليين على رؤية أن طاعة الإيمان تحقق مشيئة الله بغض النظر عما يظهر مستحيلاً</a:t>
            </a:r>
            <a:r>
              <a:rPr lang="en-US" altLang="zh-CN" dirty="0">
                <a:solidFill>
                  <a:srgbClr val="FFFFFF"/>
                </a:solidFill>
                <a:effectLst>
                  <a:outerShdw blurRad="38100" dist="38100" dir="2700000" algn="tl">
                    <a:srgbClr val="000000"/>
                  </a:outerShdw>
                </a:effectLst>
                <a:ea typeface="ＭＳ Ｐゴシック" charset="0"/>
              </a:rPr>
              <a:t>  </a:t>
            </a:r>
          </a:p>
        </p:txBody>
      </p:sp>
      <p:sp>
        <p:nvSpPr>
          <p:cNvPr id="609284" name="Text Box 5"/>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300</a:t>
            </a:r>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107">
                                            <p:txEl>
                                              <p:pRg st="0" end="0"/>
                                            </p:txEl>
                                          </p:spTgt>
                                        </p:tgtEl>
                                        <p:attrNameLst>
                                          <p:attrName>style.visibility</p:attrName>
                                        </p:attrNameLst>
                                      </p:cBhvr>
                                      <p:to>
                                        <p:strVal val="visible"/>
                                      </p:to>
                                    </p:set>
                                    <p:anim calcmode="lin" valueType="num">
                                      <p:cBhvr additive="base">
                                        <p:cTn id="7" dur="500" fill="hold"/>
                                        <p:tgtEl>
                                          <p:spTgt spid="471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710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107">
                                            <p:txEl>
                                              <p:pRg st="1" end="1"/>
                                            </p:txEl>
                                          </p:spTgt>
                                        </p:tgtEl>
                                        <p:attrNameLst>
                                          <p:attrName>style.visibility</p:attrName>
                                        </p:attrNameLst>
                                      </p:cBhvr>
                                      <p:to>
                                        <p:strVal val="visible"/>
                                      </p:to>
                                    </p:set>
                                    <p:anim calcmode="lin" valueType="num">
                                      <p:cBhvr additive="base">
                                        <p:cTn id="13" dur="500" fill="hold"/>
                                        <p:tgtEl>
                                          <p:spTgt spid="4710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710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7107">
                                            <p:txEl>
                                              <p:pRg st="2" end="2"/>
                                            </p:txEl>
                                          </p:spTgt>
                                        </p:tgtEl>
                                        <p:attrNameLst>
                                          <p:attrName>style.visibility</p:attrName>
                                        </p:attrNameLst>
                                      </p:cBhvr>
                                      <p:to>
                                        <p:strVal val="visible"/>
                                      </p:to>
                                    </p:set>
                                    <p:anim calcmode="lin" valueType="num">
                                      <p:cBhvr additive="base">
                                        <p:cTn id="19" dur="500" fill="hold"/>
                                        <p:tgtEl>
                                          <p:spTgt spid="4710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7107">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47107">
                                            <p:txEl>
                                              <p:pRg st="3" end="3"/>
                                            </p:txEl>
                                          </p:spTgt>
                                        </p:tgtEl>
                                        <p:attrNameLst>
                                          <p:attrName>style.visibility</p:attrName>
                                        </p:attrNameLst>
                                      </p:cBhvr>
                                      <p:to>
                                        <p:strVal val="visible"/>
                                      </p:to>
                                    </p:set>
                                    <p:anim calcmode="lin" valueType="num">
                                      <p:cBhvr additive="base">
                                        <p:cTn id="25" dur="500" fill="hold"/>
                                        <p:tgtEl>
                                          <p:spTgt spid="4710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7107">
                                            <p:txEl>
                                              <p:pRg st="3" end="3"/>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7"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467544" y="44624"/>
            <a:ext cx="8460431" cy="2052588"/>
          </a:xfrm>
          <a:effectLst/>
        </p:spPr>
        <p:txBody>
          <a:bodyPr/>
          <a:lstStyle/>
          <a:p>
            <a:pPr>
              <a:defRPr/>
            </a:pPr>
            <a:r>
              <a:rPr lang="ar-JO" dirty="0">
                <a:solidFill>
                  <a:schemeClr val="tx2"/>
                </a:solidFill>
                <a:effectLst>
                  <a:glow rad="127000">
                    <a:schemeClr val="bg1"/>
                  </a:glow>
                </a:effectLst>
                <a:ea typeface="ＭＳ Ｐゴシック" charset="0"/>
              </a:rPr>
              <a:t>علينا أن نتمم استرداد الله لحياتنا من خلال </a:t>
            </a:r>
            <a:r>
              <a:rPr lang="ar-JO" dirty="0">
                <a:solidFill>
                  <a:srgbClr val="C00000"/>
                </a:solidFill>
                <a:effectLst>
                  <a:glow rad="127000">
                    <a:schemeClr val="bg1"/>
                  </a:glow>
                </a:effectLst>
                <a:ea typeface="ＭＳ Ｐゴシック" charset="0"/>
              </a:rPr>
              <a:t>خدمته</a:t>
            </a:r>
            <a:endParaRPr lang="en-US" dirty="0">
              <a:solidFill>
                <a:srgbClr val="C00000"/>
              </a:solidFill>
              <a:effectLst>
                <a:glow rad="127000">
                  <a:schemeClr val="bg1"/>
                </a:glow>
              </a:effectLst>
              <a:ea typeface="ＭＳ Ｐゴシック" charset="0"/>
            </a:endParaRPr>
          </a:p>
        </p:txBody>
      </p:sp>
    </p:spTree>
    <p:extLst>
      <p:ext uri="{BB962C8B-B14F-4D97-AF65-F5344CB8AC3E}">
        <p14:creationId xmlns:p14="http://schemas.microsoft.com/office/powerpoint/2010/main" val="3063719740"/>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تتجاوب مع أمانة الله </a:t>
            </a:r>
            <a:r>
              <a:rPr lang="ar-JO" sz="5400" dirty="0">
                <a:solidFill>
                  <a:srgbClr val="FFFF00"/>
                </a:solidFill>
                <a:effectLst>
                  <a:glow rad="127000">
                    <a:schemeClr val="tx1"/>
                  </a:glow>
                </a:effectLst>
                <a:ea typeface="ＭＳ Ｐゴシック" charset="0"/>
              </a:rPr>
              <a:t>لاستردادك؟</a:t>
            </a:r>
            <a:endParaRPr lang="en-US" sz="5400" dirty="0">
              <a:solidFill>
                <a:srgbClr val="FFFF00"/>
              </a:solidFill>
              <a:effectLst>
                <a:glow rad="127000">
                  <a:schemeClr val="tx1"/>
                </a:glow>
              </a:effectLst>
              <a:ea typeface="ＭＳ Ｐゴシック" charset="0"/>
            </a:endParaRPr>
          </a:p>
        </p:txBody>
      </p:sp>
    </p:spTree>
    <p:extLst>
      <p:ext uri="{BB962C8B-B14F-4D97-AF65-F5344CB8AC3E}">
        <p14:creationId xmlns:p14="http://schemas.microsoft.com/office/powerpoint/2010/main" val="290880180"/>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0169"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735438990"/>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8-13)</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156241839"/>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9184622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isComingBackpg5.jpg">
            <a:extLst>
              <a:ext uri="{FF2B5EF4-FFF2-40B4-BE49-F238E27FC236}">
                <a16:creationId xmlns:a16="http://schemas.microsoft.com/office/drawing/2014/main" id="{37097108-8E9A-4152-AF7F-A8E8042802A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7164288" cy="5877272"/>
          </a:xfrm>
          <a:effectLst>
            <a:outerShdw blurRad="63500" dist="35921" dir="2700000" algn="ctr" rotWithShape="0">
              <a:schemeClr val="tx2">
                <a:alpha val="74998"/>
              </a:schemeClr>
            </a:outerShdw>
          </a:effectLst>
        </p:spPr>
        <p:txBody>
          <a:bodyPr anchor="t"/>
          <a:lstStyle/>
          <a:p>
            <a:pP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تجاوبت البقية لأمانة الله في استرداد الشعب بقيادة نحميا في </a:t>
            </a:r>
            <a:r>
              <a:rPr lang="ar-JO" sz="4800" dirty="0">
                <a:solidFill>
                  <a:srgbClr val="FFFF00"/>
                </a:solidFill>
                <a:effectLst>
                  <a:glow rad="127000">
                    <a:schemeClr val="tx1"/>
                  </a:glow>
                </a:effectLst>
                <a:ea typeface="ＭＳ Ｐゴシック" charset="0"/>
              </a:rPr>
              <a:t>العبادة المجتهدة </a:t>
            </a:r>
            <a:r>
              <a:rPr lang="ar-JO" sz="4800" dirty="0">
                <a:effectLst>
                  <a:glow rad="127000">
                    <a:schemeClr val="tx1"/>
                  </a:glow>
                </a:effectLst>
                <a:ea typeface="ＭＳ Ｐゴシック" charset="0"/>
              </a:rPr>
              <a:t>(نح 8-13)</a:t>
            </a:r>
            <a:r>
              <a:rPr lang="en-US" sz="4800" dirty="0">
                <a:effectLst>
                  <a:glow rad="127000">
                    <a:schemeClr val="tx1"/>
                  </a:glow>
                </a:effectLst>
                <a:ea typeface="ＭＳ Ｐゴシック" charset="0"/>
              </a:rPr>
              <a:t> </a:t>
            </a:r>
          </a:p>
        </p:txBody>
      </p:sp>
    </p:spTree>
    <p:extLst>
      <p:ext uri="{BB962C8B-B14F-4D97-AF65-F5344CB8AC3E}">
        <p14:creationId xmlns:p14="http://schemas.microsoft.com/office/powerpoint/2010/main" val="371614023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1" name="Rectangle 3"/>
          <p:cNvSpPr>
            <a:spLocks noChangeArrowheads="1"/>
          </p:cNvSpPr>
          <p:nvPr/>
        </p:nvSpPr>
        <p:spPr bwMode="auto">
          <a:xfrm>
            <a:off x="0" y="0"/>
            <a:ext cx="9144000" cy="6858000"/>
          </a:xfrm>
          <a:prstGeom prst="rect">
            <a:avLst/>
          </a:prstGeom>
          <a:solidFill>
            <a:schemeClr val="bg2"/>
          </a:solidFill>
          <a:ln w="12700" cap="sq">
            <a:noFill/>
            <a:round/>
            <a:headEnd type="none" w="sm" len="sm"/>
            <a:tailEnd type="none" w="sm" len="sm"/>
          </a:ln>
        </p:spPr>
        <p:txBody>
          <a:bodyPr wrap="none"/>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pic>
        <p:nvPicPr>
          <p:cNvPr id="1049602" name="Picture 1" descr="ezra_reads_galler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0" y="6172200"/>
            <a:ext cx="9144000" cy="609600"/>
          </a:xfrm>
        </p:spPr>
        <p:txBody>
          <a:bodyPr/>
          <a:lstStyle/>
          <a:p>
            <a:pPr algn="ctr">
              <a:defRPr/>
            </a:pPr>
            <a:br>
              <a:rPr lang="en-US" sz="28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قراءة الشريعة جلبت النهضة (نح 8: 8 و 18، 9: 3)</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413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65891" name="Rectangle 3"/>
          <p:cNvSpPr>
            <a:spLocks noGrp="1" noChangeArrowheads="1"/>
          </p:cNvSpPr>
          <p:nvPr>
            <p:ph type="title" idx="4294967295"/>
          </p:nvPr>
        </p:nvSpPr>
        <p:spPr>
          <a:xfrm>
            <a:off x="0" y="0"/>
            <a:ext cx="9144000" cy="1447800"/>
          </a:xfrm>
          <a:gradFill rotWithShape="0">
            <a:gsLst>
              <a:gs pos="0">
                <a:schemeClr val="accent2"/>
              </a:gs>
              <a:gs pos="100000">
                <a:srgbClr val="18185E"/>
              </a:gs>
            </a:gsLst>
            <a:path path="shape">
              <a:fillToRect l="50000" t="50000" r="50000" b="50000"/>
            </a:path>
          </a:gradFill>
          <a:effectLst>
            <a:outerShdw blurRad="63500" dist="35921" dir="2700000" algn="ctr" rotWithShape="0">
              <a:schemeClr val="tx1"/>
            </a:outerShdw>
          </a:effectLst>
        </p:spPr>
        <p:txBody>
          <a:bodyPr/>
          <a:lstStyle/>
          <a:p>
            <a:pPr>
              <a:defRPr/>
            </a:pPr>
            <a:r>
              <a:rPr lang="ar-JO" dirty="0">
                <a:effectLst>
                  <a:outerShdw blurRad="38100" dist="38100" dir="2700000" algn="tl">
                    <a:srgbClr val="000000"/>
                  </a:outerShdw>
                </a:effectLst>
                <a:ea typeface="ＭＳ Ｐゴシック" charset="0"/>
              </a:rPr>
              <a:t>تجديد المجتمع</a:t>
            </a:r>
            <a:br>
              <a:rPr lang="en-US" dirty="0">
                <a:effectLst>
                  <a:outerShdw blurRad="38100" dist="38100" dir="2700000" algn="tl">
                    <a:srgbClr val="000000"/>
                  </a:outerShdw>
                </a:effectLst>
                <a:ea typeface="ＭＳ Ｐゴシック" charset="0"/>
              </a:rPr>
            </a:br>
            <a:r>
              <a:rPr lang="ar-JO" sz="3600" dirty="0">
                <a:effectLst>
                  <a:outerShdw blurRad="38100" dist="38100" dir="2700000" algn="tl">
                    <a:srgbClr val="000000"/>
                  </a:outerShdw>
                </a:effectLst>
                <a:ea typeface="ＭＳ Ｐゴシック" charset="0"/>
              </a:rPr>
              <a:t>نحميا 8-10</a:t>
            </a:r>
            <a:endParaRPr lang="en-US" dirty="0">
              <a:ea typeface="ＭＳ Ｐゴシック" charset="0"/>
            </a:endParaRPr>
          </a:p>
        </p:txBody>
      </p:sp>
      <p:grpSp>
        <p:nvGrpSpPr>
          <p:cNvPr id="2" name="Group 4"/>
          <p:cNvGrpSpPr>
            <a:grpSpLocks/>
          </p:cNvGrpSpPr>
          <p:nvPr/>
        </p:nvGrpSpPr>
        <p:grpSpPr bwMode="auto">
          <a:xfrm>
            <a:off x="0" y="3733800"/>
            <a:ext cx="2971800" cy="3124200"/>
            <a:chOff x="0" y="2352"/>
            <a:chExt cx="1872" cy="1968"/>
          </a:xfrm>
        </p:grpSpPr>
        <p:sp>
          <p:nvSpPr>
            <p:cNvPr id="1050638" name="Rectangle 5"/>
            <p:cNvSpPr>
              <a:spLocks noChangeArrowheads="1"/>
            </p:cNvSpPr>
            <p:nvPr/>
          </p:nvSpPr>
          <p:spPr bwMode="auto">
            <a:xfrm>
              <a:off x="192" y="2352"/>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8</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9" name="Group 6"/>
            <p:cNvGrpSpPr>
              <a:grpSpLocks/>
            </p:cNvGrpSpPr>
            <p:nvPr/>
          </p:nvGrpSpPr>
          <p:grpSpPr bwMode="auto">
            <a:xfrm>
              <a:off x="0" y="3360"/>
              <a:ext cx="1872" cy="960"/>
              <a:chOff x="0" y="3360"/>
              <a:chExt cx="1872" cy="960"/>
            </a:xfrm>
          </p:grpSpPr>
          <p:sp>
            <p:nvSpPr>
              <p:cNvPr id="1050640" name="AutoShape 7" descr="Cork"/>
              <p:cNvSpPr>
                <a:spLocks noChangeArrowheads="1"/>
              </p:cNvSpPr>
              <p:nvPr/>
            </p:nvSpPr>
            <p:spPr bwMode="auto">
              <a:xfrm>
                <a:off x="48" y="3360"/>
                <a:ext cx="1824" cy="960"/>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41" name="Rectangle 8"/>
              <p:cNvSpPr>
                <a:spLocks noChangeArrowheads="1"/>
              </p:cNvSpPr>
              <p:nvPr/>
            </p:nvSpPr>
            <p:spPr bwMode="auto">
              <a:xfrm>
                <a:off x="0" y="3408"/>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الإقناع</a:t>
                </a:r>
                <a:endParaRPr lang="en-US" b="1" baseline="0" dirty="0">
                  <a:solidFill>
                    <a:srgbClr val="000000"/>
                  </a:solidFill>
                  <a:latin typeface="Arial" panose="020B0604020202020204" pitchFamily="34" charset="0"/>
                  <a:cs typeface="Arial" panose="020B0604020202020204" pitchFamily="34" charset="0"/>
                </a:endParaRPr>
              </a:p>
            </p:txBody>
          </p:sp>
        </p:grpSp>
      </p:grpSp>
      <p:grpSp>
        <p:nvGrpSpPr>
          <p:cNvPr id="4" name="Group 9"/>
          <p:cNvGrpSpPr>
            <a:grpSpLocks/>
          </p:cNvGrpSpPr>
          <p:nvPr/>
        </p:nvGrpSpPr>
        <p:grpSpPr bwMode="auto">
          <a:xfrm>
            <a:off x="3048000" y="2514600"/>
            <a:ext cx="2971800" cy="4343400"/>
            <a:chOff x="1920" y="1584"/>
            <a:chExt cx="1872" cy="2736"/>
          </a:xfrm>
        </p:grpSpPr>
        <p:sp>
          <p:nvSpPr>
            <p:cNvPr id="1050634" name="Rectangle 10"/>
            <p:cNvSpPr>
              <a:spLocks noChangeArrowheads="1"/>
            </p:cNvSpPr>
            <p:nvPr/>
          </p:nvSpPr>
          <p:spPr bwMode="auto">
            <a:xfrm>
              <a:off x="2112" y="1584"/>
              <a:ext cx="1488"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9</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5" name="Group 11"/>
            <p:cNvGrpSpPr>
              <a:grpSpLocks/>
            </p:cNvGrpSpPr>
            <p:nvPr/>
          </p:nvGrpSpPr>
          <p:grpSpPr bwMode="auto">
            <a:xfrm>
              <a:off x="1920" y="2544"/>
              <a:ext cx="1872" cy="1776"/>
              <a:chOff x="1920" y="2544"/>
              <a:chExt cx="1872" cy="1776"/>
            </a:xfrm>
          </p:grpSpPr>
          <p:sp>
            <p:nvSpPr>
              <p:cNvPr id="1050636" name="AutoShape 12" descr="Cork"/>
              <p:cNvSpPr>
                <a:spLocks noChangeArrowheads="1"/>
              </p:cNvSpPr>
              <p:nvPr/>
            </p:nvSpPr>
            <p:spPr bwMode="auto">
              <a:xfrm>
                <a:off x="1920" y="2544"/>
                <a:ext cx="1824" cy="1776"/>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37" name="Rectangle 13"/>
              <p:cNvSpPr>
                <a:spLocks noChangeArrowheads="1"/>
              </p:cNvSpPr>
              <p:nvPr/>
            </p:nvSpPr>
            <p:spPr bwMode="auto">
              <a:xfrm>
                <a:off x="1920" y="3024"/>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الإعتراف</a:t>
                </a:r>
                <a:endParaRPr lang="en-US" b="1" baseline="0" dirty="0">
                  <a:solidFill>
                    <a:srgbClr val="000000"/>
                  </a:solidFill>
                  <a:latin typeface="Arial" panose="020B0604020202020204" pitchFamily="34" charset="0"/>
                  <a:cs typeface="Arial" panose="020B0604020202020204" pitchFamily="34" charset="0"/>
                </a:endParaRPr>
              </a:p>
            </p:txBody>
          </p:sp>
        </p:grpSp>
      </p:grpSp>
      <p:grpSp>
        <p:nvGrpSpPr>
          <p:cNvPr id="6" name="Group 14"/>
          <p:cNvGrpSpPr>
            <a:grpSpLocks/>
          </p:cNvGrpSpPr>
          <p:nvPr/>
        </p:nvGrpSpPr>
        <p:grpSpPr bwMode="auto">
          <a:xfrm>
            <a:off x="6019800" y="1600200"/>
            <a:ext cx="2971800" cy="5257800"/>
            <a:chOff x="3792" y="1008"/>
            <a:chExt cx="1872" cy="3312"/>
          </a:xfrm>
        </p:grpSpPr>
        <p:sp>
          <p:nvSpPr>
            <p:cNvPr id="1050630" name="Rectangle 15"/>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10</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1050631" name="Group 16"/>
            <p:cNvGrpSpPr>
              <a:grpSpLocks/>
            </p:cNvGrpSpPr>
            <p:nvPr/>
          </p:nvGrpSpPr>
          <p:grpSpPr bwMode="auto">
            <a:xfrm>
              <a:off x="3792" y="1872"/>
              <a:ext cx="1872" cy="2448"/>
              <a:chOff x="3792" y="1872"/>
              <a:chExt cx="1872" cy="2448"/>
            </a:xfrm>
          </p:grpSpPr>
          <p:sp>
            <p:nvSpPr>
              <p:cNvPr id="1050632" name="AutoShape 17" descr="Cork"/>
              <p:cNvSpPr>
                <a:spLocks noChangeArrowheads="1"/>
              </p:cNvSpPr>
              <p:nvPr/>
            </p:nvSpPr>
            <p:spPr bwMode="auto">
              <a:xfrm>
                <a:off x="3792" y="1872"/>
                <a:ext cx="1824" cy="2448"/>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50633" name="Rectangle 18"/>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200" b="1" baseline="0" dirty="0">
                    <a:solidFill>
                      <a:srgbClr val="000000"/>
                    </a:solidFill>
                    <a:latin typeface="Arial" panose="020B0604020202020204" pitchFamily="34" charset="0"/>
                    <a:cs typeface="Arial" panose="020B0604020202020204" pitchFamily="34" charset="0"/>
                  </a:rPr>
                  <a:t>العهد</a:t>
                </a:r>
                <a:endParaRPr lang="en-US" b="1" baseline="0" dirty="0">
                  <a:solidFill>
                    <a:srgbClr val="000000"/>
                  </a:solidFill>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418279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07405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1329"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الخصائص</a:t>
            </a:r>
            <a:endParaRPr lang="en-US" dirty="0">
              <a:solidFill>
                <a:srgbClr val="FFFFFF"/>
              </a:solidFill>
              <a:ea typeface="ＭＳ Ｐゴシック" charset="0"/>
            </a:endParaRPr>
          </a:p>
        </p:txBody>
      </p:sp>
      <p:sp>
        <p:nvSpPr>
          <p:cNvPr id="6113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
        <p:nvSpPr>
          <p:cNvPr id="48133" name="Rectangle 5"/>
          <p:cNvSpPr>
            <a:spLocks noChangeArrowheads="1"/>
          </p:cNvSpPr>
          <p:nvPr/>
        </p:nvSpPr>
        <p:spPr bwMode="auto">
          <a:xfrm>
            <a:off x="5334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أ. مع أن استير يتبع نحميا في كتبنا المقدسة المسيحية، فإن نحميا يأتي في وقت متأخر زمنياً ولذلك فهو يستنتج قصة الأسفار التاريخية في العهد القديم المسيحي </a:t>
            </a:r>
            <a:r>
              <a:rPr kumimoji="1" lang="en-US" altLang="zh-CN" b="1" baseline="0" dirty="0">
                <a:solidFill>
                  <a:srgbClr val="000000"/>
                </a:solidFill>
                <a:latin typeface="Arial" panose="020B0604020202020204" pitchFamily="34" charset="0"/>
                <a:cs typeface="Arial" panose="020B0604020202020204" pitchFamily="34" charset="0"/>
              </a:rPr>
              <a:t> </a:t>
            </a: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ب. ربما لا يوجد سفر آخر في الكتاب المقدس يقدم وصفاً أفضل للتوازن ما بين الإتكال والإنضباط كما في الصلاة والتخطيط </a:t>
            </a:r>
            <a:endParaRPr kumimoji="1" lang="en-US" altLang="zh-CN" b="1" baseline="0" dirty="0">
              <a:solidFill>
                <a:srgbClr val="000000"/>
              </a:solidFill>
              <a:latin typeface="Arial" panose="020B0604020202020204" pitchFamily="34" charset="0"/>
              <a:cs typeface="Arial" panose="020B0604020202020204" pitchFamily="34" charset="0"/>
            </a:endParaRP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ت. صعوبة واحدة في ملائمة نحميا مع عزرا بخصوص الأسوار نفسها، ففي بداية القصة يبدو نحميا متعجباً أن الأسوار كانت مهدومة، يوجد فكرة أن الأسوار قد بدأ إعادة بنائها تحت قيادة عزرا خلال ملك أرتحشستا لكن العمل توقف</a:t>
            </a:r>
            <a:endParaRPr kumimoji="1" lang="en-US" altLang="zh-CN" b="1" baseline="0" dirty="0">
              <a:solidFill>
                <a:srgbClr val="000000"/>
              </a:solidFill>
              <a:latin typeface="Arial" panose="020B0604020202020204" pitchFamily="34" charset="0"/>
              <a:cs typeface="Arial" panose="020B0604020202020204" pitchFamily="34" charset="0"/>
            </a:endParaRPr>
          </a:p>
          <a:p>
            <a:pPr marL="457200" indent="-457200" algn="r">
              <a:lnSpc>
                <a:spcPct val="90000"/>
              </a:lnSpc>
              <a:spcBef>
                <a:spcPct val="20000"/>
              </a:spcBef>
              <a:buClr>
                <a:srgbClr val="000000"/>
              </a:buClr>
            </a:pPr>
            <a:r>
              <a:rPr kumimoji="1" lang="ar-JO" altLang="zh-CN" b="1" baseline="0" dirty="0">
                <a:solidFill>
                  <a:srgbClr val="000000"/>
                </a:solidFill>
                <a:latin typeface="Arial" panose="020B0604020202020204" pitchFamily="34" charset="0"/>
                <a:cs typeface="Arial" panose="020B0604020202020204" pitchFamily="34" charset="0"/>
              </a:rPr>
              <a:t>ث. نحميا هو السفر الكتابي الوحيد الذي كتب معظمه بضمير المتكلم</a:t>
            </a:r>
            <a:endParaRPr kumimoji="1" lang="en-US" altLang="zh-CN"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8133">
                                            <p:txEl>
                                              <p:pRg st="0" end="0"/>
                                            </p:txEl>
                                          </p:spTgt>
                                        </p:tgtEl>
                                        <p:attrNameLst>
                                          <p:attrName>style.visibility</p:attrName>
                                        </p:attrNameLst>
                                      </p:cBhvr>
                                      <p:to>
                                        <p:strVal val="visible"/>
                                      </p:to>
                                    </p:set>
                                    <p:anim calcmode="lin" valueType="num">
                                      <p:cBhvr additive="base">
                                        <p:cTn id="7" dur="500" fill="hold"/>
                                        <p:tgtEl>
                                          <p:spTgt spid="4813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81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8133">
                                            <p:txEl>
                                              <p:pRg st="1" end="1"/>
                                            </p:txEl>
                                          </p:spTgt>
                                        </p:tgtEl>
                                        <p:attrNameLst>
                                          <p:attrName>style.visibility</p:attrName>
                                        </p:attrNameLst>
                                      </p:cBhvr>
                                      <p:to>
                                        <p:strVal val="visible"/>
                                      </p:to>
                                    </p:set>
                                    <p:anim calcmode="lin" valueType="num">
                                      <p:cBhvr additive="base">
                                        <p:cTn id="13" dur="500" fill="hold"/>
                                        <p:tgtEl>
                                          <p:spTgt spid="4813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81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8133">
                                            <p:txEl>
                                              <p:pRg st="2" end="2"/>
                                            </p:txEl>
                                          </p:spTgt>
                                        </p:tgtEl>
                                        <p:attrNameLst>
                                          <p:attrName>style.visibility</p:attrName>
                                        </p:attrNameLst>
                                      </p:cBhvr>
                                      <p:to>
                                        <p:strVal val="visible"/>
                                      </p:to>
                                    </p:set>
                                    <p:anim calcmode="lin" valueType="num">
                                      <p:cBhvr additive="base">
                                        <p:cTn id="19" dur="500" fill="hold"/>
                                        <p:tgtEl>
                                          <p:spTgt spid="4813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81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grpId="0" nodeType="clickEffect">
                                  <p:stCondLst>
                                    <p:cond delay="0"/>
                                  </p:stCondLst>
                                  <p:childTnLst>
                                    <p:set>
                                      <p:cBhvr>
                                        <p:cTn id="24" dur="1" fill="hold">
                                          <p:stCondLst>
                                            <p:cond delay="0"/>
                                          </p:stCondLst>
                                        </p:cTn>
                                        <p:tgtEl>
                                          <p:spTgt spid="48133">
                                            <p:txEl>
                                              <p:pRg st="3" end="3"/>
                                            </p:txEl>
                                          </p:spTgt>
                                        </p:tgtEl>
                                        <p:attrNameLst>
                                          <p:attrName>style.visibility</p:attrName>
                                        </p:attrNameLst>
                                      </p:cBhvr>
                                      <p:to>
                                        <p:strVal val="visible"/>
                                      </p:to>
                                    </p:set>
                                    <p:anim calcmode="lin" valueType="num">
                                      <p:cBhvr additive="base">
                                        <p:cTn id="25" dur="500" fill="hold"/>
                                        <p:tgtEl>
                                          <p:spTgt spid="48133">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813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build="p"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9" name="Picture 6" descr="IMG_3718.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0" name="Picture 1" descr="IMG_03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1" name="Picture 4" descr="IMG_0376.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64088" y="3811884"/>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42" name="Picture 5" descr="IMG_0355.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43" name="TextBox 2"/>
          <p:cNvSpPr txBox="1">
            <a:spLocks noChangeArrowheads="1"/>
          </p:cNvSpPr>
          <p:nvPr/>
        </p:nvSpPr>
        <p:spPr bwMode="auto">
          <a:xfrm>
            <a:off x="0" y="3122613"/>
            <a:ext cx="9144000" cy="707886"/>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تجدد كنيستنا </a:t>
            </a:r>
            <a:r>
              <a:rPr lang="ar-JO" sz="4000" b="1" baseline="0" dirty="0">
                <a:solidFill>
                  <a:srgbClr val="FFFF00"/>
                </a:solidFill>
                <a:latin typeface="Arial" panose="020B0604020202020204" pitchFamily="34" charset="0"/>
                <a:cs typeface="Arial" panose="020B0604020202020204" pitchFamily="34" charset="0"/>
              </a:rPr>
              <a:t>التزامنا</a:t>
            </a:r>
            <a:r>
              <a:rPr lang="ar-JO" sz="4000" b="1" baseline="0" dirty="0">
                <a:solidFill>
                  <a:srgbClr val="FFFFFF"/>
                </a:solidFill>
                <a:latin typeface="Arial" panose="020B0604020202020204" pitchFamily="34" charset="0"/>
                <a:cs typeface="Arial" panose="020B0604020202020204" pitchFamily="34" charset="0"/>
              </a:rPr>
              <a:t> نحو الله؟</a:t>
            </a:r>
            <a:endParaRPr lang="en-US" sz="40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518324"/>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2" descr="wedding_vows_free_s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818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a:defRPr/>
            </a:pPr>
            <a:r>
              <a:rPr lang="ar-JO" sz="8000" b="1" dirty="0">
                <a:solidFill>
                  <a:schemeClr val="bg1"/>
                </a:solidFill>
                <a:latin typeface="Arial" panose="020B0604020202020204" pitchFamily="34" charset="0"/>
                <a:cs typeface="Arial" panose="020B0604020202020204" pitchFamily="34" charset="0"/>
              </a:rPr>
              <a:t>الإلتزام</a:t>
            </a:r>
            <a:endParaRPr lang="en-US" b="1" dirty="0">
              <a:latin typeface="Arial" panose="020B0604020202020204" pitchFamily="34" charset="0"/>
              <a:cs typeface="Arial" panose="020B0604020202020204" pitchFamily="34" charset="0"/>
            </a:endParaRPr>
          </a:p>
        </p:txBody>
      </p:sp>
      <p:pic>
        <p:nvPicPr>
          <p:cNvPr id="89091" name="Picture 4" descr="F20041~Commitment-Poster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476875" y="2209800"/>
            <a:ext cx="3667125"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9092" name="Picture 5" descr="commitment-main_Fu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200400"/>
            <a:ext cx="2741613"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95277867"/>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9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96260" name="Rectangle 4"/>
          <p:cNvSpPr>
            <a:spLocks noGrp="1" noChangeArrowheads="1"/>
          </p:cNvSpPr>
          <p:nvPr>
            <p:ph type="ctrTitle" idx="4294967295"/>
          </p:nvPr>
        </p:nvSpPr>
        <p:spPr>
          <a:xfrm>
            <a:off x="304800" y="0"/>
            <a:ext cx="3962400" cy="1447800"/>
          </a:xfrm>
        </p:spPr>
        <p:txBody>
          <a:bodyPr/>
          <a:lstStyle/>
          <a:p>
            <a:r>
              <a:rPr lang="ar-JO" b="1" dirty="0">
                <a:latin typeface="Arial" panose="020B0604020202020204" pitchFamily="34" charset="0"/>
                <a:ea typeface="ＭＳ Ｐゴシック" charset="0"/>
                <a:cs typeface="Arial" panose="020B0604020202020204" pitchFamily="34" charset="0"/>
              </a:rPr>
              <a:t>تجديد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العهد</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16449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10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grpSp>
        <p:nvGrpSpPr>
          <p:cNvPr id="99330" name="Group 3"/>
          <p:cNvGrpSpPr>
            <a:grpSpLocks/>
          </p:cNvGrpSpPr>
          <p:nvPr/>
        </p:nvGrpSpPr>
        <p:grpSpPr bwMode="auto">
          <a:xfrm>
            <a:off x="6019800" y="1600200"/>
            <a:ext cx="2971800" cy="5257800"/>
            <a:chOff x="3792" y="1008"/>
            <a:chExt cx="1872" cy="3312"/>
          </a:xfrm>
        </p:grpSpPr>
        <p:sp>
          <p:nvSpPr>
            <p:cNvPr id="99335" name="Rectangle 4"/>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ar-JO" sz="3600" b="1" baseline="0" dirty="0">
                  <a:solidFill>
                    <a:srgbClr val="FFFFFF"/>
                  </a:solidFill>
                  <a:latin typeface="Arial" panose="020B0604020202020204" pitchFamily="34" charset="0"/>
                  <a:cs typeface="Arial" panose="020B0604020202020204" pitchFamily="34" charset="0"/>
                </a:rPr>
                <a:t>نحميا 10</a:t>
              </a:r>
              <a:endParaRPr lang="en-US" sz="3600" b="1" baseline="0" dirty="0">
                <a:solidFill>
                  <a:srgbClr val="000000"/>
                </a:solidFill>
                <a:latin typeface="Arial" panose="020B0604020202020204" pitchFamily="34" charset="0"/>
                <a:cs typeface="Arial" panose="020B0604020202020204" pitchFamily="34" charset="0"/>
              </a:endParaRPr>
            </a:p>
          </p:txBody>
        </p:sp>
        <p:grpSp>
          <p:nvGrpSpPr>
            <p:cNvPr id="99336" name="Group 5"/>
            <p:cNvGrpSpPr>
              <a:grpSpLocks/>
            </p:cNvGrpSpPr>
            <p:nvPr/>
          </p:nvGrpSpPr>
          <p:grpSpPr bwMode="auto">
            <a:xfrm>
              <a:off x="3792" y="1872"/>
              <a:ext cx="1872" cy="2448"/>
              <a:chOff x="3792" y="1872"/>
              <a:chExt cx="1872" cy="2448"/>
            </a:xfrm>
          </p:grpSpPr>
          <p:sp>
            <p:nvSpPr>
              <p:cNvPr id="99337" name="AutoShape 6" descr="Cork"/>
              <p:cNvSpPr>
                <a:spLocks noChangeArrowheads="1"/>
              </p:cNvSpPr>
              <p:nvPr/>
            </p:nvSpPr>
            <p:spPr bwMode="auto">
              <a:xfrm>
                <a:off x="3792" y="1872"/>
                <a:ext cx="1824" cy="2448"/>
              </a:xfrm>
              <a:prstGeom prst="roundRect">
                <a:avLst>
                  <a:gd name="adj" fmla="val 16667"/>
                </a:avLst>
              </a:prstGeom>
              <a:blipFill dpi="0" rotWithShape="0">
                <a:blip r:embed="rId2"/>
                <a:srcRect/>
                <a:tile tx="0" ty="0" sx="100000" sy="100000" flip="none" algn="tl"/>
              </a:blipFill>
              <a:ln w="9525">
                <a:solidFill>
                  <a:schemeClr val="tx1"/>
                </a:solidFill>
                <a:round/>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99338" name="Rectangle 7"/>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a:r>
                  <a:rPr lang="ar-JO" sz="3200" b="1" baseline="0" dirty="0">
                    <a:solidFill>
                      <a:srgbClr val="000000"/>
                    </a:solidFill>
                    <a:latin typeface="Arial" panose="020B0604020202020204" pitchFamily="34" charset="0"/>
                    <a:cs typeface="Arial" panose="020B0604020202020204" pitchFamily="34" charset="0"/>
                  </a:rPr>
                  <a:t>العهد</a:t>
                </a:r>
                <a:endParaRPr lang="en-US" b="1" baseline="0" dirty="0">
                  <a:solidFill>
                    <a:srgbClr val="000000"/>
                  </a:solidFill>
                  <a:latin typeface="Arial" panose="020B0604020202020204" pitchFamily="34" charset="0"/>
                  <a:cs typeface="Arial" panose="020B0604020202020204" pitchFamily="34" charset="0"/>
                </a:endParaRPr>
              </a:p>
            </p:txBody>
          </p:sp>
        </p:grpSp>
      </p:grpSp>
      <p:sp>
        <p:nvSpPr>
          <p:cNvPr id="166920" name="AutoShape 8"/>
          <p:cNvSpPr>
            <a:spLocks noChangeArrowheads="1"/>
          </p:cNvSpPr>
          <p:nvPr/>
        </p:nvSpPr>
        <p:spPr bwMode="auto">
          <a:xfrm>
            <a:off x="0" y="4724400"/>
            <a:ext cx="6096000" cy="2133600"/>
          </a:xfrm>
          <a:prstGeom prst="rightArrowCallout">
            <a:avLst>
              <a:gd name="adj1" fmla="val 44787"/>
              <a:gd name="adj2" fmla="val 26787"/>
              <a:gd name="adj3" fmla="val 23664"/>
              <a:gd name="adj4" fmla="val 86972"/>
            </a:avLst>
          </a:prstGeom>
          <a:solidFill>
            <a:schemeClr val="accent2"/>
          </a:solidFill>
          <a:ln w="9525">
            <a:solidFill>
              <a:schemeClr val="tx1"/>
            </a:solidFill>
            <a:miter lim="800000"/>
            <a:headEnd/>
            <a:tailEnd/>
          </a:ln>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66921" name="Rectangle 9"/>
          <p:cNvSpPr>
            <a:spLocks noGrp="1" noChangeArrowheads="1"/>
          </p:cNvSpPr>
          <p:nvPr>
            <p:ph type="title" idx="4294967295"/>
          </p:nvPr>
        </p:nvSpPr>
        <p:spPr>
          <a:xfrm>
            <a:off x="0" y="4286256"/>
            <a:ext cx="5334000" cy="2571744"/>
          </a:xfrm>
          <a:effectLst>
            <a:outerShdw blurRad="63500" dist="35921" dir="2700000" algn="ctr" rotWithShape="0">
              <a:schemeClr val="tx1">
                <a:alpha val="74998"/>
              </a:schemeClr>
            </a:outerShdw>
          </a:effectLst>
          <a:extLst>
            <a:ext uri="{909E8E84-426E-40dd-AFC4-6F175D3DCCD1}">
              <a14:hiddenFill xmlns:a14="http://schemas.microsoft.com/office/drawing/2010/main" xmlns="">
                <a:gradFill rotWithShape="0">
                  <a:gsLst>
                    <a:gs pos="0">
                      <a:schemeClr val="accent2"/>
                    </a:gs>
                    <a:gs pos="100000">
                      <a:schemeClr val="accent2">
                        <a:gamma/>
                        <a:shade val="46275"/>
                        <a:invGamma/>
                      </a:schemeClr>
                    </a:gs>
                  </a:gsLst>
                  <a:path path="shape">
                    <a:fillToRect l="50000" t="50000" r="50000" b="50000"/>
                  </a:path>
                </a:gradFill>
              </a14:hiddenFill>
            </a:ext>
          </a:extLst>
        </p:spPr>
        <p:txBody>
          <a:bodyPr/>
          <a:lstStyle/>
          <a:p>
            <a:pPr algn="r">
              <a:defRPr/>
            </a:pPr>
            <a:br>
              <a:rPr lang="en-US" sz="4000" b="1" dirty="0">
                <a:solidFill>
                  <a:schemeClr val="bg1"/>
                </a:solidFill>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1. يجب على </a:t>
            </a:r>
            <a:r>
              <a:rPr lang="ar-JO" sz="4000" b="1" dirty="0">
                <a:solidFill>
                  <a:srgbClr val="FFFF00"/>
                </a:solidFill>
                <a:latin typeface="Arial" panose="020B0604020202020204" pitchFamily="34" charset="0"/>
                <a:cs typeface="Arial" panose="020B0604020202020204" pitchFamily="34" charset="0"/>
              </a:rPr>
              <a:t>القادة</a:t>
            </a:r>
            <a:r>
              <a:rPr lang="ar-JO" sz="4000" b="1" dirty="0">
                <a:solidFill>
                  <a:schemeClr val="bg1"/>
                </a:solidFill>
                <a:latin typeface="Arial" panose="020B0604020202020204" pitchFamily="34" charset="0"/>
                <a:cs typeface="Arial" panose="020B0604020202020204" pitchFamily="34" charset="0"/>
              </a:rPr>
              <a:t> أن </a:t>
            </a:r>
            <a:r>
              <a:rPr lang="ar-JO" sz="4000" b="1" dirty="0">
                <a:solidFill>
                  <a:srgbClr val="FFFF00"/>
                </a:solidFill>
                <a:latin typeface="Arial" panose="020B0604020202020204" pitchFamily="34" charset="0"/>
                <a:cs typeface="Arial" panose="020B0604020202020204" pitchFamily="34" charset="0"/>
              </a:rPr>
              <a:t>يقودوا</a:t>
            </a:r>
            <a:r>
              <a:rPr lang="ar-JO" sz="4000" b="1" dirty="0">
                <a:solidFill>
                  <a:schemeClr val="bg1"/>
                </a:solidFill>
                <a:latin typeface="Arial" panose="020B0604020202020204" pitchFamily="34" charset="0"/>
                <a:cs typeface="Arial" panose="020B0604020202020204" pitchFamily="34" charset="0"/>
              </a:rPr>
              <a:t> في التزام نحو الله </a:t>
            </a:r>
            <a:br>
              <a:rPr lang="ar-JO" sz="4000" b="1" dirty="0">
                <a:solidFill>
                  <a:schemeClr val="bg1"/>
                </a:solidFill>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(9: 38-10: 27)</a:t>
            </a:r>
            <a:endParaRPr lang="en-US" sz="4000" b="1" dirty="0">
              <a:latin typeface="Arial" panose="020B0604020202020204" pitchFamily="34" charset="0"/>
              <a:cs typeface="Arial" panose="020B0604020202020204" pitchFamily="34" charset="0"/>
            </a:endParaRPr>
          </a:p>
        </p:txBody>
      </p:sp>
      <p:sp>
        <p:nvSpPr>
          <p:cNvPr id="166922" name="Rectangle 10"/>
          <p:cNvSpPr>
            <a:spLocks noChangeArrowheads="1"/>
          </p:cNvSpPr>
          <p:nvPr/>
        </p:nvSpPr>
        <p:spPr bwMode="auto">
          <a:xfrm>
            <a:off x="0" y="0"/>
            <a:ext cx="9144000" cy="1447800"/>
          </a:xfrm>
          <a:prstGeom prst="rect">
            <a:avLst/>
          </a:prstGeom>
          <a:gradFill rotWithShape="0">
            <a:gsLst>
              <a:gs pos="0">
                <a:schemeClr val="accent2"/>
              </a:gs>
              <a:gs pos="100000">
                <a:schemeClr val="accent2">
                  <a:gamma/>
                  <a:shade val="46275"/>
                  <a:invGamma/>
                </a:schemeClr>
              </a:gs>
            </a:gsLst>
            <a:path path="shape">
              <a:fillToRect l="50000" t="50000" r="50000" b="50000"/>
            </a:path>
          </a:gradFill>
          <a:ln>
            <a:noFill/>
          </a:ln>
          <a:effectLst>
            <a:outerShdw blurRad="63500" dist="35921" dir="2700000" algn="ctr" rotWithShape="0">
              <a:schemeClr val="tx1">
                <a:alpha val="74998"/>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defRPr/>
            </a:pPr>
            <a:r>
              <a:rPr lang="ar-JO" sz="4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تجديد المجتمع</a:t>
            </a:r>
            <a:br>
              <a:rPr lang="en-US" sz="44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ar-JO" sz="36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نحميا 8-10</a:t>
            </a:r>
            <a:endParaRPr lang="en-US" sz="4400" b="1" baseline="0" dirty="0">
              <a:solidFill>
                <a:srgbClr val="000000"/>
              </a:solidFill>
              <a:latin typeface="Arial" panose="020B0604020202020204" pitchFamily="34" charset="0"/>
              <a:cs typeface="Arial" panose="020B0604020202020204" pitchFamily="34" charset="0"/>
            </a:endParaRPr>
          </a:p>
        </p:txBody>
      </p:sp>
      <p:sp>
        <p:nvSpPr>
          <p:cNvPr id="166923" name="Text Box 11"/>
          <p:cNvSpPr txBox="1">
            <a:spLocks noChangeArrowheads="1"/>
          </p:cNvSpPr>
          <p:nvPr/>
        </p:nvSpPr>
        <p:spPr bwMode="auto">
          <a:xfrm>
            <a:off x="6172200" y="5486400"/>
            <a:ext cx="2686080" cy="70788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sz="4000" b="1" baseline="0" dirty="0">
                <a:solidFill>
                  <a:srgbClr val="000000"/>
                </a:solidFill>
                <a:latin typeface="Arial" panose="020B0604020202020204" pitchFamily="34" charset="0"/>
                <a:cs typeface="Arial" panose="020B0604020202020204" pitchFamily="34" charset="0"/>
              </a:rPr>
              <a:t>1. القادة</a:t>
            </a:r>
            <a:endParaRPr lang="en-US" sz="40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654369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6920"/>
                                        </p:tgtEl>
                                        <p:attrNameLst>
                                          <p:attrName>style.visibility</p:attrName>
                                        </p:attrNameLst>
                                      </p:cBhvr>
                                      <p:to>
                                        <p:strVal val="visible"/>
                                      </p:to>
                                    </p:set>
                                    <p:animEffect transition="in" filter="wipe(left)">
                                      <p:cBhvr>
                                        <p:cTn id="7" dur="500"/>
                                        <p:tgtEl>
                                          <p:spTgt spid="1669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6921"/>
                                        </p:tgtEl>
                                        <p:attrNameLst>
                                          <p:attrName>style.visibility</p:attrName>
                                        </p:attrNameLst>
                                      </p:cBhvr>
                                      <p:to>
                                        <p:strVal val="visible"/>
                                      </p:to>
                                    </p:set>
                                    <p:animEffect transition="in" filter="wipe(left)">
                                      <p:cBhvr>
                                        <p:cTn id="11" dur="500"/>
                                        <p:tgtEl>
                                          <p:spTgt spid="1669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6923"/>
                                        </p:tgtEl>
                                        <p:attrNameLst>
                                          <p:attrName>style.visibility</p:attrName>
                                        </p:attrNameLst>
                                      </p:cBhvr>
                                      <p:to>
                                        <p:strVal val="visible"/>
                                      </p:to>
                                    </p:set>
                                    <p:animEffect transition="in" filter="wipe(left)">
                                      <p:cBhvr>
                                        <p:cTn id="15" dur="500"/>
                                        <p:tgtEl>
                                          <p:spTgt spid="166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0" grpId="0" animBg="1"/>
      <p:bldP spid="166921" grpId="0"/>
      <p:bldP spid="166923"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l"/>
            <a:endParaRPr lang="en-US" b="1" baseline="0" dirty="0">
              <a:solidFill>
                <a:srgbClr val="000000"/>
              </a:solidFill>
              <a:latin typeface="Arial" panose="020B0604020202020204" pitchFamily="34" charset="0"/>
              <a:cs typeface="Arial" panose="020B0604020202020204" pitchFamily="34" charset="0"/>
            </a:endParaRPr>
          </a:p>
        </p:txBody>
      </p:sp>
      <p:sp>
        <p:nvSpPr>
          <p:cNvPr id="101378" name="Rectangle 3"/>
          <p:cNvSpPr>
            <a:spLocks noGrp="1" noChangeArrowheads="1"/>
          </p:cNvSpPr>
          <p:nvPr>
            <p:ph type="title" idx="4294967295"/>
          </p:nvPr>
        </p:nvSpPr>
        <p:spPr>
          <a:xfrm>
            <a:off x="2667000" y="609600"/>
            <a:ext cx="5334000" cy="1600200"/>
          </a:xfrm>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مرنمو العهد</a:t>
            </a:r>
            <a:endParaRPr lang="en-US" b="1" dirty="0">
              <a:latin typeface="Arial" panose="020B0604020202020204" pitchFamily="34" charset="0"/>
              <a:ea typeface="ＭＳ Ｐゴシック" charset="0"/>
              <a:cs typeface="Arial" panose="020B0604020202020204" pitchFamily="34" charset="0"/>
            </a:endParaRPr>
          </a:p>
        </p:txBody>
      </p:sp>
      <p:sp>
        <p:nvSpPr>
          <p:cNvPr id="168964" name="Rectangle 4"/>
          <p:cNvSpPr>
            <a:spLocks noChangeArrowheads="1"/>
          </p:cNvSpPr>
          <p:nvPr/>
        </p:nvSpPr>
        <p:spPr bwMode="auto">
          <a:xfrm>
            <a:off x="1066800" y="2895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4400" b="1" baseline="0" dirty="0">
                <a:solidFill>
                  <a:schemeClr val="bg1"/>
                </a:solidFill>
                <a:latin typeface="Arial" panose="020B0604020202020204" pitchFamily="34" charset="0"/>
                <a:cs typeface="Arial" panose="020B0604020202020204" pitchFamily="34" charset="0"/>
              </a:rPr>
              <a:t>• </a:t>
            </a:r>
            <a:r>
              <a:rPr lang="ar-JO" sz="4400" b="1" dirty="0">
                <a:solidFill>
                  <a:schemeClr val="bg1"/>
                </a:solidFill>
                <a:latin typeface="Arial" panose="020B0604020202020204" pitchFamily="34" charset="0"/>
                <a:cs typeface="Arial" panose="020B0604020202020204" pitchFamily="34" charset="0"/>
              </a:rPr>
              <a:t>المدني: نحميا وصدقيا (1 ب)</a:t>
            </a:r>
            <a:endParaRPr lang="en-US" sz="4400" b="1" baseline="0" dirty="0">
              <a:solidFill>
                <a:schemeClr val="bg1"/>
              </a:solidFill>
              <a:latin typeface="Arial" panose="020B0604020202020204" pitchFamily="34" charset="0"/>
              <a:cs typeface="Arial" panose="020B0604020202020204" pitchFamily="34" charset="0"/>
            </a:endParaRPr>
          </a:p>
          <a:p>
            <a:pPr algn="r" rtl="1"/>
            <a:endParaRPr lang="en-US" sz="4400" b="1" baseline="0" dirty="0">
              <a:solidFill>
                <a:schemeClr val="bg1"/>
              </a:solidFill>
              <a:latin typeface="Arial" panose="020B0604020202020204" pitchFamily="34" charset="0"/>
              <a:cs typeface="Arial" panose="020B0604020202020204" pitchFamily="34" charset="0"/>
            </a:endParaRPr>
          </a:p>
        </p:txBody>
      </p:sp>
      <p:pic>
        <p:nvPicPr>
          <p:cNvPr id="101380" name="Picture 5" descr="Dotted-lin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0" y="304800"/>
            <a:ext cx="2241550" cy="2222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8966" name="Rectangle 6"/>
          <p:cNvSpPr>
            <a:spLocks noChangeArrowheads="1"/>
          </p:cNvSpPr>
          <p:nvPr/>
        </p:nvSpPr>
        <p:spPr bwMode="auto">
          <a:xfrm>
            <a:off x="1981200" y="3784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00"/>
                </a:solidFill>
                <a:latin typeface="Arial" panose="020B0604020202020204" pitchFamily="34" charset="0"/>
                <a:cs typeface="Arial" panose="020B0604020202020204" pitchFamily="34" charset="0"/>
              </a:rPr>
              <a:t>• </a:t>
            </a:r>
            <a:r>
              <a:rPr lang="ar-JO" sz="3200" b="1" u="sng" baseline="0" dirty="0">
                <a:solidFill>
                  <a:srgbClr val="FFFF00"/>
                </a:solidFill>
                <a:latin typeface="Arial" panose="020B0604020202020204" pitchFamily="34" charset="0"/>
                <a:cs typeface="Arial" panose="020B0604020202020204" pitchFamily="34" charset="0"/>
              </a:rPr>
              <a:t>الديني : الكهنة (2-8)</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168967" name="Rectangle 7"/>
          <p:cNvSpPr>
            <a:spLocks noChangeArrowheads="1"/>
          </p:cNvSpPr>
          <p:nvPr/>
        </p:nvSpPr>
        <p:spPr bwMode="auto">
          <a:xfrm>
            <a:off x="1981200" y="4673600"/>
            <a:ext cx="6096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00"/>
                </a:solidFill>
                <a:latin typeface="Arial" panose="020B0604020202020204" pitchFamily="34" charset="0"/>
                <a:cs typeface="Arial" panose="020B0604020202020204" pitchFamily="34" charset="0"/>
              </a:rPr>
              <a:t>• </a:t>
            </a:r>
            <a:r>
              <a:rPr lang="ar-JO" sz="3200" b="1" u="sng" baseline="0" dirty="0">
                <a:solidFill>
                  <a:srgbClr val="FFFF00"/>
                </a:solidFill>
                <a:latin typeface="Arial" panose="020B0604020202020204" pitchFamily="34" charset="0"/>
                <a:cs typeface="Arial" panose="020B0604020202020204" pitchFamily="34" charset="0"/>
              </a:rPr>
              <a:t>الديني : اللاويون (9-13)</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168968" name="Rectangle 8"/>
          <p:cNvSpPr>
            <a:spLocks noChangeArrowheads="1"/>
          </p:cNvSpPr>
          <p:nvPr/>
        </p:nvSpPr>
        <p:spPr bwMode="auto">
          <a:xfrm>
            <a:off x="1066800" y="5562600"/>
            <a:ext cx="7848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r" rtl="1"/>
            <a:r>
              <a:rPr lang="en-US" sz="3200" b="1" baseline="0" dirty="0">
                <a:solidFill>
                  <a:srgbClr val="FFFFFF"/>
                </a:solidFill>
                <a:latin typeface="Arial" panose="020B0604020202020204" pitchFamily="34" charset="0"/>
                <a:cs typeface="Arial" panose="020B0604020202020204" pitchFamily="34" charset="0"/>
              </a:rPr>
              <a:t>• </a:t>
            </a:r>
            <a:r>
              <a:rPr lang="ar-JO" sz="3200" b="1" baseline="0" dirty="0">
                <a:solidFill>
                  <a:srgbClr val="FFFFFF"/>
                </a:solidFill>
                <a:latin typeface="Arial" panose="020B0604020202020204" pitchFamily="34" charset="0"/>
                <a:cs typeface="Arial" panose="020B0604020202020204" pitchFamily="34" charset="0"/>
              </a:rPr>
              <a:t>المدني : قادة الأسباط الأخرى (14-27)</a:t>
            </a:r>
            <a:endParaRPr lang="en-US" sz="32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45845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68964">
                                            <p:txEl>
                                              <p:pRg st="0" end="0"/>
                                            </p:txEl>
                                          </p:spTgt>
                                        </p:tgtEl>
                                        <p:attrNameLst>
                                          <p:attrName>style.visibility</p:attrName>
                                        </p:attrNameLst>
                                      </p:cBhvr>
                                      <p:to>
                                        <p:strVal val="visible"/>
                                      </p:to>
                                    </p:set>
                                    <p:animEffect transition="in" filter="wipe(right)">
                                      <p:cBhvr>
                                        <p:cTn id="7" dur="500"/>
                                        <p:tgtEl>
                                          <p:spTgt spid="16896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8966">
                                            <p:txEl>
                                              <p:pRg st="0" end="0"/>
                                            </p:txEl>
                                          </p:spTgt>
                                        </p:tgtEl>
                                        <p:attrNameLst>
                                          <p:attrName>style.visibility</p:attrName>
                                        </p:attrNameLst>
                                      </p:cBhvr>
                                      <p:to>
                                        <p:strVal val="visible"/>
                                      </p:to>
                                    </p:set>
                                    <p:animEffect transition="in" filter="wipe(right)">
                                      <p:cBhvr>
                                        <p:cTn id="12" dur="500"/>
                                        <p:tgtEl>
                                          <p:spTgt spid="16896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68967">
                                            <p:txEl>
                                              <p:pRg st="0" end="0"/>
                                            </p:txEl>
                                          </p:spTgt>
                                        </p:tgtEl>
                                        <p:attrNameLst>
                                          <p:attrName>style.visibility</p:attrName>
                                        </p:attrNameLst>
                                      </p:cBhvr>
                                      <p:to>
                                        <p:strVal val="visible"/>
                                      </p:to>
                                    </p:set>
                                    <p:animEffect transition="in" filter="wipe(right)">
                                      <p:cBhvr>
                                        <p:cTn id="17" dur="500"/>
                                        <p:tgtEl>
                                          <p:spTgt spid="1689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4" grpId="0" build="p" autoUpdateAnimBg="0"/>
      <p:bldP spid="168966" grpId="0" build="p" autoUpdateAnimBg="0"/>
      <p:bldP spid="168967" grpId="0" build="p"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9807493" cy="830997"/>
          </a:xfrm>
          <a:prstGeom prst="rect">
            <a:avLst/>
          </a:prstGeom>
        </p:spPr>
        <p:txBody>
          <a:bodyPr wrap="none">
            <a:spAutoFit/>
          </a:bodyPr>
          <a:lstStyle/>
          <a:p>
            <a:pPr algn="l">
              <a:defRPr/>
            </a:pPr>
            <a:r>
              <a:rPr lang="en-US" sz="4800" b="1" baseline="0" dirty="0">
                <a:solidFill>
                  <a:srgbClr val="333399">
                    <a:lumMod val="75000"/>
                  </a:srgbClr>
                </a:solidFill>
                <a:effectLst>
                  <a:glow rad="101600">
                    <a:srgbClr val="333399">
                      <a:lumMod val="60000"/>
                      <a:lumOff val="40000"/>
                      <a:alpha val="60000"/>
                    </a:srgbClr>
                  </a:glow>
                </a:effectLst>
                <a:latin typeface="Arial" panose="020B0604020202020204" pitchFamily="34" charset="0"/>
                <a:ea typeface="MS PGothic" pitchFamily="34" charset="-128"/>
                <a:cs typeface="Arial" panose="020B0604020202020204" pitchFamily="34" charset="0"/>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4000" b="1" baseline="0" dirty="0">
                <a:solidFill>
                  <a:srgbClr val="FFFFFF"/>
                </a:solidFill>
                <a:latin typeface="Arial" panose="020B0604020202020204" pitchFamily="34" charset="0"/>
                <a:cs typeface="Arial" panose="020B0604020202020204" pitchFamily="34" charset="0"/>
              </a:rPr>
              <a:t>كيف تجدد كنيستنا التزامها</a:t>
            </a:r>
          </a:p>
          <a:p>
            <a:r>
              <a:rPr lang="ar-JO" sz="4000" b="1" baseline="0" dirty="0">
                <a:solidFill>
                  <a:srgbClr val="FFFFFF"/>
                </a:solidFill>
                <a:latin typeface="Arial" panose="020B0604020202020204" pitchFamily="34" charset="0"/>
                <a:cs typeface="Arial" panose="020B0604020202020204" pitchFamily="34" charset="0"/>
              </a:rPr>
              <a:t>نحو الله؟</a:t>
            </a:r>
            <a:endParaRPr lang="en-US" sz="4000" b="1" baseline="0" dirty="0">
              <a:solidFill>
                <a:srgbClr val="FFFFFF"/>
              </a:solidFill>
              <a:latin typeface="Arial" panose="020B0604020202020204" pitchFamily="34" charset="0"/>
              <a:cs typeface="Arial" panose="020B0604020202020204" pitchFamily="34" charset="0"/>
            </a:endParaRP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وعلى التابعين أن يتبعوا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على القادة</a:t>
              </a:r>
            </a:p>
            <a:p>
              <a:pPr eaLnBrk="1" hangingPunct="1">
                <a:defRPr/>
              </a:pPr>
              <a:r>
                <a:rPr kumimoji="1" lang="ar-JO" sz="5400" b="1" baseline="0" dirty="0">
                  <a:solidFill>
                    <a:srgbClr val="000000"/>
                  </a:solidFill>
                  <a:latin typeface="Arial" panose="020B0604020202020204" pitchFamily="34" charset="0"/>
                  <a:ea typeface="Osaka" charset="0"/>
                  <a:cs typeface="Arial" panose="020B0604020202020204" pitchFamily="34" charset="0"/>
                </a:rPr>
                <a:t>أن يقودوا</a:t>
              </a:r>
              <a:endParaRPr kumimoji="1" lang="en-US" sz="3200" b="1" baseline="0" dirty="0">
                <a:solidFill>
                  <a:srgbClr val="000000"/>
                </a:solidFill>
                <a:latin typeface="Arial" panose="020B0604020202020204" pitchFamily="34" charset="0"/>
                <a:ea typeface="Osaka" charset="0"/>
                <a:cs typeface="Arial" panose="020B0604020202020204" pitchFamily="34" charset="0"/>
              </a:endParaRPr>
            </a:p>
          </p:txBody>
        </p:sp>
        <p:pic>
          <p:nvPicPr>
            <p:cNvPr id="142347" name="Picture 6"/>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3965698557"/>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1771368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4" descr="42 Jer OT"/>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p:spPr>
      </p:pic>
      <p:sp>
        <p:nvSpPr>
          <p:cNvPr id="114695" name="Rectangle 7"/>
          <p:cNvSpPr>
            <a:spLocks noGrp="1" noRot="1" noChangeArrowheads="1"/>
          </p:cNvSpPr>
          <p:nvPr>
            <p:ph type="title" idx="4294967295"/>
          </p:nvPr>
        </p:nvSpPr>
        <p:spPr>
          <a:xfrm>
            <a:off x="0" y="0"/>
            <a:ext cx="9144000" cy="762000"/>
          </a:xfrm>
          <a:solidFill>
            <a:schemeClr val="bg2"/>
          </a:solidFill>
        </p:spPr>
        <p:txBody>
          <a:bodyPr/>
          <a:lstStyle/>
          <a:p>
            <a:pPr eaLnBrk="1" hangingPunct="1">
              <a:defRPr/>
            </a:pPr>
            <a:r>
              <a:rPr lang="ar-JO" dirty="0">
                <a:effectLst>
                  <a:outerShdw blurRad="38100" dist="38100" dir="2700000" algn="tl">
                    <a:srgbClr val="000000"/>
                  </a:outerShdw>
                </a:effectLst>
              </a:rPr>
              <a:t>أسماء نحميا 11: 1-12: 26</a:t>
            </a:r>
            <a:endParaRPr lang="en-US" dirty="0">
              <a:effectLst>
                <a:outerShdw blurRad="38100" dist="38100" dir="2700000" algn="tl">
                  <a:srgbClr val="000000"/>
                </a:outerShdw>
              </a:effectLst>
            </a:endParaRPr>
          </a:p>
        </p:txBody>
      </p:sp>
      <p:sp>
        <p:nvSpPr>
          <p:cNvPr id="96260" name="Freeform 4"/>
          <p:cNvSpPr>
            <a:spLocks/>
          </p:cNvSpPr>
          <p:nvPr/>
        </p:nvSpPr>
        <p:spPr bwMode="auto">
          <a:xfrm>
            <a:off x="3046413" y="4357836"/>
            <a:ext cx="184731" cy="461665"/>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xmlns="">
                <a:solidFill>
                  <a:srgbClr val="663300"/>
                </a:solidFill>
              </a14:hiddenFill>
            </a:ext>
          </a:extLst>
        </p:spPr>
        <p:txBody>
          <a:bodyPr wrap="none" anchor="ctr">
            <a:spAutoFit/>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96264" name="Text Box 7"/>
          <p:cNvSpPr txBox="1">
            <a:spLocks noChangeArrowheads="1"/>
          </p:cNvSpPr>
          <p:nvPr/>
        </p:nvSpPr>
        <p:spPr bwMode="auto">
          <a:xfrm>
            <a:off x="228600" y="914400"/>
            <a:ext cx="8686800" cy="6093976"/>
          </a:xfrm>
          <a:prstGeom prst="rect">
            <a:avLst/>
          </a:prstGeom>
          <a:solidFill>
            <a:srgbClr val="00004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2600" b="1" baseline="0" dirty="0">
                <a:solidFill>
                  <a:srgbClr val="FFFFFF"/>
                </a:solidFill>
                <a:latin typeface="Arial" panose="020B0604020202020204" pitchFamily="34" charset="0"/>
                <a:cs typeface="Arial" panose="020B0604020202020204" pitchFamily="34" charset="0"/>
              </a:rPr>
              <a:t>من سبط يهوذا عثايا بن عزيا بن زكريا بن أمريا بن شفطيا بن مهللئيل من عشيرة فارص .5 ومعسيا بن باروخ بن كلحوزة بن حزيا بن لعدايا بن يوياريب بن زكريا من عشيرة شيلة .6 وكان 468 من نسل فارص الساكنين في اورشليم جميع الرجال البارزين .7 ومن سبط بنيامين سلو بن مشلام بن يوئيد بن. لفدايا بن قولايا بن معسيا بن اثيئيل بن يشعيا .8 وبعده كان جبّاي وسلاي ومجموع 928 من قريباتهم. 10 من الكهنة يدعيا بن يوياريب. ياكين 11 وسرايا بن حلقيا بن مشلام بن صادوق بن مرايوث بن اخيطوب المشرف على هيكل الله (12). وعدايا بن يروحام بن فلليا بن أمزي بن زكريا بن فشحور بن ملكيا 13 مع 242 من رفاقه رؤساء عشائرهم. وعماشاي بن عزرئيل بن اخزاي بن مشليموت بن امير 14 و 128 من رفاقه البارزين. وكان رئيسهم زبديئيل بن حجيدوليم .15 ومن اللاويين شمعيا بن حشوب بن عزريقام بن حشبيا بن بني .16 وشبتاي ويوزاباد مسؤولان العمل خارج هيكل الله. 17 ومتنيا بن ميخا بن زبدي ، من نسل آساف ، فتقدم بالشكر والصلاة. وبقبقيا مساعد متنيا وعبدا بن شموع بن جلال بن يدوثون .18 وكان مجموع اللاويين 284 في المدينة المقدسة.</a:t>
            </a:r>
            <a:endParaRPr lang="en-US" sz="2600" b="1" baseline="0" dirty="0">
              <a:solidFill>
                <a:srgbClr val="FFFF00"/>
              </a:solidFill>
              <a:latin typeface="Arial" panose="020B0604020202020204" pitchFamily="34" charset="0"/>
              <a:cs typeface="Arial" panose="020B0604020202020204" pitchFamily="34" charset="0"/>
            </a:endParaRPr>
          </a:p>
        </p:txBody>
      </p:sp>
      <p:graphicFrame>
        <p:nvGraphicFramePr>
          <p:cNvPr id="96267" name="Object 11"/>
          <p:cNvGraphicFramePr>
            <a:graphicFrameLocks/>
          </p:cNvGraphicFramePr>
          <p:nvPr>
            <p:extLst>
              <p:ext uri="{D42A27DB-BD31-4B8C-83A1-F6EECF244321}">
                <p14:modId xmlns:p14="http://schemas.microsoft.com/office/powerpoint/2010/main" val="3388460611"/>
              </p:ext>
            </p:extLst>
          </p:nvPr>
        </p:nvGraphicFramePr>
        <p:xfrm>
          <a:off x="1071538" y="685800"/>
          <a:ext cx="3857652" cy="4095750"/>
        </p:xfrm>
        <a:graphic>
          <a:graphicData uri="http://schemas.openxmlformats.org/presentationml/2006/ole">
            <mc:AlternateContent xmlns:mc="http://schemas.openxmlformats.org/markup-compatibility/2006">
              <mc:Choice xmlns:v="urn:schemas-microsoft-com:vml" Requires="v">
                <p:oleObj name="Microsoft ClipArt Gallery" r:id="rId4" imgW="3940560" imgH="2742840" progId="">
                  <p:embed/>
                </p:oleObj>
              </mc:Choice>
              <mc:Fallback>
                <p:oleObj name="Microsoft ClipArt Gallery" r:id="rId4" imgW="3940560" imgH="2742840" progId="">
                  <p:embed/>
                  <p:pic>
                    <p:nvPicPr>
                      <p:cNvPr id="0" name="Picture 2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38" y="685800"/>
                        <a:ext cx="3857652" cy="4095750"/>
                      </a:xfrm>
                      <a:prstGeom prst="rect">
                        <a:avLst/>
                      </a:prstGeom>
                      <a:noFill/>
                      <a:effectLst>
                        <a:outerShdw dist="144802" dir="2272499" algn="ctr" rotWithShape="0">
                          <a:schemeClr val="bg2">
                            <a:alpha val="74997"/>
                          </a:schemeClr>
                        </a:outerShdw>
                      </a:effectLst>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6266" name="Text Box 10"/>
          <p:cNvSpPr txBox="1">
            <a:spLocks noChangeArrowheads="1"/>
          </p:cNvSpPr>
          <p:nvPr/>
        </p:nvSpPr>
        <p:spPr bwMode="auto">
          <a:xfrm rot="-670786">
            <a:off x="851649" y="3066727"/>
            <a:ext cx="7704922" cy="1754326"/>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sz="5400" b="1" baseline="0" dirty="0">
                <a:solidFill>
                  <a:srgbClr val="FFFFFF"/>
                </a:solidFill>
                <a:latin typeface="Arial" panose="020B0604020202020204" pitchFamily="34" charset="0"/>
                <a:cs typeface="Arial" panose="020B0604020202020204" pitchFamily="34" charset="0"/>
              </a:rPr>
              <a:t>ثلاثة طرق نجعل بها التزامنا نحو الله </a:t>
            </a:r>
            <a:r>
              <a:rPr lang="ar-JO" sz="5400" b="1" baseline="0" dirty="0">
                <a:solidFill>
                  <a:srgbClr val="FFFF00"/>
                </a:solidFill>
                <a:latin typeface="Arial" panose="020B0604020202020204" pitchFamily="34" charset="0"/>
                <a:cs typeface="Arial" panose="020B0604020202020204" pitchFamily="34" charset="0"/>
              </a:rPr>
              <a:t>عملياً</a:t>
            </a:r>
            <a:endParaRPr lang="en-US" sz="5400" b="1" baseline="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2018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ntr" presetSubtype="16" fill="hold" nodeType="clickEffect">
                                  <p:stCondLst>
                                    <p:cond delay="0"/>
                                  </p:stCondLst>
                                  <p:childTnLst>
                                    <p:set>
                                      <p:cBhvr>
                                        <p:cTn id="10" dur="1" fill="hold">
                                          <p:stCondLst>
                                            <p:cond delay="0"/>
                                          </p:stCondLst>
                                        </p:cTn>
                                        <p:tgtEl>
                                          <p:spTgt spid="96267"/>
                                        </p:tgtEl>
                                        <p:attrNameLst>
                                          <p:attrName>style.visibility</p:attrName>
                                        </p:attrNameLst>
                                      </p:cBhvr>
                                      <p:to>
                                        <p:strVal val="visible"/>
                                      </p:to>
                                    </p:set>
                                    <p:animEffect transition="in" filter="circle(in)">
                                      <p:cBhvr>
                                        <p:cTn id="11" dur="2000"/>
                                        <p:tgtEl>
                                          <p:spTgt spid="962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6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P spid="9626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8800" y="0"/>
            <a:ext cx="10061575" cy="6858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2" name="Title 1"/>
          <p:cNvSpPr>
            <a:spLocks noGrp="1"/>
          </p:cNvSpPr>
          <p:nvPr>
            <p:ph type="title"/>
          </p:nvPr>
        </p:nvSpPr>
        <p:spPr>
          <a:xfrm>
            <a:off x="4824413" y="76200"/>
            <a:ext cx="4319587" cy="762000"/>
          </a:xfrm>
          <a:solidFill>
            <a:srgbClr val="990000"/>
          </a:solidFill>
        </p:spPr>
        <p:txBody>
          <a:bodyPr anchor="ctr"/>
          <a:lstStyle/>
          <a:p>
            <a:pPr algn="ctr">
              <a:defRPr/>
            </a:pPr>
            <a:r>
              <a:rPr lang="ar-JO" altLang="ja-JP" sz="4000" dirty="0">
                <a:solidFill>
                  <a:schemeClr val="tx1"/>
                </a:solidFill>
                <a:effectLst>
                  <a:outerShdw blurRad="38100" dist="38100" dir="2700000" algn="tl">
                    <a:srgbClr val="666633"/>
                  </a:outerShdw>
                </a:effectLst>
                <a:latin typeface="Arial" panose="020B0604020202020204" pitchFamily="34" charset="0"/>
              </a:rPr>
              <a:t>المدينة المقدسة</a:t>
            </a:r>
            <a:endParaRPr lang="en-US" sz="4000" dirty="0">
              <a:solidFill>
                <a:schemeClr val="tx1"/>
              </a:solidFill>
              <a:effectLst>
                <a:outerShdw blurRad="38100" dist="38100" dir="2700000" algn="tl">
                  <a:srgbClr val="666633"/>
                </a:outerShdw>
              </a:effectLst>
              <a:latin typeface="Arial" panose="020B0604020202020204" pitchFamily="34" charset="0"/>
            </a:endParaRPr>
          </a:p>
        </p:txBody>
      </p:sp>
    </p:spTree>
    <p:extLst>
      <p:ext uri="{BB962C8B-B14F-4D97-AF65-F5344CB8AC3E}">
        <p14:creationId xmlns:p14="http://schemas.microsoft.com/office/powerpoint/2010/main" val="3759188405"/>
      </p:ext>
    </p:extLst>
  </p:cSld>
  <p:clrMapOvr>
    <a:masterClrMapping/>
  </p:clrMapOvr>
  <p:transition>
    <p:fade/>
  </p:transition>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8306" name="Rectangle 2"/>
          <p:cNvSpPr>
            <a:spLocks noChangeArrowheads="1"/>
          </p:cNvSpPr>
          <p:nvPr/>
        </p:nvSpPr>
        <p:spPr bwMode="auto">
          <a:xfrm>
            <a:off x="0" y="3198167"/>
            <a:ext cx="184731" cy="461665"/>
          </a:xfrm>
          <a:prstGeom prst="rect">
            <a:avLst/>
          </a:prstGeom>
          <a:solidFill>
            <a:schemeClr val="bg2"/>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a:solidFill>
                  <a:schemeClr val="accent1"/>
                </a:solidFill>
                <a:miter lim="800000"/>
                <a:headEnd/>
                <a:tailEnd/>
              </a14:hiddenLine>
            </a:ext>
          </a:extLst>
        </p:spPr>
        <p:txBody>
          <a:bodyPr wrap="none" anchor="ctr">
            <a:spAutoFit/>
          </a:bodyPr>
          <a:lstStyle/>
          <a:p>
            <a:pPr algn="l">
              <a:defRPr/>
            </a:pPr>
            <a:endParaRPr lang="en-US" b="1" baseline="0" dirty="0">
              <a:solidFill>
                <a:srgbClr val="FFFFFF"/>
              </a:solidFill>
              <a:latin typeface="Arial" panose="020B0604020202020204" pitchFamily="34" charset="0"/>
              <a:cs typeface="Arial" panose="020B0604020202020204" pitchFamily="34" charset="0"/>
            </a:endParaRPr>
          </a:p>
        </p:txBody>
      </p:sp>
      <p:sp>
        <p:nvSpPr>
          <p:cNvPr id="108553" name="Rectangle 9"/>
          <p:cNvSpPr>
            <a:spLocks noChangeArrowheads="1"/>
          </p:cNvSpPr>
          <p:nvPr/>
        </p:nvSpPr>
        <p:spPr bwMode="auto">
          <a:xfrm>
            <a:off x="0" y="3108325"/>
            <a:ext cx="184150" cy="641350"/>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algn="l" fontAlgn="t">
              <a:spcBef>
                <a:spcPct val="50000"/>
              </a:spcBef>
              <a:defRPr/>
            </a:pPr>
            <a:endParaRPr lang="en-US" sz="36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136196" name="Picture 6" descr="image00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6645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551" name="Rectangle 7"/>
          <p:cNvSpPr>
            <a:spLocks noGrp="1" noChangeArrowheads="1"/>
          </p:cNvSpPr>
          <p:nvPr>
            <p:ph type="ctrTitle" idx="4294967295"/>
          </p:nvPr>
        </p:nvSpPr>
        <p:spPr>
          <a:xfrm>
            <a:off x="5148064" y="0"/>
            <a:ext cx="3995936" cy="4221088"/>
          </a:xfrm>
          <a:ln>
            <a:miter lim="800000"/>
            <a:headEnd/>
            <a:tailEnd/>
          </a:ln>
        </p:spPr>
        <p:txBody>
          <a:bodyPr/>
          <a:lstStyle/>
          <a:p>
            <a:pPr eaLnBrk="1" hangingPunct="1">
              <a:defRPr/>
            </a:pPr>
            <a:br>
              <a:rPr lang="en-US" sz="4000" dirty="0">
                <a:solidFill>
                  <a:schemeClr val="tx1"/>
                </a:solidFill>
                <a:effectLst>
                  <a:glow rad="215900">
                    <a:schemeClr val="bg2"/>
                  </a:glow>
                </a:effectLst>
              </a:rPr>
            </a:br>
            <a:r>
              <a:rPr lang="ar-JO" sz="4000" dirty="0">
                <a:solidFill>
                  <a:schemeClr val="tx1"/>
                </a:solidFill>
                <a:effectLst>
                  <a:glow rad="215900">
                    <a:schemeClr val="bg2"/>
                  </a:glow>
                </a:effectLst>
              </a:rPr>
              <a:t>تحتوي عملية التلمذة على صنع أمور </a:t>
            </a:r>
            <a:br>
              <a:rPr lang="ar-JO" sz="4000" dirty="0">
                <a:solidFill>
                  <a:schemeClr val="tx1"/>
                </a:solidFill>
                <a:effectLst>
                  <a:glow rad="215900">
                    <a:schemeClr val="bg2"/>
                  </a:glow>
                </a:effectLst>
              </a:rPr>
            </a:br>
            <a:r>
              <a:rPr lang="ar-JO" sz="4000" dirty="0">
                <a:solidFill>
                  <a:schemeClr val="tx1"/>
                </a:solidFill>
                <a:effectLst>
                  <a:glow rad="215900">
                    <a:schemeClr val="bg2"/>
                  </a:glow>
                </a:effectLst>
              </a:rPr>
              <a:t>لا نحب عملها</a:t>
            </a:r>
            <a:endParaRPr lang="en-US" sz="4800" dirty="0">
              <a:solidFill>
                <a:schemeClr val="tx1"/>
              </a:solidFill>
              <a:effectLst>
                <a:glow rad="215900">
                  <a:schemeClr val="bg2"/>
                </a:glow>
              </a:effectLst>
            </a:endParaRPr>
          </a:p>
        </p:txBody>
      </p:sp>
    </p:spTree>
    <p:extLst>
      <p:ext uri="{BB962C8B-B14F-4D97-AF65-F5344CB8AC3E}">
        <p14:creationId xmlns:p14="http://schemas.microsoft.com/office/powerpoint/2010/main" val="267942617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الحجة</a:t>
            </a:r>
            <a:endParaRPr lang="en-US" dirty="0">
              <a:solidFill>
                <a:srgbClr val="FFFFFF"/>
              </a:solidFill>
              <a:ea typeface="ＭＳ Ｐゴシック" charset="0"/>
            </a:endParaRPr>
          </a:p>
        </p:txBody>
      </p:sp>
      <p:sp>
        <p:nvSpPr>
          <p:cNvPr id="613379"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
        <p:nvSpPr>
          <p:cNvPr id="49157" name="Rectangle 5"/>
          <p:cNvSpPr>
            <a:spLocks noChangeArrowheads="1"/>
          </p:cNvSpPr>
          <p:nvPr/>
        </p:nvSpPr>
        <p:spPr bwMode="auto">
          <a:xfrm>
            <a:off x="457200" y="1371600"/>
            <a:ext cx="8228013"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يستمر نحميا بإكمال قصة عزرا كما لو كانا سفراً واحداً حيث يمتلكان نفس الموضوع : استرداد شعب الله إلى الأرض وقد كتبا لتشجيع البقية على طاعة العهد خصوصاً من خلال العبادة الصحيحة في الهيكل</a:t>
            </a:r>
            <a:endParaRPr kumimoji="1" lang="en-US" altLang="zh-CN" sz="2600" b="1" baseline="0" dirty="0">
              <a:solidFill>
                <a:srgbClr val="000000"/>
              </a:solidFill>
              <a:latin typeface="Arial" panose="020B0604020202020204" pitchFamily="34" charset="0"/>
              <a:cs typeface="Arial" panose="020B0604020202020204" pitchFamily="34" charset="0"/>
            </a:endParaRPr>
          </a:p>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يكمل نحميا الإسترداد من خلال الرجوع الثالث والأخير تحت قيادته لإعادة بناء الأسوار (الإصحاحات 1-7) متبوعاً باسترداد الشعب (الإصحاحات 8-13)</a:t>
            </a:r>
            <a:endParaRPr kumimoji="1" lang="en-US" altLang="zh-CN" sz="2600" b="1" baseline="0" dirty="0">
              <a:solidFill>
                <a:srgbClr val="000000"/>
              </a:solidFill>
              <a:latin typeface="Arial" panose="020B0604020202020204" pitchFamily="34" charset="0"/>
              <a:cs typeface="Arial" panose="020B0604020202020204" pitchFamily="34" charset="0"/>
            </a:endParaRPr>
          </a:p>
          <a:p>
            <a:pPr marL="457200" indent="-457200" algn="r" rtl="1">
              <a:lnSpc>
                <a:spcPct val="90000"/>
              </a:lnSpc>
              <a:spcBef>
                <a:spcPct val="20000"/>
              </a:spcBef>
              <a:buClr>
                <a:srgbClr val="000000"/>
              </a:buClr>
              <a:buFont typeface="Arial" charset="0"/>
              <a:buChar char="•"/>
            </a:pPr>
            <a:r>
              <a:rPr kumimoji="1" lang="ar-JO" altLang="zh-CN" sz="2600" b="1" baseline="0" dirty="0">
                <a:solidFill>
                  <a:srgbClr val="000000"/>
                </a:solidFill>
                <a:latin typeface="Arial" panose="020B0604020202020204" pitchFamily="34" charset="0"/>
                <a:cs typeface="Arial" panose="020B0604020202020204" pitchFamily="34" charset="0"/>
              </a:rPr>
              <a:t>يتضمن السفر أيضاً تعاليم ذات بصيرة عن مبادئ القيادة (1-7) ومبادئ روحية (8-10) ومبادئ أخلاقية واجتماعية (11-13)</a:t>
            </a:r>
            <a:endParaRPr kumimoji="1" lang="en-US" altLang="zh-CN" sz="2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childTnLst>
                                    <p:set>
                                      <p:cBhvr>
                                        <p:cTn id="6" dur="1" fill="hold">
                                          <p:stCondLst>
                                            <p:cond delay="0"/>
                                          </p:stCondLst>
                                        </p:cTn>
                                        <p:tgtEl>
                                          <p:spTgt spid="49157">
                                            <p:txEl>
                                              <p:pRg st="0" end="0"/>
                                            </p:txEl>
                                          </p:spTgt>
                                        </p:tgtEl>
                                        <p:attrNameLst>
                                          <p:attrName>style.visibility</p:attrName>
                                        </p:attrNameLst>
                                      </p:cBhvr>
                                      <p:to>
                                        <p:strVal val="visible"/>
                                      </p:to>
                                    </p:set>
                                    <p:anim calcmode="lin" valueType="num">
                                      <p:cBhvr additive="base">
                                        <p:cTn id="7" dur="500" fill="hold"/>
                                        <p:tgtEl>
                                          <p:spTgt spid="491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91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49157">
                                            <p:txEl>
                                              <p:pRg st="1" end="1"/>
                                            </p:txEl>
                                          </p:spTgt>
                                        </p:tgtEl>
                                        <p:attrNameLst>
                                          <p:attrName>style.visibility</p:attrName>
                                        </p:attrNameLst>
                                      </p:cBhvr>
                                      <p:to>
                                        <p:strVal val="visible"/>
                                      </p:to>
                                    </p:set>
                                    <p:anim calcmode="lin" valueType="num">
                                      <p:cBhvr additive="base">
                                        <p:cTn id="13" dur="500" fill="hold"/>
                                        <p:tgtEl>
                                          <p:spTgt spid="4915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91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6" fill="hold" grpId="0" nodeType="clickEffect">
                                  <p:stCondLst>
                                    <p:cond delay="0"/>
                                  </p:stCondLst>
                                  <p:childTnLst>
                                    <p:set>
                                      <p:cBhvr>
                                        <p:cTn id="18" dur="1" fill="hold">
                                          <p:stCondLst>
                                            <p:cond delay="0"/>
                                          </p:stCondLst>
                                        </p:cTn>
                                        <p:tgtEl>
                                          <p:spTgt spid="49157">
                                            <p:txEl>
                                              <p:pRg st="2" end="2"/>
                                            </p:txEl>
                                          </p:spTgt>
                                        </p:tgtEl>
                                        <p:attrNameLst>
                                          <p:attrName>style.visibility</p:attrName>
                                        </p:attrNameLst>
                                      </p:cBhvr>
                                      <p:to>
                                        <p:strVal val="visible"/>
                                      </p:to>
                                    </p:set>
                                    <p:anim calcmode="lin" valueType="num">
                                      <p:cBhvr additive="base">
                                        <p:cTn id="19" dur="500" fill="hold"/>
                                        <p:tgtEl>
                                          <p:spTgt spid="4915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915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7"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9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142338" name="Rectangle 3"/>
          <p:cNvSpPr>
            <a:spLocks noGrp="1" noChangeArrowheads="1"/>
          </p:cNvSpPr>
          <p:nvPr>
            <p:ph type="title" idx="4294967295"/>
          </p:nvPr>
        </p:nvSpPr>
        <p:spPr>
          <a:xfrm>
            <a:off x="0" y="5791200"/>
            <a:ext cx="9144000" cy="1066800"/>
          </a:xfrm>
          <a:solidFill>
            <a:srgbClr val="000000"/>
          </a:solidFill>
        </p:spPr>
        <p:txBody>
          <a:bodyPr/>
          <a:lstStyle/>
          <a:p>
            <a:pPr algn="ctr"/>
            <a:br>
              <a:rPr lang="en-US" sz="3200" dirty="0">
                <a:solidFill>
                  <a:srgbClr val="FFFFFF"/>
                </a:solidFill>
                <a:ea typeface="ＭＳ Ｐゴシック" charset="0"/>
              </a:rPr>
            </a:br>
            <a:r>
              <a:rPr lang="ar-JO" sz="3200" dirty="0">
                <a:solidFill>
                  <a:srgbClr val="FFFFFF"/>
                </a:solidFill>
                <a:ea typeface="ＭＳ Ｐゴシック" charset="0"/>
              </a:rPr>
              <a:t>2. معظمنا يقدم التزامه نحو الله بشكل عملي من خلال عمل ما هو </a:t>
            </a:r>
            <a:r>
              <a:rPr lang="ar-JO" sz="3200" dirty="0">
                <a:solidFill>
                  <a:srgbClr val="FFFF00"/>
                </a:solidFill>
                <a:ea typeface="ＭＳ Ｐゴシック" charset="0"/>
              </a:rPr>
              <a:t>طبيعي</a:t>
            </a:r>
            <a:r>
              <a:rPr lang="ar-JO" sz="3200" dirty="0">
                <a:solidFill>
                  <a:srgbClr val="FFFFFF"/>
                </a:solidFill>
                <a:ea typeface="ＭＳ Ｐゴシック" charset="0"/>
              </a:rPr>
              <a:t> (11: 25-36)</a:t>
            </a:r>
            <a:endParaRPr lang="en-US" sz="3200" dirty="0">
              <a:solidFill>
                <a:srgbClr val="FFFFFF"/>
              </a:solidFill>
              <a:ea typeface="ＭＳ Ｐゴシック" charset="0"/>
            </a:endParaRPr>
          </a:p>
        </p:txBody>
      </p:sp>
      <p:sp>
        <p:nvSpPr>
          <p:cNvPr id="70662" name="Text Box 6"/>
          <p:cNvSpPr txBox="1">
            <a:spLocks noChangeArrowheads="1"/>
          </p:cNvSpPr>
          <p:nvPr/>
        </p:nvSpPr>
        <p:spPr bwMode="auto">
          <a:xfrm>
            <a:off x="0" y="3962400"/>
            <a:ext cx="9144000" cy="830997"/>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altLang="ja-JP" b="1" baseline="0" dirty="0">
                <a:solidFill>
                  <a:srgbClr val="FFFFFF"/>
                </a:solidFill>
                <a:latin typeface="Arial" panose="020B0604020202020204" pitchFamily="34" charset="0"/>
                <a:cs typeface="Arial" panose="020B0604020202020204" pitchFamily="34" charset="0"/>
              </a:rPr>
              <a:t>وفي الضياع مع حقولها سكن من بني يهوذا في قرية أربع وقراها</a:t>
            </a:r>
          </a:p>
          <a:p>
            <a:pPr algn="r"/>
            <a:r>
              <a:rPr lang="ar-JO" b="1" baseline="0" dirty="0">
                <a:solidFill>
                  <a:srgbClr val="FFFFFF"/>
                </a:solidFill>
                <a:latin typeface="Arial" panose="020B0604020202020204" pitchFamily="34" charset="0"/>
                <a:cs typeface="Arial" panose="020B0604020202020204" pitchFamily="34" charset="0"/>
              </a:rPr>
              <a:t>(11: 25)</a:t>
            </a:r>
            <a:endParaRPr lang="en-US" b="1" baseline="0" dirty="0">
              <a:solidFill>
                <a:srgbClr val="FFFFFF"/>
              </a:solidFill>
              <a:latin typeface="Arial" panose="020B0604020202020204" pitchFamily="34" charset="0"/>
              <a:cs typeface="Arial" panose="020B0604020202020204" pitchFamily="34" charset="0"/>
            </a:endParaRPr>
          </a:p>
        </p:txBody>
      </p:sp>
      <p:pic>
        <p:nvPicPr>
          <p:cNvPr id="70675" name="Picture 19"/>
          <p:cNvPicPr>
            <a:picLocks noChangeAspect="1" noChangeArrowheads="1"/>
          </p:cNvPicPr>
          <p:nvPr/>
        </p:nvPicPr>
        <p:blipFill>
          <a:blip r:embed="rId4" cstate="screen">
            <a:extLst>
              <a:ext uri="{28A0092B-C50C-407E-A947-70E740481C1C}">
                <a14:useLocalDpi xmlns:a14="http://schemas.microsoft.com/office/drawing/2010/main"/>
              </a:ext>
            </a:extLst>
          </a:blip>
          <a:srcRect t="-4993"/>
          <a:stretch>
            <a:fillRect/>
          </a:stretch>
        </p:blipFill>
        <p:spPr bwMode="auto">
          <a:xfrm>
            <a:off x="533400" y="0"/>
            <a:ext cx="1295400" cy="12017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pic>
      <p:sp>
        <p:nvSpPr>
          <p:cNvPr id="70674" name="Text Box 18"/>
          <p:cNvSpPr txBox="1">
            <a:spLocks noChangeArrowheads="1"/>
          </p:cNvSpPr>
          <p:nvPr/>
        </p:nvSpPr>
        <p:spPr bwMode="auto">
          <a:xfrm>
            <a:off x="0" y="0"/>
            <a:ext cx="9144000" cy="830997"/>
          </a:xfrm>
          <a:prstGeom prst="rect">
            <a:avLst/>
          </a:prstGeom>
          <a:solidFill>
            <a:srgbClr val="0000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baseline="0" dirty="0">
                <a:solidFill>
                  <a:srgbClr val="FFFFFF"/>
                </a:solidFill>
                <a:latin typeface="Arial" panose="020B0604020202020204" pitchFamily="34" charset="0"/>
                <a:cs typeface="Arial" panose="020B0604020202020204" pitchFamily="34" charset="0"/>
              </a:rPr>
              <a:t>وبنو </a:t>
            </a:r>
            <a:r>
              <a:rPr lang="ar-JO" b="1" baseline="0" dirty="0">
                <a:solidFill>
                  <a:srgbClr val="FFFF00"/>
                </a:solidFill>
                <a:latin typeface="Arial" panose="020B0604020202020204" pitchFamily="34" charset="0"/>
                <a:cs typeface="Arial" panose="020B0604020202020204" pitchFamily="34" charset="0"/>
              </a:rPr>
              <a:t>بنيامين</a:t>
            </a:r>
            <a:r>
              <a:rPr lang="ar-JO" b="1" baseline="0" dirty="0">
                <a:solidFill>
                  <a:srgbClr val="FFFFFF"/>
                </a:solidFill>
                <a:latin typeface="Arial" panose="020B0604020202020204" pitchFamily="34" charset="0"/>
                <a:cs typeface="Arial" panose="020B0604020202020204" pitchFamily="34" charset="0"/>
              </a:rPr>
              <a:t> سكنوا من جبع غلى مخماس</a:t>
            </a:r>
          </a:p>
          <a:p>
            <a:pPr algn="r"/>
            <a:r>
              <a:rPr lang="ar-JO" b="1" baseline="0" dirty="0">
                <a:solidFill>
                  <a:srgbClr val="FFFFFF"/>
                </a:solidFill>
                <a:latin typeface="Arial" panose="020B0604020202020204" pitchFamily="34" charset="0"/>
                <a:cs typeface="Arial" panose="020B0604020202020204" pitchFamily="34" charset="0"/>
              </a:rPr>
              <a:t>(11: 31)</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8281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6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2" grpId="0" animBg="1" autoUpdateAnimBg="0"/>
      <p:bldP spid="70674"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2971800" y="76200"/>
            <a:ext cx="6172200" cy="2971800"/>
          </a:xfrm>
          <a:solidFill>
            <a:srgbClr val="000000"/>
          </a:solidFill>
        </p:spPr>
        <p:txBody>
          <a:bodyPr/>
          <a:lstStyle/>
          <a:p>
            <a:pPr marL="1052513" indent="-1052513" algn="r" eaLnBrk="1" hangingPunct="1">
              <a:defRPr/>
            </a:pPr>
            <a:r>
              <a:rPr kumimoji="1" lang="ar-JO" sz="3600" dirty="0">
                <a:solidFill>
                  <a:schemeClr val="tx1"/>
                </a:solidFill>
                <a:latin typeface="Arial Black" charset="0"/>
              </a:rPr>
              <a:t>3. كلنا نقدم التزاماً عملياً نحو الله من خلال اتباع </a:t>
            </a:r>
            <a:r>
              <a:rPr kumimoji="1" lang="ar-JO" sz="3600" dirty="0">
                <a:solidFill>
                  <a:srgbClr val="FFFF00"/>
                </a:solidFill>
                <a:latin typeface="Arial Black" charset="0"/>
              </a:rPr>
              <a:t>قادة</a:t>
            </a:r>
            <a:r>
              <a:rPr kumimoji="1" lang="ar-JO" sz="3600" dirty="0">
                <a:solidFill>
                  <a:schemeClr val="tx1"/>
                </a:solidFill>
                <a:latin typeface="Arial Black" charset="0"/>
              </a:rPr>
              <a:t> عينهم الله      (12: 1-26)</a:t>
            </a:r>
            <a:endParaRPr lang="en-US" u="sng" dirty="0">
              <a:solidFill>
                <a:schemeClr val="tx1"/>
              </a:solidFill>
              <a:latin typeface="Times New Roman" charset="0"/>
            </a:endParaRPr>
          </a:p>
        </p:txBody>
      </p:sp>
      <p:pic>
        <p:nvPicPr>
          <p:cNvPr id="148483" name="Picture 4"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4"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52600" y="0"/>
            <a:ext cx="10668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40234387"/>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6674" name="Picture 9" descr="commitment_pl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47725"/>
            <a:ext cx="9144000" cy="6010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 name="Rectangle 2"/>
          <p:cNvSpPr>
            <a:spLocks noGrp="1" noChangeArrowheads="1"/>
          </p:cNvSpPr>
          <p:nvPr>
            <p:ph type="title"/>
          </p:nvPr>
        </p:nvSpPr>
        <p:spPr>
          <a:xfrm>
            <a:off x="723900" y="381000"/>
            <a:ext cx="7696200" cy="762000"/>
          </a:xfrm>
          <a:solidFill>
            <a:srgbClr val="094707"/>
          </a:solidFill>
          <a:extLst>
            <a:ext uri="{91240B29-F687-4f45-9708-019B960494DF}">
              <a14:hiddenLine xmlns:a14="http://schemas.microsoft.com/office/drawing/2010/main" xmlns="" w="9525">
                <a:solidFill>
                  <a:srgbClr val="FFFF00"/>
                </a:solidFill>
                <a:miter lim="800000"/>
                <a:headEnd/>
                <a:tailEnd/>
              </a14:hiddenLine>
            </a:ext>
          </a:extLst>
        </p:spPr>
        <p:txBody>
          <a:bodyPr/>
          <a:lstStyle/>
          <a:p>
            <a:pPr algn="ctr" eaLnBrk="1" hangingPunct="1">
              <a:defRPr/>
            </a:pPr>
            <a:r>
              <a:rPr kumimoji="1" lang="ar-JO" sz="3600" dirty="0">
                <a:solidFill>
                  <a:schemeClr val="tx1"/>
                </a:solidFill>
              </a:rPr>
              <a:t>الفكرة الرئيسية في نحميا 11 </a:t>
            </a:r>
            <a:endParaRPr kumimoji="1" lang="en-US" dirty="0">
              <a:solidFill>
                <a:schemeClr val="tx1"/>
              </a:solidFill>
            </a:endParaRPr>
          </a:p>
        </p:txBody>
      </p:sp>
      <p:sp>
        <p:nvSpPr>
          <p:cNvPr id="12292" name="Rectangle 4"/>
          <p:cNvSpPr>
            <a:spLocks noChangeArrowheads="1"/>
          </p:cNvSpPr>
          <p:nvPr/>
        </p:nvSpPr>
        <p:spPr bwMode="auto">
          <a:xfrm>
            <a:off x="762000" y="2209800"/>
            <a:ext cx="7543800" cy="1752600"/>
          </a:xfrm>
          <a:prstGeom prst="rect">
            <a:avLst/>
          </a:prstGeom>
          <a:noFill/>
          <a:ln>
            <a:noFill/>
          </a:ln>
          <a:effectLst/>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b"/>
          <a:lstStyle/>
          <a:p>
            <a:pPr eaLnBrk="1" hangingPunct="1">
              <a:defRPr/>
            </a:pPr>
            <a:r>
              <a:rPr lang="ar-JO"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rPr>
              <a:t>قدم التزامك لله عملياً من خلال اتباع خطته </a:t>
            </a:r>
            <a:r>
              <a:rPr lang="ar-JO" sz="4400" b="1" baseline="0"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الشخصية</a:t>
            </a:r>
            <a:r>
              <a:rPr lang="ar-JO"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rPr>
              <a:t> لحياتك</a:t>
            </a:r>
            <a:endParaRPr lang="en-US" sz="4400" b="1" baseline="0" dirty="0">
              <a:solidFill>
                <a:srgbClr val="EAE8E2"/>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628791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7567672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r>
              <a:rPr lang="ar-JO" b="1" dirty="0">
                <a:solidFill>
                  <a:srgbClr val="000000"/>
                </a:solidFill>
                <a:latin typeface="Arial" panose="020B0604020202020204" pitchFamily="34" charset="0"/>
                <a:cs typeface="Arial" panose="020B0604020202020204" pitchFamily="34" charset="0"/>
              </a:rPr>
              <a:t>نظرة عامة</a:t>
            </a:r>
            <a:endParaRPr lang="en-US" b="1" dirty="0">
              <a:solidFill>
                <a:srgbClr val="000000"/>
              </a:solidFill>
              <a:latin typeface="Arial" panose="020B0604020202020204" pitchFamily="34" charset="0"/>
              <a:cs typeface="Arial" panose="020B0604020202020204" pitchFamily="34" charset="0"/>
            </a:endParaRPr>
          </a:p>
        </p:txBody>
      </p:sp>
      <p:sp>
        <p:nvSpPr>
          <p:cNvPr id="67587" name="Text Box 3"/>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67588" name="Group 4"/>
          <p:cNvGrpSpPr>
            <a:grpSpLocks/>
          </p:cNvGrpSpPr>
          <p:nvPr/>
        </p:nvGrpSpPr>
        <p:grpSpPr bwMode="auto">
          <a:xfrm>
            <a:off x="-7938" y="685800"/>
            <a:ext cx="9159876" cy="728663"/>
            <a:chOff x="0" y="0"/>
            <a:chExt cx="5770" cy="671"/>
          </a:xfrm>
        </p:grpSpPr>
        <p:sp>
          <p:nvSpPr>
            <p:cNvPr id="67661" name="Rectangle 5"/>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بناء الأسوار – بناء الشعب</a:t>
              </a:r>
              <a:endParaRPr lang="en-US" b="1" baseline="0" dirty="0">
                <a:solidFill>
                  <a:srgbClr val="FFFFFF"/>
                </a:solidFill>
                <a:latin typeface="Arial" panose="020B0604020202020204" pitchFamily="34" charset="0"/>
                <a:cs typeface="Arial" panose="020B0604020202020204" pitchFamily="34" charset="0"/>
              </a:endParaRPr>
            </a:p>
          </p:txBody>
        </p:sp>
        <p:sp>
          <p:nvSpPr>
            <p:cNvPr id="67662" name="Rectangle 6"/>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89" name="Group 7"/>
          <p:cNvGrpSpPr>
            <a:grpSpLocks/>
          </p:cNvGrpSpPr>
          <p:nvPr/>
        </p:nvGrpSpPr>
        <p:grpSpPr bwMode="auto">
          <a:xfrm>
            <a:off x="-7938" y="1414463"/>
            <a:ext cx="4570413" cy="688975"/>
            <a:chOff x="0" y="671"/>
            <a:chExt cx="3120" cy="633"/>
          </a:xfrm>
        </p:grpSpPr>
        <p:sp>
          <p:nvSpPr>
            <p:cNvPr id="67659" name="Rectangle 8"/>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الأسوار</a:t>
              </a:r>
              <a:endParaRPr lang="en-US" b="1" baseline="0" dirty="0">
                <a:solidFill>
                  <a:srgbClr val="FFFFFF"/>
                </a:solidFill>
                <a:latin typeface="Arial" panose="020B0604020202020204" pitchFamily="34" charset="0"/>
                <a:cs typeface="Arial" panose="020B0604020202020204" pitchFamily="34" charset="0"/>
              </a:endParaRPr>
            </a:p>
          </p:txBody>
        </p:sp>
        <p:sp>
          <p:nvSpPr>
            <p:cNvPr id="67660" name="Rectangle 9"/>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0" name="Group 10"/>
          <p:cNvGrpSpPr>
            <a:grpSpLocks/>
          </p:cNvGrpSpPr>
          <p:nvPr/>
        </p:nvGrpSpPr>
        <p:grpSpPr bwMode="auto">
          <a:xfrm>
            <a:off x="4564063" y="1414463"/>
            <a:ext cx="4570412" cy="688975"/>
            <a:chOff x="3120" y="671"/>
            <a:chExt cx="2650" cy="633"/>
          </a:xfrm>
        </p:grpSpPr>
        <p:sp>
          <p:nvSpPr>
            <p:cNvPr id="67657" name="Rectangle 11"/>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الشعب</a:t>
              </a:r>
              <a:endParaRPr lang="en-US" b="1" baseline="0" dirty="0">
                <a:solidFill>
                  <a:srgbClr val="FFFFFF"/>
                </a:solidFill>
                <a:latin typeface="Arial" panose="020B0604020202020204" pitchFamily="34" charset="0"/>
                <a:cs typeface="Arial" panose="020B0604020202020204" pitchFamily="34" charset="0"/>
              </a:endParaRPr>
            </a:p>
          </p:txBody>
        </p:sp>
        <p:sp>
          <p:nvSpPr>
            <p:cNvPr id="67658" name="Rectangle 12"/>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1" name="Group 13"/>
          <p:cNvGrpSpPr>
            <a:grpSpLocks/>
          </p:cNvGrpSpPr>
          <p:nvPr/>
        </p:nvGrpSpPr>
        <p:grpSpPr bwMode="auto">
          <a:xfrm>
            <a:off x="-7938" y="2103438"/>
            <a:ext cx="4570413" cy="687387"/>
            <a:chOff x="0" y="1304"/>
            <a:chExt cx="3120" cy="633"/>
          </a:xfrm>
        </p:grpSpPr>
        <p:sp>
          <p:nvSpPr>
            <p:cNvPr id="67655" name="Rectangle 14"/>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الإصحاحات 1-7</a:t>
              </a:r>
              <a:endParaRPr lang="en-US" b="1" baseline="0" dirty="0">
                <a:solidFill>
                  <a:srgbClr val="FFFFFF"/>
                </a:solidFill>
                <a:latin typeface="Arial" panose="020B0604020202020204" pitchFamily="34" charset="0"/>
                <a:cs typeface="Arial" panose="020B0604020202020204" pitchFamily="34" charset="0"/>
              </a:endParaRPr>
            </a:p>
          </p:txBody>
        </p:sp>
        <p:sp>
          <p:nvSpPr>
            <p:cNvPr id="67656" name="Rectangle 15"/>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2" name="Group 16"/>
          <p:cNvGrpSpPr>
            <a:grpSpLocks/>
          </p:cNvGrpSpPr>
          <p:nvPr/>
        </p:nvGrpSpPr>
        <p:grpSpPr bwMode="auto">
          <a:xfrm>
            <a:off x="4564063" y="2103438"/>
            <a:ext cx="4570412" cy="687387"/>
            <a:chOff x="3120" y="1304"/>
            <a:chExt cx="2650" cy="633"/>
          </a:xfrm>
        </p:grpSpPr>
        <p:sp>
          <p:nvSpPr>
            <p:cNvPr id="67653" name="Rectangle 17"/>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الإصحاحات 8-13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54" name="Rectangle 18"/>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3" name="Group 19"/>
          <p:cNvGrpSpPr>
            <a:grpSpLocks/>
          </p:cNvGrpSpPr>
          <p:nvPr/>
        </p:nvGrpSpPr>
        <p:grpSpPr bwMode="auto">
          <a:xfrm>
            <a:off x="-7938" y="2790825"/>
            <a:ext cx="4570413" cy="688975"/>
            <a:chOff x="0" y="1937"/>
            <a:chExt cx="3120" cy="633"/>
          </a:xfrm>
        </p:grpSpPr>
        <p:sp>
          <p:nvSpPr>
            <p:cNvPr id="67651" name="Rectangle 2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البناء</a:t>
              </a:r>
              <a:endParaRPr lang="en-US" b="1" baseline="0" dirty="0">
                <a:solidFill>
                  <a:srgbClr val="FFFFFF"/>
                </a:solidFill>
                <a:latin typeface="Arial" panose="020B0604020202020204" pitchFamily="34" charset="0"/>
                <a:cs typeface="Arial" panose="020B0604020202020204" pitchFamily="34" charset="0"/>
              </a:endParaRPr>
            </a:p>
          </p:txBody>
        </p:sp>
        <p:sp>
          <p:nvSpPr>
            <p:cNvPr id="67652" name="Rectangle 21"/>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4" name="Group 22"/>
          <p:cNvGrpSpPr>
            <a:grpSpLocks/>
          </p:cNvGrpSpPr>
          <p:nvPr/>
        </p:nvGrpSpPr>
        <p:grpSpPr bwMode="auto">
          <a:xfrm>
            <a:off x="4564063" y="2790825"/>
            <a:ext cx="4570412" cy="688975"/>
            <a:chOff x="3120" y="1937"/>
            <a:chExt cx="2650" cy="633"/>
          </a:xfrm>
        </p:grpSpPr>
        <p:sp>
          <p:nvSpPr>
            <p:cNvPr id="67649" name="Rectangle 23"/>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التعليمات</a:t>
              </a:r>
              <a:endParaRPr lang="en-US" b="1" baseline="0" dirty="0">
                <a:solidFill>
                  <a:srgbClr val="FFFFFF"/>
                </a:solidFill>
                <a:latin typeface="Arial" panose="020B0604020202020204" pitchFamily="34" charset="0"/>
                <a:cs typeface="Arial" panose="020B0604020202020204" pitchFamily="34" charset="0"/>
              </a:endParaRPr>
            </a:p>
          </p:txBody>
        </p:sp>
        <p:sp>
          <p:nvSpPr>
            <p:cNvPr id="67650" name="Rectangle 24"/>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5" name="Group 25"/>
          <p:cNvGrpSpPr>
            <a:grpSpLocks/>
          </p:cNvGrpSpPr>
          <p:nvPr/>
        </p:nvGrpSpPr>
        <p:grpSpPr bwMode="auto">
          <a:xfrm>
            <a:off x="-7938" y="3479800"/>
            <a:ext cx="4570413" cy="687388"/>
            <a:chOff x="0" y="2570"/>
            <a:chExt cx="3120" cy="633"/>
          </a:xfrm>
        </p:grpSpPr>
        <p:sp>
          <p:nvSpPr>
            <p:cNvPr id="67647" name="Rectangle 26"/>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سياسي</a:t>
              </a:r>
              <a:endParaRPr lang="en-US" b="1" baseline="0" dirty="0">
                <a:solidFill>
                  <a:srgbClr val="FFFFFF"/>
                </a:solidFill>
                <a:latin typeface="Arial" panose="020B0604020202020204" pitchFamily="34" charset="0"/>
                <a:cs typeface="Arial" panose="020B0604020202020204" pitchFamily="34" charset="0"/>
              </a:endParaRPr>
            </a:p>
          </p:txBody>
        </p:sp>
        <p:sp>
          <p:nvSpPr>
            <p:cNvPr id="67648" name="Rectangle 27"/>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6" name="Group 28"/>
          <p:cNvGrpSpPr>
            <a:grpSpLocks/>
          </p:cNvGrpSpPr>
          <p:nvPr/>
        </p:nvGrpSpPr>
        <p:grpSpPr bwMode="auto">
          <a:xfrm>
            <a:off x="4564063" y="3479800"/>
            <a:ext cx="4570412" cy="687388"/>
            <a:chOff x="3120" y="2570"/>
            <a:chExt cx="2650" cy="633"/>
          </a:xfrm>
        </p:grpSpPr>
        <p:sp>
          <p:nvSpPr>
            <p:cNvPr id="67645" name="Rectangle 29"/>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روحي</a:t>
              </a:r>
              <a:endParaRPr lang="en-US" b="1" baseline="0" dirty="0">
                <a:solidFill>
                  <a:srgbClr val="FFFFFF"/>
                </a:solidFill>
                <a:latin typeface="Arial" panose="020B0604020202020204" pitchFamily="34" charset="0"/>
                <a:cs typeface="Arial" panose="020B0604020202020204" pitchFamily="34" charset="0"/>
              </a:endParaRPr>
            </a:p>
          </p:txBody>
        </p:sp>
        <p:sp>
          <p:nvSpPr>
            <p:cNvPr id="67646" name="Rectangle 30"/>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7" name="Group 31"/>
          <p:cNvGrpSpPr>
            <a:grpSpLocks/>
          </p:cNvGrpSpPr>
          <p:nvPr/>
        </p:nvGrpSpPr>
        <p:grpSpPr bwMode="auto">
          <a:xfrm>
            <a:off x="-7938" y="4167188"/>
            <a:ext cx="2286001" cy="812800"/>
            <a:chOff x="0" y="3203"/>
            <a:chExt cx="1674" cy="748"/>
          </a:xfrm>
        </p:grpSpPr>
        <p:sp>
          <p:nvSpPr>
            <p:cNvPr id="67643" name="Rectangle 32"/>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a:t>
              </a:r>
            </a:p>
            <a:p>
              <a:pPr eaLnBrk="1" hangingPunct="1"/>
              <a:r>
                <a:rPr lang="ar-JO" b="1" baseline="0" dirty="0">
                  <a:solidFill>
                    <a:srgbClr val="FFFFFF"/>
                  </a:solidFill>
                  <a:latin typeface="Arial" panose="020B0604020202020204" pitchFamily="34" charset="0"/>
                  <a:cs typeface="Arial" panose="020B0604020202020204" pitchFamily="34" charset="0"/>
                </a:rPr>
                <a:t>1-2</a:t>
              </a:r>
              <a:endParaRPr lang="en-US" b="1" baseline="0" dirty="0">
                <a:solidFill>
                  <a:srgbClr val="FFFFFF"/>
                </a:solidFill>
                <a:latin typeface="Arial" panose="020B0604020202020204" pitchFamily="34" charset="0"/>
                <a:cs typeface="Arial" panose="020B0604020202020204" pitchFamily="34" charset="0"/>
              </a:endParaRPr>
            </a:p>
          </p:txBody>
        </p:sp>
        <p:sp>
          <p:nvSpPr>
            <p:cNvPr id="67644" name="Rectangle 3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8" name="Group 34"/>
          <p:cNvGrpSpPr>
            <a:grpSpLocks/>
          </p:cNvGrpSpPr>
          <p:nvPr/>
        </p:nvGrpSpPr>
        <p:grpSpPr bwMode="auto">
          <a:xfrm>
            <a:off x="2287588" y="4167188"/>
            <a:ext cx="2286000" cy="812800"/>
            <a:chOff x="1674" y="3203"/>
            <a:chExt cx="1446" cy="748"/>
          </a:xfrm>
        </p:grpSpPr>
        <p:sp>
          <p:nvSpPr>
            <p:cNvPr id="67641" name="Rectangle 35"/>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إعادة البناء</a:t>
              </a:r>
            </a:p>
            <a:p>
              <a:pPr eaLnBrk="1" hangingPunct="1"/>
              <a:r>
                <a:rPr lang="ar-JO" b="1" baseline="0" dirty="0">
                  <a:solidFill>
                    <a:srgbClr val="FFFFFF"/>
                  </a:solidFill>
                  <a:latin typeface="Arial" panose="020B0604020202020204" pitchFamily="34" charset="0"/>
                  <a:cs typeface="Arial" panose="020B0604020202020204" pitchFamily="34" charset="0"/>
                </a:rPr>
                <a:t>3-7</a:t>
              </a:r>
              <a:endParaRPr lang="en-US" b="1" baseline="0" dirty="0">
                <a:solidFill>
                  <a:srgbClr val="FFFFFF"/>
                </a:solidFill>
                <a:latin typeface="Arial" panose="020B0604020202020204" pitchFamily="34" charset="0"/>
                <a:cs typeface="Arial" panose="020B0604020202020204" pitchFamily="34" charset="0"/>
              </a:endParaRPr>
            </a:p>
          </p:txBody>
        </p:sp>
        <p:sp>
          <p:nvSpPr>
            <p:cNvPr id="67642" name="Rectangle 36"/>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599" name="Group 37"/>
          <p:cNvGrpSpPr>
            <a:grpSpLocks/>
          </p:cNvGrpSpPr>
          <p:nvPr/>
        </p:nvGrpSpPr>
        <p:grpSpPr bwMode="auto">
          <a:xfrm>
            <a:off x="4573588" y="4167188"/>
            <a:ext cx="2286000" cy="812800"/>
            <a:chOff x="3120" y="3203"/>
            <a:chExt cx="1325" cy="748"/>
          </a:xfrm>
        </p:grpSpPr>
        <p:sp>
          <p:nvSpPr>
            <p:cNvPr id="67639" name="Rectangle 38"/>
            <p:cNvSpPr>
              <a:spLocks noChangeArrowheads="1"/>
            </p:cNvSpPr>
            <p:nvPr/>
          </p:nvSpPr>
          <p:spPr bwMode="auto">
            <a:xfrm>
              <a:off x="3152"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a:t>
              </a:r>
            </a:p>
            <a:p>
              <a:pPr eaLnBrk="1" hangingPunct="1"/>
              <a:r>
                <a:rPr lang="ar-JO" b="1" baseline="0" dirty="0">
                  <a:solidFill>
                    <a:srgbClr val="FFFFFF"/>
                  </a:solidFill>
                  <a:latin typeface="Arial" panose="020B0604020202020204" pitchFamily="34" charset="0"/>
                  <a:cs typeface="Arial" panose="020B0604020202020204" pitchFamily="34" charset="0"/>
                </a:rPr>
                <a:t>8-10</a:t>
              </a:r>
              <a:endParaRPr lang="en-US" b="1" baseline="0" dirty="0">
                <a:solidFill>
                  <a:srgbClr val="FFFFFF"/>
                </a:solidFill>
                <a:latin typeface="Arial" panose="020B0604020202020204" pitchFamily="34" charset="0"/>
                <a:cs typeface="Arial" panose="020B0604020202020204" pitchFamily="34" charset="0"/>
              </a:endParaRPr>
            </a:p>
          </p:txBody>
        </p:sp>
        <p:sp>
          <p:nvSpPr>
            <p:cNvPr id="67640" name="Rectangle 39"/>
            <p:cNvSpPr>
              <a:spLocks noChangeArrowheads="1"/>
            </p:cNvSpPr>
            <p:nvPr/>
          </p:nvSpPr>
          <p:spPr bwMode="auto">
            <a:xfrm>
              <a:off x="3120"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0" name="Group 40"/>
          <p:cNvGrpSpPr>
            <a:grpSpLocks/>
          </p:cNvGrpSpPr>
          <p:nvPr/>
        </p:nvGrpSpPr>
        <p:grpSpPr bwMode="auto">
          <a:xfrm>
            <a:off x="6858000" y="4167188"/>
            <a:ext cx="2286000" cy="812800"/>
            <a:chOff x="4445" y="3203"/>
            <a:chExt cx="1325" cy="748"/>
          </a:xfrm>
        </p:grpSpPr>
        <p:sp>
          <p:nvSpPr>
            <p:cNvPr id="67637" name="Rectangle 41"/>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a:t>
              </a:r>
            </a:p>
            <a:p>
              <a:pPr eaLnBrk="1" hangingPunct="1"/>
              <a:r>
                <a:rPr lang="ar-JO" b="1" baseline="0" dirty="0">
                  <a:solidFill>
                    <a:srgbClr val="FFFFFF"/>
                  </a:solidFill>
                  <a:latin typeface="Arial" panose="020B0604020202020204" pitchFamily="34" charset="0"/>
                  <a:cs typeface="Arial" panose="020B0604020202020204" pitchFamily="34" charset="0"/>
                </a:rPr>
                <a:t>11-13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38" name="Rectangle 42"/>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1" name="Group 43"/>
          <p:cNvGrpSpPr>
            <a:grpSpLocks/>
          </p:cNvGrpSpPr>
          <p:nvPr/>
        </p:nvGrpSpPr>
        <p:grpSpPr bwMode="auto">
          <a:xfrm>
            <a:off x="-7938" y="4979988"/>
            <a:ext cx="914401" cy="1063625"/>
            <a:chOff x="0" y="3951"/>
            <a:chExt cx="739" cy="979"/>
          </a:xfrm>
        </p:grpSpPr>
        <p:sp>
          <p:nvSpPr>
            <p:cNvPr id="67635" name="Rectangle 44"/>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صلاة فارس 1</a:t>
              </a:r>
              <a:endParaRPr lang="en-US" b="1" baseline="0" dirty="0">
                <a:solidFill>
                  <a:srgbClr val="FFFFFF"/>
                </a:solidFill>
                <a:latin typeface="Arial" panose="020B0604020202020204" pitchFamily="34" charset="0"/>
                <a:cs typeface="Arial" panose="020B0604020202020204" pitchFamily="34" charset="0"/>
              </a:endParaRPr>
            </a:p>
          </p:txBody>
        </p:sp>
        <p:sp>
          <p:nvSpPr>
            <p:cNvPr id="67636" name="Rectangle 45"/>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2" name="Group 46"/>
          <p:cNvGrpSpPr>
            <a:grpSpLocks/>
          </p:cNvGrpSpPr>
          <p:nvPr/>
        </p:nvGrpSpPr>
        <p:grpSpPr bwMode="auto">
          <a:xfrm>
            <a:off x="917575" y="4979988"/>
            <a:ext cx="940384" cy="1063625"/>
            <a:chOff x="739" y="3951"/>
            <a:chExt cx="760" cy="979"/>
          </a:xfrm>
        </p:grpSpPr>
        <p:sp>
          <p:nvSpPr>
            <p:cNvPr id="67633" name="Rectangle 47"/>
            <p:cNvSpPr>
              <a:spLocks noChangeArrowheads="1"/>
            </p:cNvSpPr>
            <p:nvPr/>
          </p:nvSpPr>
          <p:spPr bwMode="auto">
            <a:xfrm>
              <a:off x="748" y="3951"/>
              <a:ext cx="751"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تفتيش أورشبليم 2</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67634" name="Rectangle 48"/>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3" name="Group 49"/>
          <p:cNvGrpSpPr>
            <a:grpSpLocks/>
          </p:cNvGrpSpPr>
          <p:nvPr/>
        </p:nvGrpSpPr>
        <p:grpSpPr bwMode="auto">
          <a:xfrm>
            <a:off x="1830388" y="4989513"/>
            <a:ext cx="914400" cy="1065212"/>
            <a:chOff x="1478" y="3951"/>
            <a:chExt cx="538" cy="979"/>
          </a:xfrm>
        </p:grpSpPr>
        <p:sp>
          <p:nvSpPr>
            <p:cNvPr id="67631" name="Rectangle 50"/>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 3</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32" name="Rectangle 51"/>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4" name="Group 52"/>
          <p:cNvGrpSpPr>
            <a:grpSpLocks/>
          </p:cNvGrpSpPr>
          <p:nvPr/>
        </p:nvGrpSpPr>
        <p:grpSpPr bwMode="auto">
          <a:xfrm>
            <a:off x="2744788" y="4979988"/>
            <a:ext cx="914400" cy="1063625"/>
            <a:chOff x="2016" y="3951"/>
            <a:chExt cx="552" cy="979"/>
          </a:xfrm>
        </p:grpSpPr>
        <p:sp>
          <p:nvSpPr>
            <p:cNvPr id="67629" name="Rectangle 53"/>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المقاومة / الإنتهاء</a:t>
              </a:r>
            </a:p>
            <a:p>
              <a:pPr eaLnBrk="1" hangingPunct="1"/>
              <a:r>
                <a:rPr lang="ar-JO" sz="1600" b="1" baseline="0" dirty="0">
                  <a:solidFill>
                    <a:srgbClr val="FFFFFF"/>
                  </a:solidFill>
                  <a:latin typeface="Arial" panose="020B0604020202020204" pitchFamily="34" charset="0"/>
                  <a:cs typeface="Arial" panose="020B0604020202020204" pitchFamily="34" charset="0"/>
                </a:rPr>
                <a:t>3</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30" name="Rectangle 54"/>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5" name="Group 55"/>
          <p:cNvGrpSpPr>
            <a:grpSpLocks/>
          </p:cNvGrpSpPr>
          <p:nvPr/>
        </p:nvGrpSpPr>
        <p:grpSpPr bwMode="auto">
          <a:xfrm>
            <a:off x="3659188" y="4979988"/>
            <a:ext cx="914400" cy="1063625"/>
            <a:chOff x="2568" y="3951"/>
            <a:chExt cx="552" cy="979"/>
          </a:xfrm>
        </p:grpSpPr>
        <p:sp>
          <p:nvSpPr>
            <p:cNvPr id="67627" name="Rectangle 56"/>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التنظيم 7</a:t>
              </a:r>
              <a:endParaRPr lang="en-US" b="1" baseline="0" dirty="0">
                <a:solidFill>
                  <a:srgbClr val="FFFFFF"/>
                </a:solidFill>
                <a:latin typeface="Arial" panose="020B0604020202020204" pitchFamily="34" charset="0"/>
                <a:cs typeface="Arial" panose="020B0604020202020204" pitchFamily="34" charset="0"/>
              </a:endParaRPr>
            </a:p>
          </p:txBody>
        </p:sp>
        <p:sp>
          <p:nvSpPr>
            <p:cNvPr id="67628" name="Rectangle 57"/>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06" name="Group 58"/>
          <p:cNvGrpSpPr>
            <a:grpSpLocks/>
          </p:cNvGrpSpPr>
          <p:nvPr/>
        </p:nvGrpSpPr>
        <p:grpSpPr bwMode="auto">
          <a:xfrm>
            <a:off x="4573588" y="4979988"/>
            <a:ext cx="914400" cy="1063625"/>
            <a:chOff x="3120" y="3951"/>
            <a:chExt cx="552" cy="979"/>
          </a:xfrm>
        </p:grpSpPr>
        <p:sp>
          <p:nvSpPr>
            <p:cNvPr id="67625" name="Rectangle 59"/>
            <p:cNvSpPr>
              <a:spLocks noChangeArrowheads="1"/>
            </p:cNvSpPr>
            <p:nvPr/>
          </p:nvSpPr>
          <p:spPr bwMode="auto">
            <a:xfrm>
              <a:off x="3152"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800" b="1" baseline="0" dirty="0">
                  <a:solidFill>
                    <a:srgbClr val="FFFFFF"/>
                  </a:solidFill>
                  <a:latin typeface="Arial" panose="020B0604020202020204" pitchFamily="34" charset="0"/>
                  <a:cs typeface="Arial" panose="020B0604020202020204" pitchFamily="34" charset="0"/>
                </a:rPr>
                <a:t>الإقناع</a:t>
              </a:r>
            </a:p>
            <a:p>
              <a:pPr eaLnBrk="1" hangingPunct="1"/>
              <a:r>
                <a:rPr lang="ar-JO" sz="1800" b="1" baseline="0" dirty="0">
                  <a:solidFill>
                    <a:srgbClr val="FFFFFF"/>
                  </a:solidFill>
                  <a:latin typeface="Arial" panose="020B0604020202020204" pitchFamily="34" charset="0"/>
                  <a:cs typeface="Arial" panose="020B0604020202020204" pitchFamily="34" charset="0"/>
                </a:rPr>
                <a:t>8</a:t>
              </a:r>
              <a:endParaRPr lang="en-US" b="1" baseline="0" dirty="0">
                <a:solidFill>
                  <a:srgbClr val="FFFFFF"/>
                </a:solidFill>
                <a:latin typeface="Arial" panose="020B0604020202020204" pitchFamily="34" charset="0"/>
                <a:cs typeface="Arial" panose="020B0604020202020204" pitchFamily="34" charset="0"/>
              </a:endParaRPr>
            </a:p>
          </p:txBody>
        </p:sp>
        <p:sp>
          <p:nvSpPr>
            <p:cNvPr id="67626" name="Rectangle 60"/>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sp>
        <p:nvSpPr>
          <p:cNvPr id="67607" name="Rectangle 61"/>
          <p:cNvSpPr>
            <a:spLocks noChangeArrowheads="1"/>
          </p:cNvSpPr>
          <p:nvPr/>
        </p:nvSpPr>
        <p:spPr bwMode="auto">
          <a:xfrm>
            <a:off x="5543550" y="4953000"/>
            <a:ext cx="906368"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800" b="1" baseline="0" dirty="0">
                <a:solidFill>
                  <a:srgbClr val="FFFFFF"/>
                </a:solidFill>
                <a:latin typeface="Arial" panose="020B0604020202020204" pitchFamily="34" charset="0"/>
                <a:cs typeface="Arial" panose="020B0604020202020204" pitchFamily="34" charset="0"/>
              </a:rPr>
              <a:t>الإعتراف </a:t>
            </a:r>
          </a:p>
          <a:p>
            <a:pPr eaLnBrk="1" hangingPunct="1"/>
            <a:r>
              <a:rPr lang="ar-JO" sz="1800" b="1" baseline="0" dirty="0">
                <a:solidFill>
                  <a:srgbClr val="FFFFFF"/>
                </a:solidFill>
                <a:latin typeface="Arial" panose="020B0604020202020204" pitchFamily="34" charset="0"/>
                <a:cs typeface="Arial" panose="020B0604020202020204" pitchFamily="34" charset="0"/>
              </a:rPr>
              <a:t>9</a:t>
            </a:r>
            <a:endParaRPr lang="en-US" sz="1800" b="1" baseline="0" dirty="0">
              <a:solidFill>
                <a:srgbClr val="FFFFFF"/>
              </a:solidFill>
              <a:latin typeface="Arial" panose="020B0604020202020204" pitchFamily="34" charset="0"/>
              <a:cs typeface="Arial" panose="020B0604020202020204" pitchFamily="34" charset="0"/>
            </a:endParaRPr>
          </a:p>
        </p:txBody>
      </p:sp>
      <p:grpSp>
        <p:nvGrpSpPr>
          <p:cNvPr id="67609" name="Group 63"/>
          <p:cNvGrpSpPr>
            <a:grpSpLocks/>
          </p:cNvGrpSpPr>
          <p:nvPr/>
        </p:nvGrpSpPr>
        <p:grpSpPr bwMode="auto">
          <a:xfrm>
            <a:off x="6450877" y="4979988"/>
            <a:ext cx="863364" cy="1063625"/>
            <a:chOff x="4224" y="3951"/>
            <a:chExt cx="442" cy="979"/>
          </a:xfrm>
        </p:grpSpPr>
        <p:sp>
          <p:nvSpPr>
            <p:cNvPr id="67623" name="Rectangle 64"/>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العهد </a:t>
              </a:r>
            </a:p>
            <a:p>
              <a:pPr eaLnBrk="1" hangingPunct="1"/>
              <a:r>
                <a:rPr lang="ar-JO" b="1" baseline="0" dirty="0">
                  <a:solidFill>
                    <a:srgbClr val="FFFFFF"/>
                  </a:solidFill>
                  <a:latin typeface="Arial" panose="020B0604020202020204" pitchFamily="34" charset="0"/>
                  <a:cs typeface="Arial" panose="020B0604020202020204" pitchFamily="34" charset="0"/>
                </a:rPr>
                <a:t>10</a:t>
              </a:r>
              <a:endParaRPr lang="en-US" b="1" baseline="0" dirty="0">
                <a:solidFill>
                  <a:srgbClr val="FFFFFF"/>
                </a:solidFill>
                <a:latin typeface="Arial" panose="020B0604020202020204" pitchFamily="34" charset="0"/>
                <a:cs typeface="Arial" panose="020B0604020202020204" pitchFamily="34" charset="0"/>
              </a:endParaRPr>
            </a:p>
          </p:txBody>
        </p:sp>
        <p:sp>
          <p:nvSpPr>
            <p:cNvPr id="67624" name="Rectangle 6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0" name="Group 66"/>
          <p:cNvGrpSpPr>
            <a:grpSpLocks/>
          </p:cNvGrpSpPr>
          <p:nvPr/>
        </p:nvGrpSpPr>
        <p:grpSpPr bwMode="auto">
          <a:xfrm>
            <a:off x="7315200" y="4979988"/>
            <a:ext cx="914400" cy="1063625"/>
            <a:chOff x="4666" y="3951"/>
            <a:chExt cx="552" cy="979"/>
          </a:xfrm>
        </p:grpSpPr>
        <p:sp>
          <p:nvSpPr>
            <p:cNvPr id="67621" name="Rectangle 67"/>
            <p:cNvSpPr>
              <a:spLocks noChangeArrowheads="1"/>
            </p:cNvSpPr>
            <p:nvPr/>
          </p:nvSpPr>
          <p:spPr bwMode="auto">
            <a:xfrm>
              <a:off x="469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100" b="1" baseline="0" dirty="0">
                  <a:solidFill>
                    <a:srgbClr val="FFFFFF"/>
                  </a:solidFill>
                  <a:latin typeface="Arial" panose="020B0604020202020204" pitchFamily="34" charset="0"/>
                  <a:cs typeface="Arial" panose="020B0604020202020204" pitchFamily="34" charset="0"/>
                </a:rPr>
                <a:t>إعادة السكن و التكريس 11-12</a:t>
              </a:r>
              <a:endParaRPr lang="en-US" b="1" baseline="0" dirty="0">
                <a:solidFill>
                  <a:srgbClr val="FFFFFF"/>
                </a:solidFill>
                <a:latin typeface="Arial" panose="020B0604020202020204" pitchFamily="34" charset="0"/>
                <a:cs typeface="Arial" panose="020B0604020202020204" pitchFamily="34" charset="0"/>
              </a:endParaRPr>
            </a:p>
          </p:txBody>
        </p:sp>
        <p:sp>
          <p:nvSpPr>
            <p:cNvPr id="67622" name="Rectangle 68"/>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1" name="Group 69"/>
          <p:cNvGrpSpPr>
            <a:grpSpLocks/>
          </p:cNvGrpSpPr>
          <p:nvPr/>
        </p:nvGrpSpPr>
        <p:grpSpPr bwMode="auto">
          <a:xfrm>
            <a:off x="8229600" y="4979988"/>
            <a:ext cx="914400" cy="1063625"/>
            <a:chOff x="5218" y="3951"/>
            <a:chExt cx="552" cy="979"/>
          </a:xfrm>
        </p:grpSpPr>
        <p:sp>
          <p:nvSpPr>
            <p:cNvPr id="67619" name="Rectangle 7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200" b="1" baseline="0" dirty="0">
                  <a:solidFill>
                    <a:srgbClr val="FFFFFF"/>
                  </a:solidFill>
                  <a:latin typeface="Arial" panose="020B0604020202020204" pitchFamily="34" charset="0"/>
                  <a:cs typeface="Arial" panose="020B0604020202020204" pitchFamily="34" charset="0"/>
                </a:rPr>
                <a:t>إصلاحات السبت و الزواج المتبادل 13</a:t>
              </a:r>
              <a:endParaRPr lang="en-US" b="1" baseline="0" dirty="0">
                <a:solidFill>
                  <a:srgbClr val="FFFFFF"/>
                </a:solidFill>
                <a:latin typeface="Arial" panose="020B0604020202020204" pitchFamily="34" charset="0"/>
                <a:cs typeface="Arial" panose="020B0604020202020204" pitchFamily="34" charset="0"/>
              </a:endParaRPr>
            </a:p>
          </p:txBody>
        </p:sp>
        <p:sp>
          <p:nvSpPr>
            <p:cNvPr id="67620" name="Rectangle 71"/>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2" name="Group 72"/>
          <p:cNvGrpSpPr>
            <a:grpSpLocks/>
          </p:cNvGrpSpPr>
          <p:nvPr/>
        </p:nvGrpSpPr>
        <p:grpSpPr bwMode="auto">
          <a:xfrm>
            <a:off x="-4763" y="6043613"/>
            <a:ext cx="8226426" cy="814387"/>
            <a:chOff x="1870" y="4930"/>
            <a:chExt cx="3903" cy="748"/>
          </a:xfrm>
        </p:grpSpPr>
        <p:sp>
          <p:nvSpPr>
            <p:cNvPr id="67617" name="Rectangle 7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 52 يوم (6: 15) </a:t>
              </a:r>
              <a:r>
                <a:rPr lang="en-US"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b="1" baseline="0" dirty="0">
                  <a:solidFill>
                    <a:srgbClr val="FFFFFF"/>
                  </a:solidFill>
                  <a:latin typeface="Arial" panose="020B0604020202020204" pitchFamily="34" charset="0"/>
                  <a:cs typeface="Arial" panose="020B0604020202020204" pitchFamily="34" charset="0"/>
                </a:rPr>
                <a:t>445-433 ق.م</a:t>
              </a:r>
              <a:endParaRPr lang="en-US"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13: 6أ</a:t>
              </a:r>
              <a:endParaRPr lang="en-US" b="1" baseline="0" dirty="0">
                <a:solidFill>
                  <a:srgbClr val="FFFFFF"/>
                </a:solidFill>
                <a:latin typeface="Arial" panose="020B0604020202020204" pitchFamily="34" charset="0"/>
                <a:cs typeface="Arial" panose="020B0604020202020204" pitchFamily="34" charset="0"/>
              </a:endParaRPr>
            </a:p>
          </p:txBody>
        </p:sp>
        <p:sp>
          <p:nvSpPr>
            <p:cNvPr id="67618" name="Rectangle 74"/>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grpSp>
        <p:nvGrpSpPr>
          <p:cNvPr id="67613" name="Group 75"/>
          <p:cNvGrpSpPr>
            <a:grpSpLocks/>
          </p:cNvGrpSpPr>
          <p:nvPr/>
        </p:nvGrpSpPr>
        <p:grpSpPr bwMode="auto">
          <a:xfrm>
            <a:off x="8143937" y="6043613"/>
            <a:ext cx="1000064" cy="814387"/>
            <a:chOff x="5598" y="4930"/>
            <a:chExt cx="2043" cy="748"/>
          </a:xfrm>
        </p:grpSpPr>
        <p:sp>
          <p:nvSpPr>
            <p:cNvPr id="67615" name="Rectangle 76"/>
            <p:cNvSpPr>
              <a:spLocks noChangeArrowheads="1"/>
            </p:cNvSpPr>
            <p:nvPr/>
          </p:nvSpPr>
          <p:spPr bwMode="auto">
            <a:xfrm>
              <a:off x="5598" y="4930"/>
              <a:ext cx="2043"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600" b="1" baseline="0" dirty="0">
                  <a:solidFill>
                    <a:srgbClr val="FFFFFF"/>
                  </a:solidFill>
                  <a:latin typeface="Arial" panose="020B0604020202020204" pitchFamily="34" charset="0"/>
                  <a:cs typeface="Arial" panose="020B0604020202020204" pitchFamily="34" charset="0"/>
                </a:rPr>
                <a:t>425 ق.م؟</a:t>
              </a:r>
              <a:endParaRPr lang="en-US" sz="16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600" b="1" baseline="0" dirty="0">
                  <a:solidFill>
                    <a:srgbClr val="FFFFFF"/>
                  </a:solidFill>
                  <a:latin typeface="Arial" panose="020B0604020202020204" pitchFamily="34" charset="0"/>
                  <a:cs typeface="Arial" panose="020B0604020202020204" pitchFamily="34" charset="0"/>
                </a:rPr>
                <a:t>420 ق.م؟</a:t>
              </a:r>
              <a:endParaRPr lang="en-US" sz="16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6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600" b="1" baseline="0" dirty="0">
                  <a:solidFill>
                    <a:srgbClr val="FFFFFF"/>
                  </a:solidFill>
                  <a:latin typeface="Arial" panose="020B0604020202020204" pitchFamily="34" charset="0"/>
                  <a:cs typeface="Arial" panose="020B0604020202020204" pitchFamily="34" charset="0"/>
                </a:rPr>
                <a:t>13: 6ب</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67616" name="Rectangle 77"/>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pPr algn="l"/>
              <a:endParaRPr lang="en-US" b="1" baseline="0" dirty="0">
                <a:solidFill>
                  <a:srgbClr val="333333"/>
                </a:solidFill>
                <a:latin typeface="Arial" panose="020B0604020202020204" pitchFamily="34" charset="0"/>
                <a:cs typeface="Arial" panose="020B0604020202020204" pitchFamily="34" charset="0"/>
              </a:endParaRPr>
            </a:p>
          </p:txBody>
        </p:sp>
      </p:grpSp>
      <p:sp>
        <p:nvSpPr>
          <p:cNvPr id="67614" name="Oval 77"/>
          <p:cNvSpPr>
            <a:spLocks noChangeArrowheads="1"/>
          </p:cNvSpPr>
          <p:nvPr/>
        </p:nvSpPr>
        <p:spPr bwMode="auto">
          <a:xfrm>
            <a:off x="7239000" y="4800600"/>
            <a:ext cx="990600" cy="1524000"/>
          </a:xfrm>
          <a:prstGeom prst="ellipse">
            <a:avLst/>
          </a:prstGeom>
          <a:noFill/>
          <a:ln w="508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pPr algn="l"/>
            <a:endParaRPr lang="en-US" b="1" baseline="0"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382122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ar-JO" sz="4800" dirty="0">
                <a:latin typeface="Arial" panose="020B0604020202020204" pitchFamily="34" charset="0"/>
              </a:rPr>
              <a:t>نحميا 12: 27-47</a:t>
            </a:r>
            <a:endParaRPr lang="en-US" sz="4800" dirty="0">
              <a:latin typeface="Arial" panose="020B0604020202020204" pitchFamily="34" charset="0"/>
            </a:endParaRPr>
          </a:p>
        </p:txBody>
      </p:sp>
      <p:sp>
        <p:nvSpPr>
          <p:cNvPr id="7" name="Subtitle 6"/>
          <p:cNvSpPr>
            <a:spLocks noGrp="1"/>
          </p:cNvSpPr>
          <p:nvPr>
            <p:ph type="subTitle" sz="quarter" idx="1"/>
          </p:nvPr>
        </p:nvSpPr>
        <p:spPr>
          <a:xfrm>
            <a:off x="1187624" y="1600200"/>
            <a:ext cx="6984776" cy="2692896"/>
          </a:xfrm>
        </p:spPr>
        <p:txBody>
          <a:bodyPr anchor="ctr"/>
          <a:lstStyle/>
          <a:p>
            <a:pPr algn="r">
              <a:buFont typeface="Wingdings" charset="0"/>
              <a:buNone/>
            </a:pPr>
            <a:r>
              <a:rPr lang="ar-JO" sz="4800" dirty="0">
                <a:latin typeface="Arial" panose="020B0604020202020204" pitchFamily="34" charset="0"/>
              </a:rPr>
              <a:t>صوت الموسيقى</a:t>
            </a:r>
            <a:endParaRPr lang="en-US" sz="4800" dirty="0">
              <a:latin typeface="Arial" panose="020B0604020202020204" pitchFamily="34" charset="0"/>
            </a:endParaRPr>
          </a:p>
          <a:p>
            <a:pPr algn="r">
              <a:buFont typeface="Wingdings" charset="0"/>
              <a:buNone/>
            </a:pPr>
            <a:r>
              <a:rPr lang="ar-JO" sz="4800" dirty="0">
                <a:latin typeface="Arial" panose="020B0604020202020204" pitchFamily="34" charset="0"/>
              </a:rPr>
              <a:t>صوت الفرح</a:t>
            </a:r>
            <a:endParaRPr lang="en-US" sz="4400" dirty="0">
              <a:latin typeface="Arial" panose="020B0604020202020204" pitchFamily="34" charset="0"/>
            </a:endParaRPr>
          </a:p>
        </p:txBody>
      </p:sp>
      <p:cxnSp>
        <p:nvCxnSpPr>
          <p:cNvPr id="9" name="Straight Connector 8"/>
          <p:cNvCxnSpPr/>
          <p:nvPr/>
        </p:nvCxnSpPr>
        <p:spPr>
          <a:xfrm>
            <a:off x="2195736" y="2564904"/>
            <a:ext cx="6096000" cy="1588"/>
          </a:xfrm>
          <a:prstGeom prst="line">
            <a:avLst/>
          </a:prstGeom>
          <a:ln w="698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790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p:cTn id="7" dur="10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7">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 calcmode="lin" valueType="num">
                                      <p:cBhvr>
                                        <p:cTn id="14" dur="100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7">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3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ar-JO" sz="4800" dirty="0">
                <a:latin typeface="Arial" panose="020B0604020202020204" pitchFamily="34" charset="0"/>
              </a:rPr>
              <a:t>نحميا 12: 27-47</a:t>
            </a:r>
            <a:endParaRPr lang="en-US" sz="4800" dirty="0">
              <a:latin typeface="Arial" panose="020B0604020202020204" pitchFamily="34" charset="0"/>
            </a:endParaRPr>
          </a:p>
        </p:txBody>
      </p:sp>
      <p:sp>
        <p:nvSpPr>
          <p:cNvPr id="7" name="Subtitle 6"/>
          <p:cNvSpPr>
            <a:spLocks noGrp="1"/>
          </p:cNvSpPr>
          <p:nvPr>
            <p:ph type="subTitle" sz="quarter" idx="1"/>
          </p:nvPr>
        </p:nvSpPr>
        <p:spPr>
          <a:xfrm>
            <a:off x="2057400" y="1600200"/>
            <a:ext cx="6248400" cy="4419600"/>
          </a:xfrm>
        </p:spPr>
        <p:txBody>
          <a:bodyPr anchor="ctr"/>
          <a:lstStyle/>
          <a:p>
            <a:pPr marL="742950" indent="-742950" algn="r"/>
            <a:r>
              <a:rPr lang="ar-JO" sz="4400" dirty="0">
                <a:latin typeface="Arial" panose="020B0604020202020204" pitchFamily="34" charset="0"/>
              </a:rPr>
              <a:t>1. الموكب العظيم</a:t>
            </a:r>
          </a:p>
          <a:p>
            <a:pPr marL="742950" indent="-742950" algn="r"/>
            <a:r>
              <a:rPr lang="ar-JO" sz="4400" dirty="0">
                <a:latin typeface="Arial" panose="020B0604020202020204" pitchFamily="34" charset="0"/>
              </a:rPr>
              <a:t>2. التقدمة العظيمة</a:t>
            </a:r>
            <a:endParaRPr lang="en-US" sz="4400" dirty="0">
              <a:latin typeface="Arial" panose="020B0604020202020204" pitchFamily="34" charset="0"/>
            </a:endParaRPr>
          </a:p>
          <a:p>
            <a:pPr marL="514350" indent="-514350" algn="l">
              <a:buFont typeface="Wingdings" charset="0"/>
              <a:buNone/>
            </a:pPr>
            <a:endParaRPr lang="en-US" sz="4400" dirty="0">
              <a:latin typeface="Arial" panose="020B0604020202020204" pitchFamily="34" charset="0"/>
            </a:endParaRPr>
          </a:p>
        </p:txBody>
      </p:sp>
    </p:spTree>
    <p:extLst>
      <p:ext uri="{BB962C8B-B14F-4D97-AF65-F5344CB8AC3E}">
        <p14:creationId xmlns:p14="http://schemas.microsoft.com/office/powerpoint/2010/main" val="157935264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609600"/>
            <a:ext cx="7772400" cy="854075"/>
          </a:xfrm>
        </p:spPr>
        <p:txBody>
          <a:bodyPr/>
          <a:lstStyle/>
          <a:p>
            <a:r>
              <a:rPr lang="ar-JO" sz="4800" dirty="0">
                <a:latin typeface="Garamond" charset="0"/>
              </a:rPr>
              <a:t>نحميا 12: 31</a:t>
            </a:r>
            <a:endParaRPr lang="en-US" sz="4800" dirty="0">
              <a:latin typeface="Garamond" charset="0"/>
            </a:endParaRPr>
          </a:p>
        </p:txBody>
      </p:sp>
      <p:sp>
        <p:nvSpPr>
          <p:cNvPr id="7" name="Subtitle 6"/>
          <p:cNvSpPr>
            <a:spLocks noGrp="1"/>
          </p:cNvSpPr>
          <p:nvPr>
            <p:ph type="subTitle" sz="quarter" idx="1"/>
          </p:nvPr>
        </p:nvSpPr>
        <p:spPr>
          <a:xfrm>
            <a:off x="533400" y="2209800"/>
            <a:ext cx="8458200" cy="4419600"/>
          </a:xfrm>
        </p:spPr>
        <p:txBody>
          <a:bodyPr anchor="ctr"/>
          <a:lstStyle/>
          <a:p>
            <a:pPr>
              <a:buFont typeface="Wingdings" charset="0"/>
              <a:buNone/>
            </a:pPr>
            <a:r>
              <a:rPr lang="ar-JO" sz="4000" dirty="0">
                <a:latin typeface="Garamond" charset="0"/>
              </a:rPr>
              <a:t>وأصعدت رؤساء يهوذا على السور </a:t>
            </a:r>
          </a:p>
          <a:p>
            <a:pPr>
              <a:buFont typeface="Wingdings" charset="0"/>
              <a:buNone/>
            </a:pPr>
            <a:r>
              <a:rPr lang="ar-JO" sz="4000" dirty="0">
                <a:latin typeface="Garamond" charset="0"/>
              </a:rPr>
              <a:t>وأقمت فرقتين عظيمتين من الحمّادين</a:t>
            </a:r>
            <a:endParaRPr lang="en-US" sz="4000" dirty="0">
              <a:latin typeface="Garamond" charset="0"/>
            </a:endParaRPr>
          </a:p>
        </p:txBody>
      </p:sp>
    </p:spTree>
    <p:extLst>
      <p:ext uri="{BB962C8B-B14F-4D97-AF65-F5344CB8AC3E}">
        <p14:creationId xmlns:p14="http://schemas.microsoft.com/office/powerpoint/2010/main" val="3721189940"/>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dist="35921" dir="2700000" algn="ctr" rotWithShape="0">
              <a:schemeClr val="tx1"/>
            </a:outerShdw>
          </a:effectLst>
        </p:spPr>
        <p:txBody>
          <a:bodyPr/>
          <a:lstStyle/>
          <a:p>
            <a:pPr algn="l">
              <a:defRPr/>
            </a:pPr>
            <a:endParaRPr lang="en-US" b="1" baseline="0" dirty="0">
              <a:solidFill>
                <a:srgbClr val="FFFFFF"/>
              </a:solidFill>
              <a:latin typeface="Arial" panose="020B0604020202020204" pitchFamily="34" charset="0"/>
              <a:ea typeface="ＭＳ Ｐゴシック" pitchFamily="-128" charset="-128"/>
              <a:cs typeface="Arial" panose="020B0604020202020204" pitchFamily="34" charset="0"/>
            </a:endParaRPr>
          </a:p>
        </p:txBody>
      </p:sp>
      <p:sp>
        <p:nvSpPr>
          <p:cNvPr id="89092"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3"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4"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5" name="Text Box 7"/>
          <p:cNvSpPr txBox="1">
            <a:spLocks noChangeArrowheads="1"/>
          </p:cNvSpPr>
          <p:nvPr/>
        </p:nvSpPr>
        <p:spPr bwMode="auto">
          <a:xfrm>
            <a:off x="7315200" y="1676400"/>
            <a:ext cx="1752600" cy="1200329"/>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algn="r" eaLnBrk="1" hangingPunct="1">
              <a:spcBef>
                <a:spcPct val="50000"/>
              </a:spcBef>
              <a:defRPr/>
            </a:pPr>
            <a:r>
              <a:rPr lang="ar-JO" sz="3600" b="1" baseline="0" dirty="0">
                <a:solidFill>
                  <a:srgbClr val="FFFFFF"/>
                </a:solidFill>
                <a:latin typeface="Arial" panose="020B0604020202020204" pitchFamily="34" charset="0"/>
                <a:ea typeface="Arial" pitchFamily="-65" charset="0"/>
                <a:cs typeface="Arial" panose="020B0604020202020204" pitchFamily="34" charset="0"/>
              </a:rPr>
              <a:t>جبل الزيتون</a:t>
            </a:r>
            <a:endParaRPr lang="en-US" sz="3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096" name="Rectangle 8"/>
          <p:cNvSpPr>
            <a:spLocks noGrp="1" noChangeArrowheads="1"/>
          </p:cNvSpPr>
          <p:nvPr>
            <p:ph type="title" idx="4294967295"/>
          </p:nvPr>
        </p:nvSpPr>
        <p:spPr>
          <a:xfrm>
            <a:off x="0" y="228600"/>
            <a:ext cx="4643438" cy="1295400"/>
          </a:xfrm>
          <a:solidFill>
            <a:schemeClr val="bg1"/>
          </a:solidFill>
          <a:effectLst>
            <a:outerShdw blurRad="63500" dist="35921" dir="2700000" algn="ctr" rotWithShape="0">
              <a:schemeClr val="bg1">
                <a:alpha val="74998"/>
              </a:schemeClr>
            </a:outerShdw>
          </a:effectLst>
        </p:spPr>
        <p:txBody>
          <a:bodyPr/>
          <a:lstStyle/>
          <a:p>
            <a:pPr algn="ctr" eaLnBrk="1" hangingPunct="1"/>
            <a:r>
              <a:rPr lang="ar-JO" b="1" dirty="0">
                <a:latin typeface="Arial" panose="020B0604020202020204" pitchFamily="34" charset="0"/>
                <a:ea typeface="Osaka" charset="0"/>
                <a:cs typeface="Arial" panose="020B0604020202020204" pitchFamily="34" charset="0"/>
              </a:rPr>
              <a:t>الخطوط العريضة للجدران</a:t>
            </a:r>
            <a:br>
              <a:rPr lang="en-US" b="1" dirty="0">
                <a:latin typeface="Arial" panose="020B0604020202020204" pitchFamily="34" charset="0"/>
                <a:ea typeface="Osaka" charset="0"/>
                <a:cs typeface="Arial" panose="020B0604020202020204" pitchFamily="34" charset="0"/>
              </a:rPr>
            </a:br>
            <a:r>
              <a:rPr lang="en-US" b="1" dirty="0">
                <a:latin typeface="Arial" panose="020B0604020202020204" pitchFamily="34" charset="0"/>
                <a:ea typeface="Osaka" charset="0"/>
                <a:cs typeface="Arial" panose="020B0604020202020204" pitchFamily="34" charset="0"/>
              </a:rPr>
              <a:t>(</a:t>
            </a:r>
            <a:r>
              <a:rPr lang="ar-JO" b="1" dirty="0">
                <a:latin typeface="Arial" panose="020B0604020202020204" pitchFamily="34" charset="0"/>
                <a:ea typeface="Osaka" charset="0"/>
                <a:cs typeface="Arial" panose="020B0604020202020204" pitchFamily="34" charset="0"/>
              </a:rPr>
              <a:t>نح 2-3، 12</a:t>
            </a:r>
            <a:r>
              <a:rPr lang="en-US" b="1" dirty="0">
                <a:latin typeface="Arial" panose="020B0604020202020204" pitchFamily="34" charset="0"/>
                <a:ea typeface="Osaka" charset="0"/>
                <a:cs typeface="Arial" panose="020B0604020202020204" pitchFamily="34" charset="0"/>
              </a:rPr>
              <a:t>)</a:t>
            </a:r>
          </a:p>
        </p:txBody>
      </p:sp>
      <p:sp>
        <p:nvSpPr>
          <p:cNvPr id="89097" name="Freeform 9"/>
          <p:cNvSpPr>
            <a:spLocks/>
          </p:cNvSpPr>
          <p:nvPr/>
        </p:nvSpPr>
        <p:spPr bwMode="auto">
          <a:xfrm>
            <a:off x="4806950" y="4111625"/>
            <a:ext cx="1049338" cy="1571625"/>
          </a:xfrm>
          <a:custGeom>
            <a:avLst/>
            <a:gdLst>
              <a:gd name="T0" fmla="*/ 2147483647 w 661"/>
              <a:gd name="T1" fmla="*/ 2147483647 h 990"/>
              <a:gd name="T2" fmla="*/ 2147483647 w 661"/>
              <a:gd name="T3" fmla="*/ 2147483647 h 990"/>
              <a:gd name="T4" fmla="*/ 2147483647 w 661"/>
              <a:gd name="T5" fmla="*/ 2147483647 h 990"/>
              <a:gd name="T6" fmla="*/ 2147483647 w 661"/>
              <a:gd name="T7" fmla="*/ 2147483647 h 990"/>
              <a:gd name="T8" fmla="*/ 2147483647 w 661"/>
              <a:gd name="T9" fmla="*/ 2147483647 h 990"/>
              <a:gd name="T10" fmla="*/ 2147483647 w 661"/>
              <a:gd name="T11" fmla="*/ 2147483647 h 990"/>
              <a:gd name="T12" fmla="*/ 2147483647 w 661"/>
              <a:gd name="T13" fmla="*/ 2147483647 h 990"/>
              <a:gd name="T14" fmla="*/ 2147483647 w 661"/>
              <a:gd name="T15" fmla="*/ 2147483647 h 990"/>
              <a:gd name="T16" fmla="*/ 2147483647 w 661"/>
              <a:gd name="T17" fmla="*/ 2147483647 h 990"/>
              <a:gd name="T18" fmla="*/ 2147483647 w 661"/>
              <a:gd name="T19" fmla="*/ 2147483647 h 990"/>
              <a:gd name="T20" fmla="*/ 2147483647 w 661"/>
              <a:gd name="T21" fmla="*/ 2147483647 h 990"/>
              <a:gd name="T22" fmla="*/ 2147483647 w 661"/>
              <a:gd name="T23" fmla="*/ 2147483647 h 990"/>
              <a:gd name="T24" fmla="*/ 2147483647 w 661"/>
              <a:gd name="T25" fmla="*/ 2147483647 h 990"/>
              <a:gd name="T26" fmla="*/ 2147483647 w 661"/>
              <a:gd name="T27" fmla="*/ 2147483647 h 990"/>
              <a:gd name="T28" fmla="*/ 2147483647 w 661"/>
              <a:gd name="T29" fmla="*/ 2147483647 h 990"/>
              <a:gd name="T30" fmla="*/ 2147483647 w 661"/>
              <a:gd name="T31" fmla="*/ 2147483647 h 990"/>
              <a:gd name="T32" fmla="*/ 2147483647 w 661"/>
              <a:gd name="T33" fmla="*/ 2147483647 h 990"/>
              <a:gd name="T34" fmla="*/ 2147483647 w 661"/>
              <a:gd name="T35" fmla="*/ 2147483647 h 990"/>
              <a:gd name="T36" fmla="*/ 2147483647 w 661"/>
              <a:gd name="T37" fmla="*/ 2147483647 h 990"/>
              <a:gd name="T38" fmla="*/ 2147483647 w 661"/>
              <a:gd name="T39" fmla="*/ 2147483647 h 990"/>
              <a:gd name="T40" fmla="*/ 2147483647 w 661"/>
              <a:gd name="T41" fmla="*/ 2147483647 h 990"/>
              <a:gd name="T42" fmla="*/ 2147483647 w 661"/>
              <a:gd name="T43" fmla="*/ 2147483647 h 990"/>
              <a:gd name="T44" fmla="*/ 2147483647 w 661"/>
              <a:gd name="T45" fmla="*/ 2147483647 h 990"/>
              <a:gd name="T46" fmla="*/ 2147483647 w 661"/>
              <a:gd name="T47" fmla="*/ 2147483647 h 990"/>
              <a:gd name="T48" fmla="*/ 2147483647 w 661"/>
              <a:gd name="T49" fmla="*/ 2147483647 h 990"/>
              <a:gd name="T50" fmla="*/ 2147483647 w 661"/>
              <a:gd name="T51" fmla="*/ 2147483647 h 990"/>
              <a:gd name="T52" fmla="*/ 2147483647 w 661"/>
              <a:gd name="T53" fmla="*/ 2147483647 h 990"/>
              <a:gd name="T54" fmla="*/ 2147483647 w 661"/>
              <a:gd name="T55" fmla="*/ 2147483647 h 990"/>
              <a:gd name="T56" fmla="*/ 2147483647 w 661"/>
              <a:gd name="T57" fmla="*/ 2147483647 h 990"/>
              <a:gd name="T58" fmla="*/ 2147483647 w 661"/>
              <a:gd name="T59" fmla="*/ 2147483647 h 990"/>
              <a:gd name="T60" fmla="*/ 2147483647 w 661"/>
              <a:gd name="T61" fmla="*/ 2147483647 h 990"/>
              <a:gd name="T62" fmla="*/ 2147483647 w 661"/>
              <a:gd name="T63" fmla="*/ 2147483647 h 990"/>
              <a:gd name="T64" fmla="*/ 2147483647 w 661"/>
              <a:gd name="T65" fmla="*/ 2147483647 h 990"/>
              <a:gd name="T66" fmla="*/ 2147483647 w 661"/>
              <a:gd name="T67" fmla="*/ 2147483647 h 990"/>
              <a:gd name="T68" fmla="*/ 2147483647 w 661"/>
              <a:gd name="T69" fmla="*/ 2147483647 h 990"/>
              <a:gd name="T70" fmla="*/ 2147483647 w 661"/>
              <a:gd name="T71" fmla="*/ 2147483647 h 990"/>
              <a:gd name="T72" fmla="*/ 2147483647 w 661"/>
              <a:gd name="T73" fmla="*/ 2147483647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200">
            <a:solidFill>
              <a:schemeClr val="hlink"/>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099" name="Text Box 11"/>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الضأن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0" name="Text Box 12"/>
          <p:cNvSpPr txBox="1">
            <a:spLocks noChangeArrowheads="1"/>
          </p:cNvSpPr>
          <p:nvPr/>
        </p:nvSpPr>
        <p:spPr bwMode="auto">
          <a:xfrm>
            <a:off x="5105400" y="1676400"/>
            <a:ext cx="7620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المئة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2" name="Text Box 14"/>
          <p:cNvSpPr txBox="1">
            <a:spLocks noChangeArrowheads="1"/>
          </p:cNvSpPr>
          <p:nvPr/>
        </p:nvSpPr>
        <p:spPr bwMode="auto">
          <a:xfrm>
            <a:off x="3962400" y="1676400"/>
            <a:ext cx="10668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حننئيل</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3" name="Text Box 15"/>
          <p:cNvSpPr txBox="1">
            <a:spLocks noChangeArrowheads="1"/>
          </p:cNvSpPr>
          <p:nvPr/>
        </p:nvSpPr>
        <p:spPr bwMode="auto">
          <a:xfrm>
            <a:off x="4038600" y="2286000"/>
            <a:ext cx="10668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السمك</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4" name="Text Box 16"/>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ar-JO" sz="1400" b="1" baseline="0" dirty="0">
                <a:solidFill>
                  <a:srgbClr val="FFFFFF"/>
                </a:solidFill>
                <a:latin typeface="Arial" panose="020B0604020202020204" pitchFamily="34" charset="0"/>
                <a:cs typeface="Arial" panose="020B0604020202020204" pitchFamily="34" charset="0"/>
              </a:rPr>
              <a:t>الباب القديم</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89105" name="Text Box 17"/>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السور العريض</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6" name="Text Box 18"/>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l" eaLnBrk="1" hangingPunct="1"/>
            <a:r>
              <a:rPr lang="ar-JO" sz="1400" b="1" baseline="0" dirty="0">
                <a:solidFill>
                  <a:srgbClr val="FFFFFF"/>
                </a:solidFill>
                <a:latin typeface="Arial" panose="020B0604020202020204" pitchFamily="34" charset="0"/>
                <a:cs typeface="Arial" panose="020B0604020202020204" pitchFamily="34" charset="0"/>
              </a:rPr>
              <a:t>برج التنانير</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89107" name="Text Box 19"/>
          <p:cNvSpPr txBox="1">
            <a:spLocks noChangeArrowheads="1"/>
          </p:cNvSpPr>
          <p:nvPr/>
        </p:nvSpPr>
        <p:spPr bwMode="auto">
          <a:xfrm>
            <a:off x="3810000" y="4267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الوادي</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8" name="Text Box 20"/>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الدمن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09" name="Text Box 21"/>
          <p:cNvSpPr txBox="1">
            <a:spLocks noChangeArrowheads="1"/>
          </p:cNvSpPr>
          <p:nvPr/>
        </p:nvSpPr>
        <p:spPr bwMode="auto">
          <a:xfrm>
            <a:off x="3124200" y="5715000"/>
            <a:ext cx="1600200" cy="307777"/>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بركة سلوام</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0" name="Text Box 22"/>
          <p:cNvSpPr txBox="1">
            <a:spLocks noChangeArrowheads="1"/>
          </p:cNvSpPr>
          <p:nvPr/>
        </p:nvSpPr>
        <p:spPr bwMode="auto">
          <a:xfrm>
            <a:off x="4800600" y="5638800"/>
            <a:ext cx="1600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العين</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1" name="Text Box 23"/>
          <p:cNvSpPr txBox="1">
            <a:spLocks noChangeArrowheads="1"/>
          </p:cNvSpPr>
          <p:nvPr/>
        </p:nvSpPr>
        <p:spPr bwMode="auto">
          <a:xfrm>
            <a:off x="5334000" y="50292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الزاوية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2" name="Text Box 24"/>
          <p:cNvSpPr txBox="1">
            <a:spLocks noChangeArrowheads="1"/>
          </p:cNvSpPr>
          <p:nvPr/>
        </p:nvSpPr>
        <p:spPr bwMode="auto">
          <a:xfrm>
            <a:off x="5486400" y="4495800"/>
            <a:ext cx="1219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الماء</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3" name="Text Box 25"/>
          <p:cNvSpPr txBox="1">
            <a:spLocks noChangeArrowheads="1"/>
          </p:cNvSpPr>
          <p:nvPr/>
        </p:nvSpPr>
        <p:spPr bwMode="auto">
          <a:xfrm>
            <a:off x="5562600" y="3810000"/>
            <a:ext cx="23622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برج المراقبة العظيم</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4" name="Text Box 26"/>
          <p:cNvSpPr txBox="1">
            <a:spLocks noChangeArrowheads="1"/>
          </p:cNvSpPr>
          <p:nvPr/>
        </p:nvSpPr>
        <p:spPr bwMode="auto">
          <a:xfrm>
            <a:off x="5562600" y="34671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سور الأكمة</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5" name="Text Box 27"/>
          <p:cNvSpPr txBox="1">
            <a:spLocks noChangeArrowheads="1"/>
          </p:cNvSpPr>
          <p:nvPr/>
        </p:nvSpPr>
        <p:spPr bwMode="auto">
          <a:xfrm>
            <a:off x="5791200" y="31242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الخيل</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6" name="Text Box 28"/>
          <p:cNvSpPr txBox="1">
            <a:spLocks noChangeArrowheads="1"/>
          </p:cNvSpPr>
          <p:nvPr/>
        </p:nvSpPr>
        <p:spPr bwMode="auto">
          <a:xfrm>
            <a:off x="5867400" y="2781300"/>
            <a:ext cx="12954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الشرق</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7" name="Text Box 29"/>
          <p:cNvSpPr txBox="1">
            <a:spLocks noChangeArrowheads="1"/>
          </p:cNvSpPr>
          <p:nvPr/>
        </p:nvSpPr>
        <p:spPr bwMode="auto">
          <a:xfrm>
            <a:off x="5867400" y="2438400"/>
            <a:ext cx="1524000" cy="30480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eaLnBrk="1" hangingPunct="1">
              <a:defRPr/>
            </a:pPr>
            <a:r>
              <a:rPr lang="ar-JO" sz="1400" b="1" baseline="0" dirty="0">
                <a:solidFill>
                  <a:srgbClr val="FFFFFF"/>
                </a:solidFill>
                <a:latin typeface="Arial" panose="020B0604020202020204" pitchFamily="34" charset="0"/>
                <a:ea typeface="Arial" pitchFamily="-65" charset="0"/>
                <a:cs typeface="Arial" panose="020B0604020202020204" pitchFamily="34" charset="0"/>
              </a:rPr>
              <a:t>باب العد</a:t>
            </a:r>
            <a:endParaRPr lang="en-US" sz="14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18" name="Text Box 30"/>
          <p:cNvSpPr txBox="1">
            <a:spLocks noChangeArrowheads="1"/>
          </p:cNvSpPr>
          <p:nvPr/>
        </p:nvSpPr>
        <p:spPr bwMode="auto">
          <a:xfrm>
            <a:off x="7900988" y="76200"/>
            <a:ext cx="1166812" cy="369332"/>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l" eaLnBrk="1" hangingPunct="1">
              <a:defRPr/>
            </a:pPr>
            <a:r>
              <a:rPr lang="ar-JO" sz="1800" b="1" baseline="0" dirty="0">
                <a:solidFill>
                  <a:srgbClr val="FFFFFF"/>
                </a:solidFill>
                <a:latin typeface="Arial" panose="020B0604020202020204" pitchFamily="34" charset="0"/>
                <a:ea typeface="Arial" pitchFamily="-65" charset="0"/>
                <a:cs typeface="Arial" panose="020B0604020202020204" pitchFamily="34" charset="0"/>
              </a:rPr>
              <a:t>304</a:t>
            </a:r>
            <a:endParaRPr lang="en-US" sz="18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89" name="Line 31"/>
          <p:cNvSpPr>
            <a:spLocks noChangeShapeType="1"/>
          </p:cNvSpPr>
          <p:nvPr/>
        </p:nvSpPr>
        <p:spPr bwMode="auto">
          <a:xfrm>
            <a:off x="152400" y="4876800"/>
            <a:ext cx="515938" cy="1588"/>
          </a:xfrm>
          <a:prstGeom prst="line">
            <a:avLst/>
          </a:prstGeom>
          <a:noFill/>
          <a:ln w="76200">
            <a:solidFill>
              <a:schemeClr val="hlink"/>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0" name="Text Box 32"/>
          <p:cNvSpPr txBox="1">
            <a:spLocks noChangeArrowheads="1"/>
          </p:cNvSpPr>
          <p:nvPr/>
        </p:nvSpPr>
        <p:spPr bwMode="auto">
          <a:xfrm>
            <a:off x="533400" y="46926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التفتيش (نح 2)</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91" name="Line 35"/>
          <p:cNvSpPr>
            <a:spLocks noChangeShapeType="1"/>
          </p:cNvSpPr>
          <p:nvPr/>
        </p:nvSpPr>
        <p:spPr bwMode="auto">
          <a:xfrm>
            <a:off x="152400" y="5181600"/>
            <a:ext cx="515938" cy="1588"/>
          </a:xfrm>
          <a:prstGeom prst="line">
            <a:avLst/>
          </a:prstGeom>
          <a:noFill/>
          <a:ln w="76200">
            <a:solidFill>
              <a:schemeClr val="tx1"/>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4" name="Text Box 36"/>
          <p:cNvSpPr txBox="1">
            <a:spLocks noChangeArrowheads="1"/>
          </p:cNvSpPr>
          <p:nvPr/>
        </p:nvSpPr>
        <p:spPr bwMode="auto">
          <a:xfrm>
            <a:off x="533400" y="499745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بناء الأسوار (نح 3)</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92193" name="Line 38"/>
          <p:cNvSpPr>
            <a:spLocks noChangeShapeType="1"/>
          </p:cNvSpPr>
          <p:nvPr/>
        </p:nvSpPr>
        <p:spPr bwMode="auto">
          <a:xfrm>
            <a:off x="152400" y="5486400"/>
            <a:ext cx="515938" cy="1588"/>
          </a:xfrm>
          <a:prstGeom prst="line">
            <a:avLst/>
          </a:prstGeom>
          <a:noFill/>
          <a:ln w="76200">
            <a:solidFill>
              <a:srgbClr val="FFFF00"/>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27" name="Text Box 39"/>
          <p:cNvSpPr txBox="1">
            <a:spLocks noChangeArrowheads="1"/>
          </p:cNvSpPr>
          <p:nvPr/>
        </p:nvSpPr>
        <p:spPr bwMode="auto">
          <a:xfrm>
            <a:off x="533400" y="5302250"/>
            <a:ext cx="2819400" cy="338554"/>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p>
            <a:pPr algn="r" eaLnBrk="1" hangingPunct="1">
              <a:defRPr/>
            </a:pPr>
            <a:r>
              <a:rPr lang="ar-JO" sz="1600" b="1" baseline="0" dirty="0">
                <a:solidFill>
                  <a:srgbClr val="FFFFFF"/>
                </a:solidFill>
                <a:latin typeface="Arial" panose="020B0604020202020204" pitchFamily="34" charset="0"/>
                <a:ea typeface="Arial" pitchFamily="-65" charset="0"/>
                <a:cs typeface="Arial" panose="020B0604020202020204" pitchFamily="34" charset="0"/>
              </a:rPr>
              <a:t>الموكب (نح 12: 27-43)</a:t>
            </a:r>
            <a:endParaRPr lang="en-US" sz="1600" b="1" baseline="0" dirty="0">
              <a:solidFill>
                <a:srgbClr val="FFFFFF"/>
              </a:solidFill>
              <a:latin typeface="Arial" panose="020B0604020202020204" pitchFamily="34" charset="0"/>
              <a:ea typeface="Arial" pitchFamily="-65" charset="0"/>
              <a:cs typeface="Arial" panose="020B0604020202020204" pitchFamily="34" charset="0"/>
            </a:endParaRPr>
          </a:p>
        </p:txBody>
      </p:sp>
      <p:sp>
        <p:nvSpPr>
          <p:cNvPr id="89130" name="Freeform 42"/>
          <p:cNvSpPr>
            <a:spLocks/>
          </p:cNvSpPr>
          <p:nvPr/>
        </p:nvSpPr>
        <p:spPr bwMode="auto">
          <a:xfrm>
            <a:off x="4800600" y="4106863"/>
            <a:ext cx="439738" cy="1666875"/>
          </a:xfrm>
          <a:custGeom>
            <a:avLst/>
            <a:gdLst>
              <a:gd name="T0" fmla="*/ 2147483647 w 277"/>
              <a:gd name="T1" fmla="*/ 0 h 1050"/>
              <a:gd name="T2" fmla="*/ 2147483647 w 277"/>
              <a:gd name="T3" fmla="*/ 2147483647 h 1050"/>
              <a:gd name="T4" fmla="*/ 2147483647 w 277"/>
              <a:gd name="T5" fmla="*/ 2147483647 h 1050"/>
              <a:gd name="T6" fmla="*/ 2147483647 w 277"/>
              <a:gd name="T7" fmla="*/ 2147483647 h 1050"/>
              <a:gd name="T8" fmla="*/ 2147483647 w 277"/>
              <a:gd name="T9" fmla="*/ 2147483647 h 1050"/>
              <a:gd name="T10" fmla="*/ 2147483647 w 277"/>
              <a:gd name="T11" fmla="*/ 2147483647 h 1050"/>
              <a:gd name="T12" fmla="*/ 2147483647 w 277"/>
              <a:gd name="T13" fmla="*/ 2147483647 h 1050"/>
              <a:gd name="T14" fmla="*/ 2147483647 w 277"/>
              <a:gd name="T15" fmla="*/ 2147483647 h 1050"/>
              <a:gd name="T16" fmla="*/ 2147483647 w 277"/>
              <a:gd name="T17" fmla="*/ 2147483647 h 1050"/>
              <a:gd name="T18" fmla="*/ 2147483647 w 277"/>
              <a:gd name="T19" fmla="*/ 2147483647 h 1050"/>
              <a:gd name="T20" fmla="*/ 2147483647 w 277"/>
              <a:gd name="T21" fmla="*/ 2147483647 h 1050"/>
              <a:gd name="T22" fmla="*/ 0 w 277"/>
              <a:gd name="T23" fmla="*/ 2147483647 h 1050"/>
              <a:gd name="T24" fmla="*/ 2147483647 w 277"/>
              <a:gd name="T25" fmla="*/ 2147483647 h 1050"/>
              <a:gd name="T26" fmla="*/ 2147483647 w 277"/>
              <a:gd name="T27" fmla="*/ 2147483647 h 1050"/>
              <a:gd name="T28" fmla="*/ 2147483647 w 277"/>
              <a:gd name="T29" fmla="*/ 2147483647 h 1050"/>
              <a:gd name="T30" fmla="*/ 2147483647 w 277"/>
              <a:gd name="T31" fmla="*/ 2147483647 h 1050"/>
              <a:gd name="T32" fmla="*/ 2147483647 w 277"/>
              <a:gd name="T33" fmla="*/ 2147483647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2" name="Freeform 44"/>
          <p:cNvSpPr>
            <a:spLocks/>
          </p:cNvSpPr>
          <p:nvPr/>
        </p:nvSpPr>
        <p:spPr bwMode="auto">
          <a:xfrm>
            <a:off x="4978400" y="2743200"/>
            <a:ext cx="950913" cy="3055938"/>
          </a:xfrm>
          <a:custGeom>
            <a:avLst/>
            <a:gdLst>
              <a:gd name="T0" fmla="*/ 0 w 599"/>
              <a:gd name="T1" fmla="*/ 2147483647 h 1925"/>
              <a:gd name="T2" fmla="*/ 2147483647 w 599"/>
              <a:gd name="T3" fmla="*/ 2147483647 h 1925"/>
              <a:gd name="T4" fmla="*/ 2147483647 w 599"/>
              <a:gd name="T5" fmla="*/ 2147483647 h 1925"/>
              <a:gd name="T6" fmla="*/ 2147483647 w 599"/>
              <a:gd name="T7" fmla="*/ 2147483647 h 1925"/>
              <a:gd name="T8" fmla="*/ 2147483647 w 599"/>
              <a:gd name="T9" fmla="*/ 2147483647 h 1925"/>
              <a:gd name="T10" fmla="*/ 2147483647 w 599"/>
              <a:gd name="T11" fmla="*/ 2147483647 h 1925"/>
              <a:gd name="T12" fmla="*/ 2147483647 w 599"/>
              <a:gd name="T13" fmla="*/ 2147483647 h 1925"/>
              <a:gd name="T14" fmla="*/ 2147483647 w 599"/>
              <a:gd name="T15" fmla="*/ 2147483647 h 1925"/>
              <a:gd name="T16" fmla="*/ 2147483647 w 599"/>
              <a:gd name="T17" fmla="*/ 2147483647 h 1925"/>
              <a:gd name="T18" fmla="*/ 2147483647 w 599"/>
              <a:gd name="T19" fmla="*/ 2147483647 h 1925"/>
              <a:gd name="T20" fmla="*/ 2147483647 w 599"/>
              <a:gd name="T21" fmla="*/ 2147483647 h 1925"/>
              <a:gd name="T22" fmla="*/ 2147483647 w 599"/>
              <a:gd name="T23" fmla="*/ 2147483647 h 1925"/>
              <a:gd name="T24" fmla="*/ 2147483647 w 599"/>
              <a:gd name="T25" fmla="*/ 2147483647 h 1925"/>
              <a:gd name="T26" fmla="*/ 2147483647 w 599"/>
              <a:gd name="T27" fmla="*/ 2147483647 h 1925"/>
              <a:gd name="T28" fmla="*/ 2147483647 w 599"/>
              <a:gd name="T29" fmla="*/ 2147483647 h 1925"/>
              <a:gd name="T30" fmla="*/ 2147483647 w 599"/>
              <a:gd name="T31" fmla="*/ 2147483647 h 1925"/>
              <a:gd name="T32" fmla="*/ 2147483647 w 599"/>
              <a:gd name="T33" fmla="*/ 2147483647 h 1925"/>
              <a:gd name="T34" fmla="*/ 2147483647 w 599"/>
              <a:gd name="T35" fmla="*/ 2147483647 h 1925"/>
              <a:gd name="T36" fmla="*/ 2147483647 w 599"/>
              <a:gd name="T37" fmla="*/ 2147483647 h 1925"/>
              <a:gd name="T38" fmla="*/ 2147483647 w 599"/>
              <a:gd name="T39" fmla="*/ 2147483647 h 1925"/>
              <a:gd name="T40" fmla="*/ 2147483647 w 599"/>
              <a:gd name="T41" fmla="*/ 2147483647 h 1925"/>
              <a:gd name="T42" fmla="*/ 2147483647 w 599"/>
              <a:gd name="T43" fmla="*/ 2147483647 h 1925"/>
              <a:gd name="T44" fmla="*/ 2147483647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4" name="Freeform 46"/>
          <p:cNvSpPr>
            <a:spLocks/>
          </p:cNvSpPr>
          <p:nvPr/>
        </p:nvSpPr>
        <p:spPr bwMode="auto">
          <a:xfrm>
            <a:off x="5091113" y="2311400"/>
            <a:ext cx="346075" cy="1722438"/>
          </a:xfrm>
          <a:custGeom>
            <a:avLst/>
            <a:gdLst>
              <a:gd name="T0" fmla="*/ 2147483647 w 218"/>
              <a:gd name="T1" fmla="*/ 2147483647 h 1085"/>
              <a:gd name="T2" fmla="*/ 2147483647 w 218"/>
              <a:gd name="T3" fmla="*/ 2147483647 h 1085"/>
              <a:gd name="T4" fmla="*/ 2147483647 w 218"/>
              <a:gd name="T5" fmla="*/ 2147483647 h 1085"/>
              <a:gd name="T6" fmla="*/ 2147483647 w 218"/>
              <a:gd name="T7" fmla="*/ 2147483647 h 1085"/>
              <a:gd name="T8" fmla="*/ 2147483647 w 218"/>
              <a:gd name="T9" fmla="*/ 2147483647 h 1085"/>
              <a:gd name="T10" fmla="*/ 2147483647 w 218"/>
              <a:gd name="T11" fmla="*/ 2147483647 h 1085"/>
              <a:gd name="T12" fmla="*/ 2147483647 w 218"/>
              <a:gd name="T13" fmla="*/ 2147483647 h 1085"/>
              <a:gd name="T14" fmla="*/ 2147483647 w 218"/>
              <a:gd name="T15" fmla="*/ 2147483647 h 1085"/>
              <a:gd name="T16" fmla="*/ 2147483647 w 218"/>
              <a:gd name="T17" fmla="*/ 2147483647 h 1085"/>
              <a:gd name="T18" fmla="*/ 2147483647 w 218"/>
              <a:gd name="T19" fmla="*/ 2147483647 h 1085"/>
              <a:gd name="T20" fmla="*/ 2147483647 w 218"/>
              <a:gd name="T21" fmla="*/ 2147483647 h 1085"/>
              <a:gd name="T22" fmla="*/ 2147483647 w 218"/>
              <a:gd name="T23" fmla="*/ 2147483647 h 1085"/>
              <a:gd name="T24" fmla="*/ 2147483647 w 218"/>
              <a:gd name="T25" fmla="*/ 2147483647 h 1085"/>
              <a:gd name="T26" fmla="*/ 2147483647 w 218"/>
              <a:gd name="T27" fmla="*/ 2147483647 h 1085"/>
              <a:gd name="T28" fmla="*/ 2147483647 w 218"/>
              <a:gd name="T29" fmla="*/ 2147483647 h 1085"/>
              <a:gd name="T30" fmla="*/ 2147483647 w 218"/>
              <a:gd name="T31" fmla="*/ 2147483647 h 1085"/>
              <a:gd name="T32" fmla="*/ 2147483647 w 218"/>
              <a:gd name="T33" fmla="*/ 2147483647 h 1085"/>
              <a:gd name="T34" fmla="*/ 2147483647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89135" name="Freeform 47"/>
          <p:cNvSpPr>
            <a:spLocks/>
          </p:cNvSpPr>
          <p:nvPr/>
        </p:nvSpPr>
        <p:spPr bwMode="auto">
          <a:xfrm>
            <a:off x="5122863" y="2201863"/>
            <a:ext cx="787400" cy="458787"/>
          </a:xfrm>
          <a:custGeom>
            <a:avLst/>
            <a:gdLst>
              <a:gd name="T0" fmla="*/ 0 w 496"/>
              <a:gd name="T1" fmla="*/ 2147483647 h 289"/>
              <a:gd name="T2" fmla="*/ 2147483647 w 496"/>
              <a:gd name="T3" fmla="*/ 2147483647 h 289"/>
              <a:gd name="T4" fmla="*/ 2147483647 w 496"/>
              <a:gd name="T5" fmla="*/ 0 h 289"/>
              <a:gd name="T6" fmla="*/ 2147483647 w 496"/>
              <a:gd name="T7" fmla="*/ 2147483647 h 289"/>
              <a:gd name="T8" fmla="*/ 2147483647 w 496"/>
              <a:gd name="T9" fmla="*/ 2147483647 h 289"/>
              <a:gd name="T10" fmla="*/ 2147483647 w 496"/>
              <a:gd name="T11" fmla="*/ 2147483647 h 289"/>
              <a:gd name="T12" fmla="*/ 2147483647 w 496"/>
              <a:gd name="T13" fmla="*/ 2147483647 h 289"/>
              <a:gd name="T14" fmla="*/ 2147483647 w 496"/>
              <a:gd name="T15" fmla="*/ 2147483647 h 289"/>
              <a:gd name="T16" fmla="*/ 2147483647 w 496"/>
              <a:gd name="T17" fmla="*/ 2147483647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200">
            <a:solidFill>
              <a:srgbClr val="FFFF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92199" name="Line 31"/>
          <p:cNvSpPr>
            <a:spLocks noChangeShapeType="1"/>
          </p:cNvSpPr>
          <p:nvPr/>
        </p:nvSpPr>
        <p:spPr bwMode="auto">
          <a:xfrm>
            <a:off x="152400" y="4298950"/>
            <a:ext cx="515938" cy="1588"/>
          </a:xfrm>
          <a:prstGeom prst="line">
            <a:avLst/>
          </a:prstGeom>
          <a:noFill/>
          <a:ln w="76200">
            <a:solidFill>
              <a:srgbClr val="6CF4F4"/>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40" name="Text Box 32"/>
          <p:cNvSpPr txBox="1">
            <a:spLocks noChangeArrowheads="1"/>
          </p:cNvSpPr>
          <p:nvPr/>
        </p:nvSpPr>
        <p:spPr bwMode="auto">
          <a:xfrm>
            <a:off x="533400" y="4114800"/>
            <a:ext cx="2819400" cy="338138"/>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r>
              <a:rPr lang="ar-JO" sz="1600" b="1" baseline="0" dirty="0">
                <a:solidFill>
                  <a:srgbClr val="FFFFFF"/>
                </a:solidFill>
                <a:latin typeface="Arial" panose="020B0604020202020204" pitchFamily="34" charset="0"/>
                <a:cs typeface="Arial" panose="020B0604020202020204" pitchFamily="34" charset="0"/>
              </a:rPr>
              <a:t>الأسوار اليوم (منذ 1500)</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92201" name="Line 35"/>
          <p:cNvSpPr>
            <a:spLocks noChangeShapeType="1"/>
          </p:cNvSpPr>
          <p:nvPr/>
        </p:nvSpPr>
        <p:spPr bwMode="auto">
          <a:xfrm>
            <a:off x="152400" y="4603750"/>
            <a:ext cx="515938" cy="1588"/>
          </a:xfrm>
          <a:prstGeom prst="line">
            <a:avLst/>
          </a:prstGeom>
          <a:noFill/>
          <a:ln w="76200">
            <a:solidFill>
              <a:srgbClr val="4CC458"/>
            </a:solidFill>
            <a:miter lim="800000"/>
            <a:headEnd type="none" w="sm" len="sm"/>
            <a:tailEnd type="none" w="sm" len="sm"/>
          </a:ln>
          <a:extLst>
            <a:ext uri="{909E8E84-426E-40dd-AFC4-6F175D3DCCD1}">
              <a14:hiddenFill xmlns:a14="http://schemas.microsoft.com/office/drawing/2010/main" xmlns="">
                <a:noFill/>
              </a14:hiddenFill>
            </a:ext>
          </a:extLst>
        </p:spPr>
        <p:txBody>
          <a:bodyPr wrap="none" anchor="ctr"/>
          <a:lstStyle/>
          <a:p>
            <a:pPr algn="l" eaLnBrk="1" hangingPunct="1"/>
            <a:endParaRPr lang="en-US" sz="1800" b="1" baseline="0" dirty="0">
              <a:solidFill>
                <a:srgbClr val="FFFFFF"/>
              </a:solidFill>
              <a:latin typeface="Arial" panose="020B0604020202020204" pitchFamily="34" charset="0"/>
              <a:cs typeface="Arial" panose="020B0604020202020204" pitchFamily="34" charset="0"/>
            </a:endParaRPr>
          </a:p>
        </p:txBody>
      </p:sp>
      <p:sp>
        <p:nvSpPr>
          <p:cNvPr id="42" name="Text Box 36"/>
          <p:cNvSpPr txBox="1">
            <a:spLocks noChangeArrowheads="1"/>
          </p:cNvSpPr>
          <p:nvPr/>
        </p:nvSpPr>
        <p:spPr bwMode="auto">
          <a:xfrm>
            <a:off x="533400" y="4419600"/>
            <a:ext cx="2819400" cy="336550"/>
          </a:xfrm>
          <a:prstGeom prst="rect">
            <a:avLst/>
          </a:prstGeom>
          <a:solidFill>
            <a:schemeClr val="bg1"/>
          </a:solidFill>
          <a:ln w="12700">
            <a:noFill/>
            <a:miter lim="800000"/>
            <a:headEnd type="none" w="sm" len="sm"/>
            <a:tailEnd type="none" w="sm" len="sm"/>
          </a:ln>
          <a:effectLst>
            <a:outerShdw blurRad="63500" dist="35921" dir="2700000" algn="ctr" rotWithShape="0">
              <a:schemeClr val="bg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r>
              <a:rPr lang="ar-JO" sz="1600" b="1" baseline="0" dirty="0">
                <a:solidFill>
                  <a:srgbClr val="FFFFFF"/>
                </a:solidFill>
                <a:latin typeface="Arial" panose="020B0604020202020204" pitchFamily="34" charset="0"/>
                <a:cs typeface="Arial" panose="020B0604020202020204" pitchFamily="34" charset="0"/>
              </a:rPr>
              <a:t>جبل الهيكل اليوم</a:t>
            </a:r>
            <a:endParaRPr lang="en-US" sz="16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63510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89094"/>
                                        </p:tgtEl>
                                        <p:attrNameLst>
                                          <p:attrName>style.visibility</p:attrName>
                                        </p:attrNameLst>
                                      </p:cBhvr>
                                      <p:to>
                                        <p:strVal val="visible"/>
                                      </p:to>
                                    </p:set>
                                    <p:anim calcmode="lin" valueType="num">
                                      <p:cBhvr>
                                        <p:cTn id="7" dur="500" fill="hold"/>
                                        <p:tgtEl>
                                          <p:spTgt spid="89094"/>
                                        </p:tgtEl>
                                        <p:attrNameLst>
                                          <p:attrName>ppt_w</p:attrName>
                                        </p:attrNameLst>
                                      </p:cBhvr>
                                      <p:tavLst>
                                        <p:tav tm="0">
                                          <p:val>
                                            <p:fltVal val="0"/>
                                          </p:val>
                                        </p:tav>
                                        <p:tav tm="100000">
                                          <p:val>
                                            <p:strVal val="#ppt_w"/>
                                          </p:val>
                                        </p:tav>
                                      </p:tavLst>
                                    </p:anim>
                                    <p:anim calcmode="lin" valueType="num">
                                      <p:cBhvr>
                                        <p:cTn id="8" dur="500" fill="hold"/>
                                        <p:tgtEl>
                                          <p:spTgt spid="8909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5000"/>
                                  </p:stCondLst>
                                  <p:childTnLst>
                                    <p:set>
                                      <p:cBhvr>
                                        <p:cTn id="11" dur="1" fill="hold">
                                          <p:stCondLst>
                                            <p:cond delay="0"/>
                                          </p:stCondLst>
                                        </p:cTn>
                                        <p:tgtEl>
                                          <p:spTgt spid="44"/>
                                        </p:tgtEl>
                                        <p:attrNameLst>
                                          <p:attrName>style.visibility</p:attrName>
                                        </p:attrNameLst>
                                      </p:cBhvr>
                                      <p:to>
                                        <p:strVal val="visible"/>
                                      </p:to>
                                    </p:set>
                                    <p:animEffect transition="in" filter="checkerboard(across)">
                                      <p:cBhvr>
                                        <p:cTn id="12" dur="500"/>
                                        <p:tgtEl>
                                          <p:spTgt spid="44"/>
                                        </p:tgtEl>
                                      </p:cBhvr>
                                    </p:animEffect>
                                  </p:childTnLst>
                                </p:cTn>
                              </p:par>
                            </p:childTnLst>
                          </p:cTn>
                        </p:par>
                        <p:par>
                          <p:cTn id="13" fill="hold" nodeType="afterGroup">
                            <p:stCondLst>
                              <p:cond delay="8000"/>
                            </p:stCondLst>
                            <p:childTnLst>
                              <p:par>
                                <p:cTn id="14" presetID="5" presetClass="entr" presetSubtype="10" fill="hold" grpId="0" nodeType="afterEffect">
                                  <p:stCondLst>
                                    <p:cond delay="5000"/>
                                  </p:stCondLst>
                                  <p:childTnLst>
                                    <p:set>
                                      <p:cBhvr>
                                        <p:cTn id="15" dur="1" fill="hold">
                                          <p:stCondLst>
                                            <p:cond delay="0"/>
                                          </p:stCondLst>
                                        </p:cTn>
                                        <p:tgtEl>
                                          <p:spTgt spid="89092"/>
                                        </p:tgtEl>
                                        <p:attrNameLst>
                                          <p:attrName>style.visibility</p:attrName>
                                        </p:attrNameLst>
                                      </p:cBhvr>
                                      <p:to>
                                        <p:strVal val="visible"/>
                                      </p:to>
                                    </p:set>
                                    <p:animEffect transition="in" filter="checkerboard(across)">
                                      <p:cBhvr>
                                        <p:cTn id="16" dur="500"/>
                                        <p:tgtEl>
                                          <p:spTgt spid="89092"/>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5000"/>
                                  </p:stCondLst>
                                  <p:childTnLst>
                                    <p:set>
                                      <p:cBhvr>
                                        <p:cTn id="19" dur="1" fill="hold">
                                          <p:stCondLst>
                                            <p:cond delay="0"/>
                                          </p:stCondLst>
                                        </p:cTn>
                                        <p:tgtEl>
                                          <p:spTgt spid="89093"/>
                                        </p:tgtEl>
                                        <p:attrNameLst>
                                          <p:attrName>style.visibility</p:attrName>
                                        </p:attrNameLst>
                                      </p:cBhvr>
                                      <p:to>
                                        <p:strVal val="visible"/>
                                      </p:to>
                                    </p:set>
                                    <p:animEffect transition="in" filter="checkerboard(across)">
                                      <p:cBhvr>
                                        <p:cTn id="20" dur="500"/>
                                        <p:tgtEl>
                                          <p:spTgt spid="8909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9097"/>
                                        </p:tgtEl>
                                        <p:attrNameLst>
                                          <p:attrName>style.visibility</p:attrName>
                                        </p:attrNameLst>
                                      </p:cBhvr>
                                      <p:to>
                                        <p:strVal val="visible"/>
                                      </p:to>
                                    </p:set>
                                    <p:animEffect transition="in" filter="wipe(left)">
                                      <p:cBhvr>
                                        <p:cTn id="25" dur="500"/>
                                        <p:tgtEl>
                                          <p:spTgt spid="8909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9130"/>
                                        </p:tgtEl>
                                        <p:attrNameLst>
                                          <p:attrName>style.visibility</p:attrName>
                                        </p:attrNameLst>
                                      </p:cBhvr>
                                      <p:to>
                                        <p:strVal val="visible"/>
                                      </p:to>
                                    </p:set>
                                    <p:animEffect transition="in" filter="wipe(up)">
                                      <p:cBhvr>
                                        <p:cTn id="30" dur="500"/>
                                        <p:tgtEl>
                                          <p:spTgt spid="89130"/>
                                        </p:tgtEl>
                                      </p:cBhvr>
                                    </p:animEffect>
                                  </p:childTnLst>
                                </p:cTn>
                              </p:par>
                            </p:childTnLst>
                          </p:cTn>
                        </p:par>
                        <p:par>
                          <p:cTn id="31" fill="hold" nodeType="afterGroup">
                            <p:stCondLst>
                              <p:cond delay="500"/>
                            </p:stCondLst>
                            <p:childTnLst>
                              <p:par>
                                <p:cTn id="32" presetID="22" presetClass="entr" presetSubtype="4" fill="hold" grpId="0" nodeType="afterEffect">
                                  <p:stCondLst>
                                    <p:cond delay="0"/>
                                  </p:stCondLst>
                                  <p:childTnLst>
                                    <p:set>
                                      <p:cBhvr>
                                        <p:cTn id="33" dur="1" fill="hold">
                                          <p:stCondLst>
                                            <p:cond delay="0"/>
                                          </p:stCondLst>
                                        </p:cTn>
                                        <p:tgtEl>
                                          <p:spTgt spid="89132"/>
                                        </p:tgtEl>
                                        <p:attrNameLst>
                                          <p:attrName>style.visibility</p:attrName>
                                        </p:attrNameLst>
                                      </p:cBhvr>
                                      <p:to>
                                        <p:strVal val="visible"/>
                                      </p:to>
                                    </p:set>
                                    <p:animEffect transition="in" filter="wipe(down)">
                                      <p:cBhvr>
                                        <p:cTn id="34" dur="500"/>
                                        <p:tgtEl>
                                          <p:spTgt spid="8913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89134"/>
                                        </p:tgtEl>
                                        <p:attrNameLst>
                                          <p:attrName>style.visibility</p:attrName>
                                        </p:attrNameLst>
                                      </p:cBhvr>
                                      <p:to>
                                        <p:strVal val="visible"/>
                                      </p:to>
                                    </p:set>
                                    <p:animEffect transition="in" filter="wipe(down)">
                                      <p:cBhvr>
                                        <p:cTn id="39" dur="500"/>
                                        <p:tgtEl>
                                          <p:spTgt spid="89134"/>
                                        </p:tgtEl>
                                      </p:cBhvr>
                                    </p:animEffect>
                                  </p:childTnLst>
                                </p:cTn>
                              </p:par>
                            </p:childTnLst>
                          </p:cTn>
                        </p:par>
                        <p:par>
                          <p:cTn id="40" fill="hold" nodeType="afterGroup">
                            <p:stCondLst>
                              <p:cond delay="500"/>
                            </p:stCondLst>
                            <p:childTnLst>
                              <p:par>
                                <p:cTn id="41" presetID="22" presetClass="entr" presetSubtype="8" fill="hold" grpId="0" nodeType="afterEffect">
                                  <p:stCondLst>
                                    <p:cond delay="0"/>
                                  </p:stCondLst>
                                  <p:childTnLst>
                                    <p:set>
                                      <p:cBhvr>
                                        <p:cTn id="42" dur="1" fill="hold">
                                          <p:stCondLst>
                                            <p:cond delay="0"/>
                                          </p:stCondLst>
                                        </p:cTn>
                                        <p:tgtEl>
                                          <p:spTgt spid="89135"/>
                                        </p:tgtEl>
                                        <p:attrNameLst>
                                          <p:attrName>style.visibility</p:attrName>
                                        </p:attrNameLst>
                                      </p:cBhvr>
                                      <p:to>
                                        <p:strVal val="visible"/>
                                      </p:to>
                                    </p:set>
                                    <p:animEffect transition="in" filter="wipe(left)">
                                      <p:cBhvr>
                                        <p:cTn id="43" dur="500"/>
                                        <p:tgtEl>
                                          <p:spTgt spid="89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89092" grpId="0" animBg="1"/>
      <p:bldP spid="89093" grpId="0" animBg="1"/>
      <p:bldP spid="89094" grpId="0" animBg="1"/>
      <p:bldP spid="89097" grpId="0" animBg="1"/>
      <p:bldP spid="89130" grpId="0" animBg="1"/>
      <p:bldP spid="89132" grpId="0" animBg="1"/>
      <p:bldP spid="89134" grpId="0" animBg="1"/>
      <p:bldP spid="89135"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rrowheads="1"/>
          </p:cNvSpPr>
          <p:nvPr>
            <p:ph type="title"/>
          </p:nvPr>
        </p:nvSpPr>
        <p:spPr/>
        <p:txBody>
          <a:bodyPr/>
          <a:lstStyle/>
          <a:p>
            <a:pPr eaLnBrk="1" hangingPunct="1">
              <a:defRPr/>
            </a:pPr>
            <a:endParaRPr lang="en-US" dirty="0">
              <a:latin typeface="Arial" panose="020B0604020202020204" pitchFamily="34" charset="0"/>
              <a:ea typeface="+mj-ea"/>
            </a:endParaRPr>
          </a:p>
        </p:txBody>
      </p:sp>
      <p:pic>
        <p:nvPicPr>
          <p:cNvPr id="77827" name="Picture 4" descr="david"/>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0"/>
            <a:ext cx="9144000" cy="6867525"/>
          </a:xfr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3319586"/>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615426"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الفرضية</a:t>
            </a:r>
            <a:endParaRPr lang="en-US" dirty="0">
              <a:solidFill>
                <a:srgbClr val="FFFFFF"/>
              </a:solidFill>
              <a:ea typeface="ＭＳ Ｐゴシック" charset="0"/>
            </a:endParaRPr>
          </a:p>
        </p:txBody>
      </p:sp>
      <p:sp>
        <p:nvSpPr>
          <p:cNvPr id="50182" name="Text Box 6"/>
          <p:cNvSpPr txBox="1">
            <a:spLocks noChangeArrowheads="1"/>
          </p:cNvSpPr>
          <p:nvPr/>
        </p:nvSpPr>
        <p:spPr bwMode="auto">
          <a:xfrm>
            <a:off x="838200" y="2916238"/>
            <a:ext cx="4343400" cy="588962"/>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FFFFFF"/>
                </a:solidFill>
                <a:latin typeface="Arial" panose="020B0604020202020204" pitchFamily="34" charset="0"/>
                <a:cs typeface="Arial" panose="020B0604020202020204" pitchFamily="34" charset="0"/>
              </a:rPr>
              <a:t>1-7 الأسوار</a:t>
            </a:r>
            <a:endParaRPr lang="en-US" altLang="zh-CN" sz="3200" b="1" baseline="0" dirty="0">
              <a:solidFill>
                <a:srgbClr val="FFFFFF"/>
              </a:solidFill>
              <a:latin typeface="Arial" panose="020B0604020202020204" pitchFamily="34" charset="0"/>
              <a:cs typeface="Arial" panose="020B0604020202020204" pitchFamily="34" charset="0"/>
            </a:endParaRPr>
          </a:p>
        </p:txBody>
      </p:sp>
      <p:sp>
        <p:nvSpPr>
          <p:cNvPr id="615428" name="Text Box 7"/>
          <p:cNvSpPr txBox="1">
            <a:spLocks noChangeArrowheads="1"/>
          </p:cNvSpPr>
          <p:nvPr/>
        </p:nvSpPr>
        <p:spPr bwMode="auto">
          <a:xfrm>
            <a:off x="762000" y="1336675"/>
            <a:ext cx="7543800" cy="588963"/>
          </a:xfrm>
          <a:prstGeom prst="rect">
            <a:avLst/>
          </a:prstGeom>
          <a:solidFill>
            <a:srgbClr val="FFFFFF"/>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000000"/>
                </a:solidFill>
                <a:latin typeface="Arial" panose="020B0604020202020204" pitchFamily="34" charset="0"/>
                <a:cs typeface="Arial" panose="020B0604020202020204" pitchFamily="34" charset="0"/>
              </a:rPr>
              <a:t>استرداد السوار والشعب</a:t>
            </a:r>
            <a:endParaRPr lang="en-US" altLang="zh-CN" sz="3200" b="1" baseline="0" dirty="0">
              <a:solidFill>
                <a:srgbClr val="000000"/>
              </a:solidFill>
              <a:latin typeface="Arial" panose="020B0604020202020204" pitchFamily="34" charset="0"/>
              <a:cs typeface="Arial" panose="020B0604020202020204" pitchFamily="34" charset="0"/>
            </a:endParaRPr>
          </a:p>
        </p:txBody>
      </p:sp>
      <p:sp>
        <p:nvSpPr>
          <p:cNvPr id="50184" name="Text Box 8"/>
          <p:cNvSpPr txBox="1">
            <a:spLocks noChangeArrowheads="1"/>
          </p:cNvSpPr>
          <p:nvPr/>
        </p:nvSpPr>
        <p:spPr bwMode="auto">
          <a:xfrm>
            <a:off x="4648200" y="5486400"/>
            <a:ext cx="3714750" cy="588963"/>
          </a:xfrm>
          <a:prstGeom prst="rect">
            <a:avLst/>
          </a:prstGeom>
          <a:solidFill>
            <a:srgbClr val="000000"/>
          </a:solidFill>
          <a:ln w="9525">
            <a:solidFill>
              <a:srgbClr val="000000"/>
            </a:solidFill>
            <a:miter lim="800000"/>
            <a:headEnd/>
            <a:tailEnd/>
          </a:ln>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altLang="zh-CN" sz="3200" b="1" baseline="0" dirty="0">
                <a:solidFill>
                  <a:srgbClr val="FFFFFF"/>
                </a:solidFill>
                <a:latin typeface="Arial" panose="020B0604020202020204" pitchFamily="34" charset="0"/>
                <a:cs typeface="Arial" panose="020B0604020202020204" pitchFamily="34" charset="0"/>
              </a:rPr>
              <a:t>8-13 الشعب</a:t>
            </a:r>
            <a:endParaRPr lang="en-US" altLang="zh-CN" sz="3200" b="1" baseline="0" dirty="0">
              <a:solidFill>
                <a:srgbClr val="FFFFFF"/>
              </a:solidFill>
              <a:latin typeface="Arial" panose="020B0604020202020204" pitchFamily="34" charset="0"/>
              <a:cs typeface="Arial" panose="020B0604020202020204" pitchFamily="34" charset="0"/>
            </a:endParaRPr>
          </a:p>
        </p:txBody>
      </p:sp>
      <p:sp>
        <p:nvSpPr>
          <p:cNvPr id="61543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301</a:t>
            </a:r>
            <a:endParaRPr lang="en-US"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82"/>
                                        </p:tgtEl>
                                        <p:attrNameLst>
                                          <p:attrName>style.visibility</p:attrName>
                                        </p:attrNameLst>
                                      </p:cBhvr>
                                      <p:to>
                                        <p:strVal val="visible"/>
                                      </p:to>
                                    </p:set>
                                    <p:anim calcmode="lin" valueType="num">
                                      <p:cBhvr additive="base">
                                        <p:cTn id="7" dur="500" fill="hold"/>
                                        <p:tgtEl>
                                          <p:spTgt spid="50182"/>
                                        </p:tgtEl>
                                        <p:attrNameLst>
                                          <p:attrName>ppt_x</p:attrName>
                                        </p:attrNameLst>
                                      </p:cBhvr>
                                      <p:tavLst>
                                        <p:tav tm="0">
                                          <p:val>
                                            <p:strVal val="0-#ppt_w/2"/>
                                          </p:val>
                                        </p:tav>
                                        <p:tav tm="100000">
                                          <p:val>
                                            <p:strVal val="#ppt_x"/>
                                          </p:val>
                                        </p:tav>
                                      </p:tavLst>
                                    </p:anim>
                                    <p:anim calcmode="lin" valueType="num">
                                      <p:cBhvr additive="base">
                                        <p:cTn id="8" dur="500" fill="hold"/>
                                        <p:tgtEl>
                                          <p:spTgt spid="5018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84"/>
                                        </p:tgtEl>
                                        <p:attrNameLst>
                                          <p:attrName>style.visibility</p:attrName>
                                        </p:attrNameLst>
                                      </p:cBhvr>
                                      <p:to>
                                        <p:strVal val="visible"/>
                                      </p:to>
                                    </p:set>
                                    <p:anim calcmode="lin" valueType="num">
                                      <p:cBhvr additive="base">
                                        <p:cTn id="13" dur="500" fill="hold"/>
                                        <p:tgtEl>
                                          <p:spTgt spid="50184"/>
                                        </p:tgtEl>
                                        <p:attrNameLst>
                                          <p:attrName>ppt_x</p:attrName>
                                        </p:attrNameLst>
                                      </p:cBhvr>
                                      <p:tavLst>
                                        <p:tav tm="0">
                                          <p:val>
                                            <p:strVal val="0-#ppt_w/2"/>
                                          </p:val>
                                        </p:tav>
                                        <p:tav tm="100000">
                                          <p:val>
                                            <p:strVal val="#ppt_x"/>
                                          </p:val>
                                        </p:tav>
                                      </p:tavLst>
                                    </p:anim>
                                    <p:anim calcmode="lin" valueType="num">
                                      <p:cBhvr additive="base">
                                        <p:cTn id="14" dur="500" fill="hold"/>
                                        <p:tgtEl>
                                          <p:spTgt spid="501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2" grpId="0" animBg="1" autoUpdateAnimBg="0"/>
      <p:bldP spid="50184" grpId="0" animBg="1" autoUpdateAnimBg="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نحميا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59942742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0723" name="Rectangle 3"/>
          <p:cNvSpPr>
            <a:spLocks noGrp="1" noChangeArrowheads="1"/>
          </p:cNvSpPr>
          <p:nvPr>
            <p:ph type="body" idx="1"/>
          </p:nvPr>
        </p:nvSpPr>
        <p:spPr>
          <a:xfrm>
            <a:off x="2483768" y="571480"/>
            <a:ext cx="6660232" cy="2569488"/>
          </a:xfrm>
        </p:spPr>
        <p:txBody>
          <a:bodyPr/>
          <a:lstStyle/>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هل علمنا كل من عزرا ونحميا </a:t>
            </a:r>
          </a:p>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أساليب قيادة مناسبة؟</a:t>
            </a:r>
          </a:p>
          <a:p>
            <a:pPr algn="ctr" eaLnBrk="1" hangingPunct="1">
              <a:buFont typeface="Wingdings" charset="0"/>
              <a:buNone/>
            </a:pPr>
            <a:r>
              <a:rPr lang="ar-JO" sz="3600" b="1" dirty="0">
                <a:solidFill>
                  <a:srgbClr val="FFFFFF"/>
                </a:solidFill>
                <a:latin typeface="Arial" panose="020B0604020202020204" pitchFamily="34" charset="0"/>
                <a:ea typeface="ＭＳ Ｐゴシック" charset="0"/>
                <a:cs typeface="Arial" panose="020B0604020202020204" pitchFamily="34" charset="0"/>
              </a:rPr>
              <a:t>إذا كان الأمر كذلك فمن يجب علينا أن نتبع؟</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9507" name="Text Box 4"/>
          <p:cNvSpPr txBox="1">
            <a:spLocks noChangeArrowheads="1"/>
          </p:cNvSpPr>
          <p:nvPr/>
        </p:nvSpPr>
        <p:spPr bwMode="auto">
          <a:xfrm>
            <a:off x="8412163" y="0"/>
            <a:ext cx="731837" cy="457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b="1" baseline="0" dirty="0">
                <a:solidFill>
                  <a:srgbClr val="FFFFFF"/>
                </a:solidFill>
                <a:latin typeface="Arial" panose="020B0604020202020204" pitchFamily="34" charset="0"/>
                <a:cs typeface="Arial" panose="020B0604020202020204" pitchFamily="34" charset="0"/>
              </a:rPr>
              <a:t>294</a:t>
            </a:r>
          </a:p>
        </p:txBody>
      </p:sp>
      <p:sp>
        <p:nvSpPr>
          <p:cNvPr id="30727" name="Text Box 7"/>
          <p:cNvSpPr txBox="1">
            <a:spLocks noChangeArrowheads="1"/>
          </p:cNvSpPr>
          <p:nvPr/>
        </p:nvSpPr>
        <p:spPr bwMode="auto">
          <a:xfrm>
            <a:off x="0" y="4511327"/>
            <a:ext cx="9144000" cy="584775"/>
          </a:xfrm>
          <a:prstGeom prst="rect">
            <a:avLst/>
          </a:prstGeom>
          <a:noFill/>
          <a:ln>
            <a:noFill/>
          </a:ln>
        </p:spPr>
        <p:txBody>
          <a:bodyPr wrap="square">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rgbClr val="A7C1CB"/>
              </a:buClr>
              <a:buSzPct val="80000"/>
              <a:buFont typeface="Wingdings" charset="0"/>
              <a:buChar char="Ü"/>
            </a:pPr>
            <a:r>
              <a:rPr lang="ar-JO" sz="3200" b="1" baseline="0" dirty="0">
                <a:solidFill>
                  <a:srgbClr val="FFFFFF"/>
                </a:solidFill>
                <a:latin typeface="Arial" panose="020B0604020202020204" pitchFamily="34" charset="0"/>
                <a:cs typeface="Arial" panose="020B0604020202020204" pitchFamily="34" charset="0"/>
              </a:rPr>
              <a:t>الزواج المتبادل قاد نحميا لنتف شعر </a:t>
            </a:r>
            <a:r>
              <a:rPr lang="ar-JO" sz="3200" b="1" u="sng" baseline="0" dirty="0">
                <a:solidFill>
                  <a:srgbClr val="FFFFFF"/>
                </a:solidFill>
                <a:latin typeface="Arial" panose="020B0604020202020204" pitchFamily="34" charset="0"/>
                <a:cs typeface="Arial" panose="020B0604020202020204" pitchFamily="34" charset="0"/>
              </a:rPr>
              <a:t>الآخرين</a:t>
            </a:r>
            <a:r>
              <a:rPr lang="ar-JO" sz="3200" b="1" baseline="0" dirty="0">
                <a:solidFill>
                  <a:srgbClr val="FFFFFF"/>
                </a:solidFill>
                <a:latin typeface="Arial" panose="020B0604020202020204" pitchFamily="34" charset="0"/>
                <a:cs typeface="Arial" panose="020B0604020202020204" pitchFamily="34" charset="0"/>
              </a:rPr>
              <a:t> ( نحميا 13: 25)</a:t>
            </a:r>
            <a:endParaRPr lang="en-US" b="1" baseline="0" dirty="0">
              <a:solidFill>
                <a:srgbClr val="EAE8E2"/>
              </a:solidFill>
              <a:latin typeface="Arial" panose="020B0604020202020204" pitchFamily="34" charset="0"/>
              <a:cs typeface="Arial" panose="020B0604020202020204" pitchFamily="34" charset="0"/>
            </a:endParaRPr>
          </a:p>
        </p:txBody>
      </p:sp>
      <p:sp>
        <p:nvSpPr>
          <p:cNvPr id="30728" name="Text Box 8"/>
          <p:cNvSpPr txBox="1">
            <a:spLocks noChangeArrowheads="1"/>
          </p:cNvSpPr>
          <p:nvPr/>
        </p:nvSpPr>
        <p:spPr bwMode="auto">
          <a:xfrm>
            <a:off x="228600" y="3215183"/>
            <a:ext cx="8915400" cy="584775"/>
          </a:xfrm>
          <a:prstGeom prst="rect">
            <a:avLst/>
          </a:prstGeom>
          <a:noFill/>
          <a:ln>
            <a:noFill/>
          </a:ln>
        </p:spPr>
        <p:txBody>
          <a:bodyPr wrap="square">
            <a:spAutoFit/>
          </a:bodyPr>
          <a:lstStyle>
            <a:lvl1pPr marL="442913" indent="-44291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20000"/>
              </a:spcBef>
              <a:buClr>
                <a:srgbClr val="A7C1CB"/>
              </a:buClr>
              <a:buSzPct val="80000"/>
              <a:buFont typeface="Wingdings" charset="0"/>
              <a:buChar char="Ü"/>
            </a:pPr>
            <a:r>
              <a:rPr lang="ar-JO" sz="3200" b="1" baseline="0" dirty="0">
                <a:solidFill>
                  <a:srgbClr val="FFFFFF"/>
                </a:solidFill>
                <a:latin typeface="Arial" panose="020B0604020202020204" pitchFamily="34" charset="0"/>
                <a:cs typeface="Arial" panose="020B0604020202020204" pitchFamily="34" charset="0"/>
              </a:rPr>
              <a:t>الزواج المتبادل قاد عزرا لنتف شعر</a:t>
            </a:r>
            <a:r>
              <a:rPr lang="ar-JO" sz="3200" b="1" u="sng" baseline="0" dirty="0">
                <a:solidFill>
                  <a:srgbClr val="FFFFFF"/>
                </a:solidFill>
                <a:latin typeface="Arial" panose="020B0604020202020204" pitchFamily="34" charset="0"/>
                <a:cs typeface="Arial" panose="020B0604020202020204" pitchFamily="34" charset="0"/>
              </a:rPr>
              <a:t>ه</a:t>
            </a:r>
            <a:r>
              <a:rPr lang="ar-JO" sz="3200" b="1" baseline="0" dirty="0">
                <a:solidFill>
                  <a:srgbClr val="FFFFFF"/>
                </a:solidFill>
                <a:latin typeface="Arial" panose="020B0604020202020204" pitchFamily="34" charset="0"/>
                <a:cs typeface="Arial" panose="020B0604020202020204" pitchFamily="34" charset="0"/>
              </a:rPr>
              <a:t> (عزرا 9: 13)</a:t>
            </a:r>
            <a:endParaRPr lang="en-US" b="1" baseline="0" dirty="0">
              <a:solidFill>
                <a:srgbClr val="EAE8E2"/>
              </a:solidFill>
              <a:latin typeface="Arial" panose="020B0604020202020204" pitchFamily="34" charset="0"/>
              <a:cs typeface="Arial" panose="020B0604020202020204" pitchFamily="34" charset="0"/>
            </a:endParaRPr>
          </a:p>
        </p:txBody>
      </p:sp>
      <p:sp>
        <p:nvSpPr>
          <p:cNvPr id="6" name="Title 5"/>
          <p:cNvSpPr>
            <a:spLocks noGrp="1"/>
          </p:cNvSpPr>
          <p:nvPr>
            <p:ph type="title"/>
          </p:nvPr>
        </p:nvSpPr>
        <p:spPr>
          <a:xfrm>
            <a:off x="1676400" y="5410200"/>
            <a:ext cx="6553200" cy="1143000"/>
          </a:xfrm>
        </p:spPr>
        <p:txBody>
          <a:bodyPr/>
          <a:lstStyle/>
          <a:p>
            <a:pPr algn="ctr">
              <a:defRPr/>
            </a:pPr>
            <a:r>
              <a:rPr lang="ar-JO" sz="6000" b="1" dirty="0">
                <a:latin typeface="Arial" panose="020B0604020202020204" pitchFamily="34" charset="0"/>
                <a:ea typeface="ＭＳ Ｐゴシック" charset="0"/>
                <a:cs typeface="Arial" panose="020B0604020202020204" pitchFamily="34" charset="0"/>
              </a:rPr>
              <a:t>القيادة؟</a:t>
            </a:r>
            <a:endParaRPr lang="en-US" sz="6000" b="1" dirty="0">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692696"/>
            <a:ext cx="2422184" cy="1937747"/>
          </a:xfrm>
          <a:prstGeom prst="rect">
            <a:avLst/>
          </a:prstGeom>
        </p:spPr>
      </p:pic>
    </p:spTree>
    <p:extLst>
      <p:ext uri="{BB962C8B-B14F-4D97-AF65-F5344CB8AC3E}">
        <p14:creationId xmlns:p14="http://schemas.microsoft.com/office/powerpoint/2010/main" val="289001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3">
                                            <p:txEl>
                                              <p:pRg st="1" end="1"/>
                                            </p:txEl>
                                          </p:spTgt>
                                        </p:tgtEl>
                                        <p:attrNameLst>
                                          <p:attrName>style.visibility</p:attrName>
                                        </p:attrNameLst>
                                      </p:cBhvr>
                                      <p:to>
                                        <p:strVal val="visible"/>
                                      </p:to>
                                    </p:set>
                                    <p:anim calcmode="lin" valueType="num">
                                      <p:cBhvr additive="base">
                                        <p:cTn id="13" dur="500" fill="hold"/>
                                        <p:tgtEl>
                                          <p:spTgt spid="307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23">
                                            <p:txEl>
                                              <p:pRg st="2" end="2"/>
                                            </p:txEl>
                                          </p:spTgt>
                                        </p:tgtEl>
                                        <p:attrNameLst>
                                          <p:attrName>style.visibility</p:attrName>
                                        </p:attrNameLst>
                                      </p:cBhvr>
                                      <p:to>
                                        <p:strVal val="visible"/>
                                      </p:to>
                                    </p:set>
                                    <p:anim calcmode="lin" valueType="num">
                                      <p:cBhvr additive="base">
                                        <p:cTn id="19" dur="500" fill="hold"/>
                                        <p:tgtEl>
                                          <p:spTgt spid="3072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7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28"/>
                                        </p:tgtEl>
                                        <p:attrNameLst>
                                          <p:attrName>style.visibility</p:attrName>
                                        </p:attrNameLst>
                                      </p:cBhvr>
                                      <p:to>
                                        <p:strVal val="visible"/>
                                      </p:to>
                                    </p:set>
                                    <p:anim calcmode="lin" valueType="num">
                                      <p:cBhvr additive="base">
                                        <p:cTn id="25" dur="500" fill="hold"/>
                                        <p:tgtEl>
                                          <p:spTgt spid="30728"/>
                                        </p:tgtEl>
                                        <p:attrNameLst>
                                          <p:attrName>ppt_x</p:attrName>
                                        </p:attrNameLst>
                                      </p:cBhvr>
                                      <p:tavLst>
                                        <p:tav tm="0">
                                          <p:val>
                                            <p:strVal val="0-#ppt_w/2"/>
                                          </p:val>
                                        </p:tav>
                                        <p:tav tm="100000">
                                          <p:val>
                                            <p:strVal val="#ppt_x"/>
                                          </p:val>
                                        </p:tav>
                                      </p:tavLst>
                                    </p:anim>
                                    <p:anim calcmode="lin" valueType="num">
                                      <p:cBhvr additive="base">
                                        <p:cTn id="26" dur="500" fill="hold"/>
                                        <p:tgtEl>
                                          <p:spTgt spid="3072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727"/>
                                        </p:tgtEl>
                                        <p:attrNameLst>
                                          <p:attrName>style.visibility</p:attrName>
                                        </p:attrNameLst>
                                      </p:cBhvr>
                                      <p:to>
                                        <p:strVal val="visible"/>
                                      </p:to>
                                    </p:set>
                                    <p:anim calcmode="lin" valueType="num">
                                      <p:cBhvr additive="base">
                                        <p:cTn id="31" dur="500" fill="hold"/>
                                        <p:tgtEl>
                                          <p:spTgt spid="30727"/>
                                        </p:tgtEl>
                                        <p:attrNameLst>
                                          <p:attrName>ppt_x</p:attrName>
                                        </p:attrNameLst>
                                      </p:cBhvr>
                                      <p:tavLst>
                                        <p:tav tm="0">
                                          <p:val>
                                            <p:strVal val="0-#ppt_w/2"/>
                                          </p:val>
                                        </p:tav>
                                        <p:tav tm="100000">
                                          <p:val>
                                            <p:strVal val="#ppt_x"/>
                                          </p:val>
                                        </p:tav>
                                      </p:tavLst>
                                    </p:anim>
                                    <p:anim calcmode="lin" valueType="num">
                                      <p:cBhvr additive="base">
                                        <p:cTn id="32" dur="500" fill="hold"/>
                                        <p:tgtEl>
                                          <p:spTgt spid="307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build="p" autoUpdateAnimBg="0"/>
      <p:bldP spid="30727" grpId="0"/>
      <p:bldP spid="30728" grpId="0"/>
    </p:bldLst>
  </p:timing>
</p:sld>
</file>

<file path=ppt/slides/slide3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634769"/>
          </a:xfrm>
          <a:prstGeom prst="rect">
            <a:avLst/>
          </a:prstGeom>
        </p:spPr>
      </p:pic>
      <p:sp>
        <p:nvSpPr>
          <p:cNvPr id="4" name="Title 3"/>
          <p:cNvSpPr>
            <a:spLocks noGrp="1"/>
          </p:cNvSpPr>
          <p:nvPr>
            <p:ph type="title"/>
          </p:nvPr>
        </p:nvSpPr>
        <p:spPr>
          <a:xfrm>
            <a:off x="755576" y="3645024"/>
            <a:ext cx="2158008" cy="720080"/>
          </a:xfrm>
          <a:solidFill>
            <a:srgbClr val="000000"/>
          </a:solidFill>
        </p:spPr>
        <p:txBody>
          <a:bodyPr/>
          <a:lstStyle/>
          <a:p>
            <a:pPr algn="ctr"/>
            <a:r>
              <a:rPr lang="ar-JO" b="1" dirty="0">
                <a:solidFill>
                  <a:srgbClr val="FFFFFF"/>
                </a:solidFill>
                <a:latin typeface="Arial" panose="020B0604020202020204" pitchFamily="34" charset="0"/>
                <a:cs typeface="Arial" panose="020B0604020202020204" pitchFamily="34" charset="0"/>
              </a:rPr>
              <a:t>عزرا</a:t>
            </a:r>
            <a:endParaRPr lang="en-US" b="1" dirty="0">
              <a:solidFill>
                <a:srgbClr val="FFFFFF"/>
              </a:solidFill>
              <a:latin typeface="Arial" panose="020B0604020202020204" pitchFamily="34" charset="0"/>
              <a:cs typeface="Arial" panose="020B0604020202020204" pitchFamily="34" charset="0"/>
            </a:endParaRPr>
          </a:p>
        </p:txBody>
      </p:sp>
      <p:sp>
        <p:nvSpPr>
          <p:cNvPr id="5" name="Title 3"/>
          <p:cNvSpPr txBox="1">
            <a:spLocks/>
          </p:cNvSpPr>
          <p:nvPr/>
        </p:nvSpPr>
        <p:spPr bwMode="auto">
          <a:xfrm>
            <a:off x="755576" y="2060848"/>
            <a:ext cx="2158008" cy="72008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من؟</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4391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latin typeface="Arial" panose="020B0604020202020204" pitchFamily="34" charset="0"/>
                <a:cs typeface="Arial" panose="020B0604020202020204" pitchFamily="34" charset="0"/>
              </a:rPr>
              <a:t>Whose hair?</a:t>
            </a:r>
          </a:p>
        </p:txBody>
      </p:sp>
      <p:pic>
        <p:nvPicPr>
          <p:cNvPr id="7" name="Picture 6"/>
          <p:cNvPicPr>
            <a:picLocks noChangeAspect="1"/>
          </p:cNvPicPr>
          <p:nvPr/>
        </p:nvPicPr>
        <p:blipFill>
          <a:blip r:embed="rId3"/>
          <a:stretch>
            <a:fillRect/>
          </a:stretch>
        </p:blipFill>
        <p:spPr>
          <a:xfrm>
            <a:off x="0" y="2600"/>
            <a:ext cx="9144000" cy="6855399"/>
          </a:xfrm>
          <a:prstGeom prst="rect">
            <a:avLst/>
          </a:prstGeom>
        </p:spPr>
      </p:pic>
      <p:sp>
        <p:nvSpPr>
          <p:cNvPr id="5" name="Title 3"/>
          <p:cNvSpPr txBox="1">
            <a:spLocks/>
          </p:cNvSpPr>
          <p:nvPr/>
        </p:nvSpPr>
        <p:spPr bwMode="auto">
          <a:xfrm>
            <a:off x="467544" y="5301208"/>
            <a:ext cx="3024336" cy="720080"/>
          </a:xfrm>
          <a:prstGeom prst="rect">
            <a:avLst/>
          </a:prstGeom>
          <a:solidFill>
            <a:srgbClr val="000000"/>
          </a:solidFill>
          <a:ln w="9525">
            <a:noFill/>
            <a:miter lim="800000"/>
            <a:headEnd/>
            <a:tailEnd/>
          </a:ln>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نحميا</a:t>
            </a:r>
            <a:endParaRPr lang="en-US" b="1" baseline="0" dirty="0">
              <a:solidFill>
                <a:srgbClr val="FFFFFF"/>
              </a:solidFill>
              <a:latin typeface="Arial" panose="020B0604020202020204" pitchFamily="34" charset="0"/>
              <a:cs typeface="Arial" panose="020B0604020202020204" pitchFamily="34" charset="0"/>
            </a:endParaRPr>
          </a:p>
        </p:txBody>
      </p:sp>
      <p:sp>
        <p:nvSpPr>
          <p:cNvPr id="6" name="Title 3"/>
          <p:cNvSpPr txBox="1">
            <a:spLocks/>
          </p:cNvSpPr>
          <p:nvPr/>
        </p:nvSpPr>
        <p:spPr bwMode="auto">
          <a:xfrm>
            <a:off x="467544" y="3717032"/>
            <a:ext cx="2158008" cy="720080"/>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algn="ctr"/>
            <a:r>
              <a:rPr lang="ar-JO" b="1" baseline="0" dirty="0">
                <a:solidFill>
                  <a:srgbClr val="FFFFFF"/>
                </a:solidFill>
                <a:latin typeface="Arial" panose="020B0604020202020204" pitchFamily="34" charset="0"/>
                <a:cs typeface="Arial" panose="020B0604020202020204" pitchFamily="34" charset="0"/>
              </a:rPr>
              <a:t>من؟</a:t>
            </a:r>
            <a:endParaRPr lang="en-US"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24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21" name="Picture 2" descr="Path of Christ 07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220200" cy="698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Freeform 3"/>
          <p:cNvSpPr>
            <a:spLocks/>
          </p:cNvSpPr>
          <p:nvPr/>
        </p:nvSpPr>
        <p:spPr bwMode="auto">
          <a:xfrm>
            <a:off x="-419100" y="2286000"/>
            <a:ext cx="9701213" cy="1597025"/>
          </a:xfrm>
          <a:custGeom>
            <a:avLst/>
            <a:gdLst/>
            <a:ahLst/>
            <a:cxnLst>
              <a:cxn ang="0">
                <a:pos x="180" y="816"/>
              </a:cxn>
              <a:cxn ang="0">
                <a:pos x="876" y="828"/>
              </a:cxn>
              <a:cxn ang="0">
                <a:pos x="1152" y="744"/>
              </a:cxn>
              <a:cxn ang="0">
                <a:pos x="1308" y="720"/>
              </a:cxn>
              <a:cxn ang="0">
                <a:pos x="1932" y="612"/>
              </a:cxn>
              <a:cxn ang="0">
                <a:pos x="2172" y="576"/>
              </a:cxn>
              <a:cxn ang="0">
                <a:pos x="2352" y="516"/>
              </a:cxn>
              <a:cxn ang="0">
                <a:pos x="2592" y="432"/>
              </a:cxn>
              <a:cxn ang="0">
                <a:pos x="2964" y="408"/>
              </a:cxn>
              <a:cxn ang="0">
                <a:pos x="3336" y="360"/>
              </a:cxn>
              <a:cxn ang="0">
                <a:pos x="4428" y="372"/>
              </a:cxn>
              <a:cxn ang="0">
                <a:pos x="6048" y="312"/>
              </a:cxn>
              <a:cxn ang="0">
                <a:pos x="6108" y="204"/>
              </a:cxn>
              <a:cxn ang="0">
                <a:pos x="6096" y="120"/>
              </a:cxn>
              <a:cxn ang="0">
                <a:pos x="6024" y="72"/>
              </a:cxn>
              <a:cxn ang="0">
                <a:pos x="5736" y="12"/>
              </a:cxn>
              <a:cxn ang="0">
                <a:pos x="5580" y="0"/>
              </a:cxn>
              <a:cxn ang="0">
                <a:pos x="4632" y="12"/>
              </a:cxn>
              <a:cxn ang="0">
                <a:pos x="3792" y="108"/>
              </a:cxn>
              <a:cxn ang="0">
                <a:pos x="2388" y="192"/>
              </a:cxn>
              <a:cxn ang="0">
                <a:pos x="1896" y="252"/>
              </a:cxn>
              <a:cxn ang="0">
                <a:pos x="1644" y="324"/>
              </a:cxn>
              <a:cxn ang="0">
                <a:pos x="1236" y="420"/>
              </a:cxn>
              <a:cxn ang="0">
                <a:pos x="732" y="528"/>
              </a:cxn>
              <a:cxn ang="0">
                <a:pos x="288" y="480"/>
              </a:cxn>
              <a:cxn ang="0">
                <a:pos x="96" y="456"/>
              </a:cxn>
              <a:cxn ang="0">
                <a:pos x="0" y="444"/>
              </a:cxn>
            </a:cxnLst>
            <a:rect l="0" t="0" r="r" b="b"/>
            <a:pathLst>
              <a:path w="6111" h="874">
                <a:moveTo>
                  <a:pt x="180" y="816"/>
                </a:moveTo>
                <a:cubicBezTo>
                  <a:pt x="353" y="874"/>
                  <a:pt x="743" y="832"/>
                  <a:pt x="876" y="828"/>
                </a:cubicBezTo>
                <a:cubicBezTo>
                  <a:pt x="972" y="809"/>
                  <a:pt x="1059" y="775"/>
                  <a:pt x="1152" y="744"/>
                </a:cubicBezTo>
                <a:cubicBezTo>
                  <a:pt x="1202" y="727"/>
                  <a:pt x="1256" y="728"/>
                  <a:pt x="1308" y="720"/>
                </a:cubicBezTo>
                <a:cubicBezTo>
                  <a:pt x="1504" y="642"/>
                  <a:pt x="1725" y="640"/>
                  <a:pt x="1932" y="612"/>
                </a:cubicBezTo>
                <a:cubicBezTo>
                  <a:pt x="2012" y="601"/>
                  <a:pt x="2172" y="576"/>
                  <a:pt x="2172" y="576"/>
                </a:cubicBezTo>
                <a:cubicBezTo>
                  <a:pt x="2231" y="556"/>
                  <a:pt x="2296" y="544"/>
                  <a:pt x="2352" y="516"/>
                </a:cubicBezTo>
                <a:cubicBezTo>
                  <a:pt x="2429" y="477"/>
                  <a:pt x="2503" y="439"/>
                  <a:pt x="2592" y="432"/>
                </a:cubicBezTo>
                <a:cubicBezTo>
                  <a:pt x="2716" y="422"/>
                  <a:pt x="2964" y="408"/>
                  <a:pt x="2964" y="408"/>
                </a:cubicBezTo>
                <a:cubicBezTo>
                  <a:pt x="3090" y="390"/>
                  <a:pt x="3209" y="370"/>
                  <a:pt x="3336" y="360"/>
                </a:cubicBezTo>
                <a:cubicBezTo>
                  <a:pt x="3700" y="364"/>
                  <a:pt x="4064" y="372"/>
                  <a:pt x="4428" y="372"/>
                </a:cubicBezTo>
                <a:cubicBezTo>
                  <a:pt x="4968" y="372"/>
                  <a:pt x="5598" y="612"/>
                  <a:pt x="6048" y="312"/>
                </a:cubicBezTo>
                <a:cubicBezTo>
                  <a:pt x="6103" y="229"/>
                  <a:pt x="6087" y="267"/>
                  <a:pt x="6108" y="204"/>
                </a:cubicBezTo>
                <a:cubicBezTo>
                  <a:pt x="6104" y="176"/>
                  <a:pt x="6111" y="144"/>
                  <a:pt x="6096" y="120"/>
                </a:cubicBezTo>
                <a:cubicBezTo>
                  <a:pt x="6081" y="96"/>
                  <a:pt x="6051" y="81"/>
                  <a:pt x="6024" y="72"/>
                </a:cubicBezTo>
                <a:cubicBezTo>
                  <a:pt x="5931" y="41"/>
                  <a:pt x="5834" y="22"/>
                  <a:pt x="5736" y="12"/>
                </a:cubicBezTo>
                <a:cubicBezTo>
                  <a:pt x="5684" y="7"/>
                  <a:pt x="5632" y="4"/>
                  <a:pt x="5580" y="0"/>
                </a:cubicBezTo>
                <a:cubicBezTo>
                  <a:pt x="5264" y="4"/>
                  <a:pt x="4948" y="2"/>
                  <a:pt x="4632" y="12"/>
                </a:cubicBezTo>
                <a:cubicBezTo>
                  <a:pt x="4350" y="21"/>
                  <a:pt x="4072" y="86"/>
                  <a:pt x="3792" y="108"/>
                </a:cubicBezTo>
                <a:cubicBezTo>
                  <a:pt x="3340" y="208"/>
                  <a:pt x="2843" y="183"/>
                  <a:pt x="2388" y="192"/>
                </a:cubicBezTo>
                <a:cubicBezTo>
                  <a:pt x="2218" y="203"/>
                  <a:pt x="2064" y="220"/>
                  <a:pt x="1896" y="252"/>
                </a:cubicBezTo>
                <a:cubicBezTo>
                  <a:pt x="1810" y="268"/>
                  <a:pt x="1728" y="303"/>
                  <a:pt x="1644" y="324"/>
                </a:cubicBezTo>
                <a:cubicBezTo>
                  <a:pt x="1509" y="358"/>
                  <a:pt x="1374" y="397"/>
                  <a:pt x="1236" y="420"/>
                </a:cubicBezTo>
                <a:cubicBezTo>
                  <a:pt x="1094" y="514"/>
                  <a:pt x="895" y="516"/>
                  <a:pt x="732" y="528"/>
                </a:cubicBezTo>
                <a:cubicBezTo>
                  <a:pt x="575" y="520"/>
                  <a:pt x="440" y="501"/>
                  <a:pt x="288" y="480"/>
                </a:cubicBezTo>
                <a:cubicBezTo>
                  <a:pt x="224" y="471"/>
                  <a:pt x="160" y="464"/>
                  <a:pt x="96" y="456"/>
                </a:cubicBezTo>
                <a:cubicBezTo>
                  <a:pt x="64" y="452"/>
                  <a:pt x="0" y="444"/>
                  <a:pt x="0" y="444"/>
                </a:cubicBezTo>
              </a:path>
            </a:pathLst>
          </a:custGeom>
          <a:noFill/>
          <a:ln w="76200" cap="flat" cmpd="sng">
            <a:solidFill>
              <a:srgbClr val="FF0066"/>
            </a:solidFill>
            <a:prstDash val="dash"/>
            <a:round/>
            <a:headEnd/>
            <a:tailEnd/>
          </a:ln>
          <a:effectLst>
            <a:outerShdw blurRad="63500" dist="35921" dir="2700000" algn="ctr" rotWithShape="0">
              <a:schemeClr val="tx1"/>
            </a:outerShdw>
          </a:effectLst>
        </p:spPr>
        <p:txBody>
          <a:bodyPr/>
          <a:lstStyle/>
          <a:p>
            <a:pPr>
              <a:defRPr/>
            </a:pPr>
            <a:endParaRPr lang="en-US" b="1" dirty="0">
              <a:latin typeface="Arial" panose="020B0604020202020204" pitchFamily="34" charset="0"/>
              <a:ea typeface="+mn-ea"/>
              <a:cs typeface="Arial" panose="020B0604020202020204" pitchFamily="34" charset="0"/>
            </a:endParaRPr>
          </a:p>
        </p:txBody>
      </p:sp>
      <p:sp>
        <p:nvSpPr>
          <p:cNvPr id="1054723" name="Rectangle 4"/>
          <p:cNvSpPr>
            <a:spLocks noGrp="1" noChangeArrowheads="1"/>
          </p:cNvSpPr>
          <p:nvPr>
            <p:ph type="title" idx="4294967295"/>
          </p:nvPr>
        </p:nvSpPr>
        <p:spPr>
          <a:xfrm>
            <a:off x="-152400" y="0"/>
            <a:ext cx="9372600" cy="685800"/>
          </a:xfrm>
          <a:solidFill>
            <a:srgbClr val="2A0200"/>
          </a:solidFill>
        </p:spPr>
        <p:txBody>
          <a:bodyPr anchor="ctr"/>
          <a:lstStyle/>
          <a:p>
            <a:pPr algn="ctr"/>
            <a:r>
              <a:rPr lang="ar-JO" sz="3200" dirty="0">
                <a:solidFill>
                  <a:srgbClr val="FFFFFF"/>
                </a:solidFill>
              </a:rPr>
              <a:t>لا تمتد الجدران اليوم إلى أقصى الجنوب</a:t>
            </a:r>
            <a:endParaRPr lang="en-US" sz="4000" dirty="0">
              <a:solidFill>
                <a:srgbClr val="FFFFFF"/>
              </a:solidFill>
              <a:ea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2000"/>
                                  </p:stCondLst>
                                  <p:childTnLst>
                                    <p:set>
                                      <p:cBhvr>
                                        <p:cTn id="6" dur="1" fill="hold">
                                          <p:stCondLst>
                                            <p:cond delay="0"/>
                                          </p:stCondLst>
                                        </p:cTn>
                                        <p:tgtEl>
                                          <p:spTgt spid="90115"/>
                                        </p:tgtEl>
                                        <p:attrNameLst>
                                          <p:attrName>style.visibility</p:attrName>
                                        </p:attrNameLst>
                                      </p:cBhvr>
                                      <p:to>
                                        <p:strVal val="visible"/>
                                      </p:to>
                                    </p:set>
                                    <p:animEffect transition="in" filter="wipe(down)">
                                      <p:cBhvr>
                                        <p:cTn id="7" dur="500"/>
                                        <p:tgtEl>
                                          <p:spTgt spid="90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6769"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endParaRPr lang="en-US" sz="2000" b="1" baseline="0" dirty="0">
              <a:latin typeface="Arial" panose="020B0604020202020204" pitchFamily="34" charset="0"/>
              <a:cs typeface="Arial" panose="020B0604020202020204" pitchFamily="34" charset="0"/>
            </a:endParaRPr>
          </a:p>
        </p:txBody>
      </p:sp>
      <p:sp>
        <p:nvSpPr>
          <p:cNvPr id="47" name="Text Box 5"/>
          <p:cNvSpPr txBox="1">
            <a:spLocks noChangeArrowheads="1"/>
          </p:cNvSpPr>
          <p:nvPr/>
        </p:nvSpPr>
        <p:spPr bwMode="auto">
          <a:xfrm>
            <a:off x="5076825" y="620603"/>
            <a:ext cx="3598863"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ea typeface="+mn-ea"/>
                <a:cs typeface="Arial" panose="020B0604020202020204" pitchFamily="34" charset="0"/>
              </a:rPr>
              <a:t>نحميا</a:t>
            </a:r>
            <a:endParaRPr lang="en-US" sz="3600" b="1" baseline="0" dirty="0">
              <a:solidFill>
                <a:srgbClr val="FFFFFF"/>
              </a:solidFill>
              <a:latin typeface="Arial" panose="020B0604020202020204" pitchFamily="34" charset="0"/>
              <a:ea typeface="+mn-ea"/>
              <a:cs typeface="Arial" panose="020B0604020202020204" pitchFamily="34" charset="0"/>
            </a:endParaRPr>
          </a:p>
        </p:txBody>
      </p:sp>
      <p:sp>
        <p:nvSpPr>
          <p:cNvPr id="86019" name="Text Box 3"/>
          <p:cNvSpPr txBox="1">
            <a:spLocks noChangeArrowheads="1"/>
          </p:cNvSpPr>
          <p:nvPr/>
        </p:nvSpPr>
        <p:spPr bwMode="auto">
          <a:xfrm>
            <a:off x="3048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البناء</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1-6</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21" name="Text Box 5"/>
          <p:cNvSpPr txBox="1">
            <a:spLocks noChangeArrowheads="1"/>
          </p:cNvSpPr>
          <p:nvPr/>
        </p:nvSpPr>
        <p:spPr bwMode="auto">
          <a:xfrm>
            <a:off x="1619250" y="602347"/>
            <a:ext cx="3457575" cy="646331"/>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anchor="ctr">
            <a:spAutoFit/>
          </a:bodyPr>
          <a:lstStyle/>
          <a:p>
            <a:pPr eaLnBrk="1" hangingPunct="1">
              <a:spcBef>
                <a:spcPct val="50000"/>
              </a:spcBef>
              <a:defRPr/>
            </a:pPr>
            <a:r>
              <a:rPr lang="ar-JO" sz="3600" b="1" baseline="0" dirty="0">
                <a:solidFill>
                  <a:srgbClr val="FFFFFF"/>
                </a:solidFill>
                <a:latin typeface="Arial" panose="020B0604020202020204" pitchFamily="34" charset="0"/>
                <a:ea typeface="+mn-ea"/>
                <a:cs typeface="Arial" panose="020B0604020202020204" pitchFamily="34" charset="0"/>
              </a:rPr>
              <a:t>عزرا</a:t>
            </a:r>
            <a:endParaRPr lang="en-US" sz="3600" b="1" baseline="0" dirty="0">
              <a:solidFill>
                <a:srgbClr val="FFFFFF"/>
              </a:solidFill>
              <a:latin typeface="Arial" panose="020B0604020202020204" pitchFamily="34" charset="0"/>
              <a:ea typeface="+mn-ea"/>
              <a:cs typeface="Arial" panose="020B0604020202020204" pitchFamily="34" charset="0"/>
            </a:endParaRPr>
          </a:p>
        </p:txBody>
      </p:sp>
      <p:sp>
        <p:nvSpPr>
          <p:cNvPr id="86022" name="Line 6"/>
          <p:cNvSpPr>
            <a:spLocks noChangeShapeType="1"/>
          </p:cNvSpPr>
          <p:nvPr/>
        </p:nvSpPr>
        <p:spPr bwMode="auto">
          <a:xfrm flipH="1">
            <a:off x="533400" y="1473200"/>
            <a:ext cx="1066800" cy="31527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3" name="Line 7"/>
          <p:cNvSpPr>
            <a:spLocks noChangeShapeType="1"/>
          </p:cNvSpPr>
          <p:nvPr/>
        </p:nvSpPr>
        <p:spPr bwMode="auto">
          <a:xfrm flipH="1">
            <a:off x="7524750" y="1447800"/>
            <a:ext cx="1162050" cy="32067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4" name="Line 8"/>
          <p:cNvSpPr>
            <a:spLocks noChangeShapeType="1"/>
          </p:cNvSpPr>
          <p:nvPr/>
        </p:nvSpPr>
        <p:spPr bwMode="auto">
          <a:xfrm flipH="1">
            <a:off x="57721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5" name="Line 9"/>
          <p:cNvSpPr>
            <a:spLocks noChangeShapeType="1"/>
          </p:cNvSpPr>
          <p:nvPr/>
        </p:nvSpPr>
        <p:spPr bwMode="auto">
          <a:xfrm flipH="1">
            <a:off x="40195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6" name="Line 10"/>
          <p:cNvSpPr>
            <a:spLocks noChangeShapeType="1"/>
          </p:cNvSpPr>
          <p:nvPr/>
        </p:nvSpPr>
        <p:spPr bwMode="auto">
          <a:xfrm flipH="1">
            <a:off x="22669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27" name="Text Box 11"/>
          <p:cNvSpPr txBox="1">
            <a:spLocks noChangeArrowheads="1"/>
          </p:cNvSpPr>
          <p:nvPr/>
        </p:nvSpPr>
        <p:spPr bwMode="auto">
          <a:xfrm rot="17358319">
            <a:off x="2996406" y="2705894"/>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التخطيط 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28" name="Text Box 12"/>
          <p:cNvSpPr txBox="1">
            <a:spLocks noChangeArrowheads="1"/>
          </p:cNvSpPr>
          <p:nvPr/>
        </p:nvSpPr>
        <p:spPr bwMode="auto">
          <a:xfrm rot="17326092">
            <a:off x="3834606" y="2701132"/>
            <a:ext cx="3965575" cy="5857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التقدم 3-7</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29" name="Rectangle 13"/>
          <p:cNvSpPr>
            <a:spLocks noChangeArrowheads="1"/>
          </p:cNvSpPr>
          <p:nvPr/>
        </p:nvSpPr>
        <p:spPr bwMode="auto">
          <a:xfrm>
            <a:off x="1600200" y="381000"/>
            <a:ext cx="7086600" cy="10906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30" name="Rectangle 14"/>
          <p:cNvSpPr>
            <a:spLocks noChangeArrowheads="1"/>
          </p:cNvSpPr>
          <p:nvPr/>
        </p:nvSpPr>
        <p:spPr bwMode="auto">
          <a:xfrm>
            <a:off x="533400" y="54197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31" name="Line 15"/>
          <p:cNvSpPr>
            <a:spLocks noChangeShapeType="1"/>
          </p:cNvSpPr>
          <p:nvPr/>
        </p:nvSpPr>
        <p:spPr bwMode="auto">
          <a:xfrm flipH="1">
            <a:off x="13906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2" name="Line 16"/>
          <p:cNvSpPr>
            <a:spLocks noChangeShapeType="1"/>
          </p:cNvSpPr>
          <p:nvPr/>
        </p:nvSpPr>
        <p:spPr bwMode="auto">
          <a:xfrm flipH="1">
            <a:off x="31432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3" name="Line 17"/>
          <p:cNvSpPr>
            <a:spLocks noChangeShapeType="1"/>
          </p:cNvSpPr>
          <p:nvPr/>
        </p:nvSpPr>
        <p:spPr bwMode="auto">
          <a:xfrm flipH="1">
            <a:off x="66484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4" name="Line 18"/>
          <p:cNvSpPr>
            <a:spLocks noChangeShapeType="1"/>
          </p:cNvSpPr>
          <p:nvPr/>
        </p:nvSpPr>
        <p:spPr bwMode="auto">
          <a:xfrm flipH="1">
            <a:off x="4895850" y="1447800"/>
            <a:ext cx="1085850" cy="31432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35" name="Text Box 19"/>
          <p:cNvSpPr txBox="1">
            <a:spLocks noChangeArrowheads="1"/>
          </p:cNvSpPr>
          <p:nvPr/>
        </p:nvSpPr>
        <p:spPr bwMode="auto">
          <a:xfrm rot="17335976">
            <a:off x="1293812"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العودة 7-8</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6" name="Text Box 20"/>
          <p:cNvSpPr txBox="1">
            <a:spLocks noChangeArrowheads="1"/>
          </p:cNvSpPr>
          <p:nvPr/>
        </p:nvSpPr>
        <p:spPr bwMode="auto">
          <a:xfrm rot="17370197">
            <a:off x="2138362" y="2743201"/>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الإسترداد 9-10</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7" name="Text Box 21"/>
          <p:cNvSpPr txBox="1">
            <a:spLocks noChangeArrowheads="1"/>
          </p:cNvSpPr>
          <p:nvPr/>
        </p:nvSpPr>
        <p:spPr bwMode="auto">
          <a:xfrm rot="17374856">
            <a:off x="-519113" y="2706688"/>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العودة 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8" name="Text Box 22"/>
          <p:cNvSpPr txBox="1">
            <a:spLocks noChangeArrowheads="1"/>
          </p:cNvSpPr>
          <p:nvPr/>
        </p:nvSpPr>
        <p:spPr bwMode="auto">
          <a:xfrm rot="17323453">
            <a:off x="381000" y="27019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الإسترداد 3-6</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86039" name="Text Box 23"/>
          <p:cNvSpPr txBox="1">
            <a:spLocks noChangeArrowheads="1"/>
          </p:cNvSpPr>
          <p:nvPr/>
        </p:nvSpPr>
        <p:spPr bwMode="auto">
          <a:xfrm>
            <a:off x="37338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البناء</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1-7</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0" name="Text Box 24"/>
          <p:cNvSpPr txBox="1">
            <a:spLocks noChangeArrowheads="1"/>
          </p:cNvSpPr>
          <p:nvPr/>
        </p:nvSpPr>
        <p:spPr bwMode="auto">
          <a:xfrm>
            <a:off x="19812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التوجيه </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7-10</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1" name="Line 25"/>
          <p:cNvSpPr>
            <a:spLocks noChangeShapeType="1"/>
          </p:cNvSpPr>
          <p:nvPr/>
        </p:nvSpPr>
        <p:spPr bwMode="auto">
          <a:xfrm>
            <a:off x="5080000" y="406400"/>
            <a:ext cx="0" cy="1016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2" name="Text Box 26"/>
          <p:cNvSpPr txBox="1">
            <a:spLocks noChangeArrowheads="1"/>
          </p:cNvSpPr>
          <p:nvPr/>
        </p:nvSpPr>
        <p:spPr bwMode="auto">
          <a:xfrm>
            <a:off x="3962400" y="5477222"/>
            <a:ext cx="18288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نحميا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3" name="Text Box 27"/>
          <p:cNvSpPr txBox="1">
            <a:spLocks noChangeArrowheads="1"/>
          </p:cNvSpPr>
          <p:nvPr/>
        </p:nvSpPr>
        <p:spPr bwMode="auto">
          <a:xfrm>
            <a:off x="2667000" y="5477222"/>
            <a:ext cx="914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عزرا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4" name="Text Box 28"/>
          <p:cNvSpPr txBox="1">
            <a:spLocks noChangeArrowheads="1"/>
          </p:cNvSpPr>
          <p:nvPr/>
        </p:nvSpPr>
        <p:spPr bwMode="auto">
          <a:xfrm>
            <a:off x="533400" y="5477222"/>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زربابل</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86045" name="Line 29"/>
          <p:cNvSpPr>
            <a:spLocks noChangeShapeType="1"/>
          </p:cNvSpPr>
          <p:nvPr/>
        </p:nvSpPr>
        <p:spPr bwMode="auto">
          <a:xfrm>
            <a:off x="5791200" y="4648200"/>
            <a:ext cx="0" cy="131445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6" name="Line 30"/>
          <p:cNvSpPr>
            <a:spLocks noChangeShapeType="1"/>
          </p:cNvSpPr>
          <p:nvPr/>
        </p:nvSpPr>
        <p:spPr bwMode="auto">
          <a:xfrm flipH="1">
            <a:off x="2257425" y="46482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7" name="Line 31"/>
          <p:cNvSpPr>
            <a:spLocks noChangeShapeType="1"/>
          </p:cNvSpPr>
          <p:nvPr/>
        </p:nvSpPr>
        <p:spPr bwMode="auto">
          <a:xfrm flipH="1">
            <a:off x="4010025" y="4610100"/>
            <a:ext cx="0" cy="19050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48" name="Rectangle 32"/>
          <p:cNvSpPr>
            <a:spLocks noChangeArrowheads="1"/>
          </p:cNvSpPr>
          <p:nvPr/>
        </p:nvSpPr>
        <p:spPr bwMode="auto">
          <a:xfrm>
            <a:off x="536575" y="4648200"/>
            <a:ext cx="7029450" cy="771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49" name="Rectangle 33"/>
          <p:cNvSpPr>
            <a:spLocks noChangeArrowheads="1"/>
          </p:cNvSpPr>
          <p:nvPr/>
        </p:nvSpPr>
        <p:spPr bwMode="auto">
          <a:xfrm>
            <a:off x="533400" y="5953125"/>
            <a:ext cx="7032625" cy="56197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b="1" dirty="0">
              <a:latin typeface="Arial" panose="020B0604020202020204" pitchFamily="34" charset="0"/>
              <a:ea typeface="+mn-ea"/>
              <a:cs typeface="Arial" panose="020B0604020202020204" pitchFamily="34" charset="0"/>
            </a:endParaRPr>
          </a:p>
        </p:txBody>
      </p:sp>
      <p:sp>
        <p:nvSpPr>
          <p:cNvPr id="86050" name="Line 34"/>
          <p:cNvSpPr>
            <a:spLocks noChangeShapeType="1"/>
          </p:cNvSpPr>
          <p:nvPr/>
        </p:nvSpPr>
        <p:spPr bwMode="auto">
          <a:xfrm flipH="1">
            <a:off x="6629400" y="5448300"/>
            <a:ext cx="0" cy="11049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defRPr/>
            </a:pPr>
            <a:endParaRPr lang="en-US" sz="2000" b="1" dirty="0">
              <a:latin typeface="Arial" panose="020B0604020202020204" pitchFamily="34" charset="0"/>
              <a:ea typeface="+mn-ea"/>
              <a:cs typeface="Arial" panose="020B0604020202020204" pitchFamily="34" charset="0"/>
            </a:endParaRPr>
          </a:p>
        </p:txBody>
      </p:sp>
      <p:sp>
        <p:nvSpPr>
          <p:cNvPr id="86051" name="Text Box 35"/>
          <p:cNvSpPr txBox="1">
            <a:spLocks noChangeArrowheads="1"/>
          </p:cNvSpPr>
          <p:nvPr/>
        </p:nvSpPr>
        <p:spPr bwMode="auto">
          <a:xfrm>
            <a:off x="4343400" y="5943600"/>
            <a:ext cx="1828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444</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86052" name="Text Box 36"/>
          <p:cNvSpPr txBox="1">
            <a:spLocks noChangeArrowheads="1"/>
          </p:cNvSpPr>
          <p:nvPr/>
        </p:nvSpPr>
        <p:spPr bwMode="auto">
          <a:xfrm>
            <a:off x="22860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457</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86053" name="Text Box 37"/>
          <p:cNvSpPr txBox="1">
            <a:spLocks noChangeArrowheads="1"/>
          </p:cNvSpPr>
          <p:nvPr/>
        </p:nvSpPr>
        <p:spPr bwMode="auto">
          <a:xfrm>
            <a:off x="533400" y="5943600"/>
            <a:ext cx="1676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537</a:t>
            </a:r>
            <a:endParaRPr lang="en-US" sz="2800" b="1" baseline="0" dirty="0">
              <a:solidFill>
                <a:srgbClr val="FFFFFF"/>
              </a:solidFill>
              <a:latin typeface="Arial" panose="020B0604020202020204" pitchFamily="34" charset="0"/>
              <a:ea typeface="+mn-ea"/>
              <a:cs typeface="Arial" panose="020B0604020202020204" pitchFamily="34" charset="0"/>
            </a:endParaRPr>
          </a:p>
        </p:txBody>
      </p:sp>
      <p:sp>
        <p:nvSpPr>
          <p:cNvPr id="39" name="Text Box 4"/>
          <p:cNvSpPr txBox="1">
            <a:spLocks noChangeArrowheads="1"/>
          </p:cNvSpPr>
          <p:nvPr/>
        </p:nvSpPr>
        <p:spPr bwMode="auto">
          <a:xfrm rot="17341804">
            <a:off x="4808537" y="2714626"/>
            <a:ext cx="396557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النهضة 8-12</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40" name="Text Box 5"/>
          <p:cNvSpPr txBox="1">
            <a:spLocks noChangeArrowheads="1"/>
          </p:cNvSpPr>
          <p:nvPr/>
        </p:nvSpPr>
        <p:spPr bwMode="auto">
          <a:xfrm rot="17344851">
            <a:off x="5637212" y="2751138"/>
            <a:ext cx="3921125"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1" eaLnBrk="1" hangingPunct="1">
              <a:spcBef>
                <a:spcPct val="50000"/>
              </a:spcBef>
              <a:defRPr/>
            </a:pPr>
            <a:r>
              <a:rPr lang="ar-JO" sz="3200" b="1" baseline="0" dirty="0">
                <a:solidFill>
                  <a:srgbClr val="FFFFFF"/>
                </a:solidFill>
                <a:latin typeface="Arial" panose="020B0604020202020204" pitchFamily="34" charset="0"/>
                <a:ea typeface="+mn-ea"/>
                <a:cs typeface="Arial" panose="020B0604020202020204" pitchFamily="34" charset="0"/>
              </a:rPr>
              <a:t>الإصلاحات 13</a:t>
            </a:r>
            <a:endParaRPr lang="en-US" sz="3200" b="1" baseline="0" dirty="0">
              <a:solidFill>
                <a:srgbClr val="FFFFFF"/>
              </a:solidFill>
              <a:latin typeface="Arial" panose="020B0604020202020204" pitchFamily="34" charset="0"/>
              <a:ea typeface="+mn-ea"/>
              <a:cs typeface="Arial" panose="020B0604020202020204" pitchFamily="34" charset="0"/>
            </a:endParaRPr>
          </a:p>
        </p:txBody>
      </p:sp>
      <p:sp>
        <p:nvSpPr>
          <p:cNvPr id="41" name="Text Box 23"/>
          <p:cNvSpPr txBox="1">
            <a:spLocks noChangeArrowheads="1"/>
          </p:cNvSpPr>
          <p:nvPr/>
        </p:nvSpPr>
        <p:spPr bwMode="auto">
          <a:xfrm>
            <a:off x="5562600" y="4648200"/>
            <a:ext cx="2286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إعادة التوجيه </a:t>
            </a:r>
          </a:p>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8-13</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1056808" name="Rectangle 44"/>
          <p:cNvSpPr txBox="1">
            <a:spLocks noChangeArrowheads="1"/>
          </p:cNvSpPr>
          <p:nvPr/>
        </p:nvSpPr>
        <p:spPr bwMode="auto">
          <a:xfrm>
            <a:off x="0" y="0"/>
            <a:ext cx="1828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a:r>
              <a:rPr kumimoji="1" lang="ar-JO" sz="2800" b="1" dirty="0">
                <a:solidFill>
                  <a:srgbClr val="FFFFFF"/>
                </a:solidFill>
                <a:latin typeface="Arial" panose="020B0604020202020204" pitchFamily="34" charset="0"/>
                <a:cs typeface="Arial" panose="020B0604020202020204" pitchFamily="34" charset="0"/>
              </a:rPr>
              <a:t>إعادة التوجيه</a:t>
            </a:r>
            <a:br>
              <a:rPr kumimoji="1" lang="en-US" sz="2800" b="1" dirty="0">
                <a:solidFill>
                  <a:srgbClr val="FFFFFF"/>
                </a:solidFill>
                <a:latin typeface="Arial" panose="020B0604020202020204" pitchFamily="34" charset="0"/>
                <a:cs typeface="Arial" panose="020B0604020202020204" pitchFamily="34" charset="0"/>
              </a:rPr>
            </a:br>
            <a:r>
              <a:rPr kumimoji="1" lang="en-US" sz="2800" b="1" dirty="0">
                <a:solidFill>
                  <a:srgbClr val="FFFFFF"/>
                </a:solidFill>
                <a:latin typeface="Arial" panose="020B0604020202020204" pitchFamily="34" charset="0"/>
                <a:cs typeface="Arial" panose="020B0604020202020204" pitchFamily="34" charset="0"/>
              </a:rPr>
              <a:t>(</a:t>
            </a:r>
            <a:r>
              <a:rPr kumimoji="1" lang="ar-JO" sz="2800" b="1" dirty="0">
                <a:solidFill>
                  <a:srgbClr val="FFFFFF"/>
                </a:solidFill>
                <a:latin typeface="Arial" panose="020B0604020202020204" pitchFamily="34" charset="0"/>
                <a:cs typeface="Arial" panose="020B0604020202020204" pitchFamily="34" charset="0"/>
              </a:rPr>
              <a:t>نح</a:t>
            </a:r>
            <a:r>
              <a:rPr kumimoji="1" lang="ar-JO" sz="2800" b="1" baseline="0" dirty="0">
                <a:solidFill>
                  <a:srgbClr val="FFFFFF"/>
                </a:solidFill>
                <a:latin typeface="Arial" panose="020B0604020202020204" pitchFamily="34" charset="0"/>
                <a:cs typeface="Arial" panose="020B0604020202020204" pitchFamily="34" charset="0"/>
              </a:rPr>
              <a:t> 8-13</a:t>
            </a:r>
            <a:r>
              <a:rPr kumimoji="1" lang="en-US" sz="2800" b="1" dirty="0">
                <a:solidFill>
                  <a:srgbClr val="FFFFFF"/>
                </a:solidFill>
                <a:latin typeface="Arial" panose="020B0604020202020204" pitchFamily="34" charset="0"/>
                <a:cs typeface="Arial" panose="020B0604020202020204" pitchFamily="34" charset="0"/>
              </a:rPr>
              <a:t>)</a:t>
            </a:r>
          </a:p>
        </p:txBody>
      </p:sp>
      <p:sp>
        <p:nvSpPr>
          <p:cNvPr id="44" name="Text Box 29"/>
          <p:cNvSpPr txBox="1">
            <a:spLocks noChangeArrowheads="1"/>
          </p:cNvSpPr>
          <p:nvPr/>
        </p:nvSpPr>
        <p:spPr bwMode="auto">
          <a:xfrm>
            <a:off x="6557963" y="5492303"/>
            <a:ext cx="914400" cy="3698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ar-JO" sz="1800" b="1" baseline="0" dirty="0">
                <a:solidFill>
                  <a:srgbClr val="FFFFFF"/>
                </a:solidFill>
                <a:latin typeface="Arial" panose="020B0604020202020204" pitchFamily="34" charset="0"/>
                <a:ea typeface="+mn-ea"/>
                <a:cs typeface="Arial" panose="020B0604020202020204" pitchFamily="34" charset="0"/>
              </a:rPr>
              <a:t>نحميا</a:t>
            </a:r>
            <a:endParaRPr lang="en-US" sz="1800" b="1" baseline="0" dirty="0">
              <a:solidFill>
                <a:srgbClr val="FFFFFF"/>
              </a:solidFill>
              <a:latin typeface="Arial" panose="020B0604020202020204" pitchFamily="34" charset="0"/>
              <a:ea typeface="+mn-ea"/>
              <a:cs typeface="Arial" panose="020B0604020202020204" pitchFamily="34" charset="0"/>
            </a:endParaRPr>
          </a:p>
        </p:txBody>
      </p:sp>
      <p:sp>
        <p:nvSpPr>
          <p:cNvPr id="45" name="Text Box 30"/>
          <p:cNvSpPr txBox="1">
            <a:spLocks noChangeArrowheads="1"/>
          </p:cNvSpPr>
          <p:nvPr/>
        </p:nvSpPr>
        <p:spPr bwMode="auto">
          <a:xfrm>
            <a:off x="5795963" y="5477222"/>
            <a:ext cx="863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000" b="1" baseline="0" dirty="0">
                <a:solidFill>
                  <a:srgbClr val="FFFFFF"/>
                </a:solidFill>
                <a:latin typeface="Arial" panose="020B0604020202020204" pitchFamily="34" charset="0"/>
                <a:ea typeface="+mn-ea"/>
                <a:cs typeface="Arial" panose="020B0604020202020204" pitchFamily="34" charset="0"/>
              </a:rPr>
              <a:t>عزرا</a:t>
            </a:r>
            <a:endParaRPr lang="en-US" sz="2000" b="1" baseline="0" dirty="0">
              <a:solidFill>
                <a:srgbClr val="FFFFFF"/>
              </a:solidFill>
              <a:latin typeface="Arial" panose="020B0604020202020204" pitchFamily="34" charset="0"/>
              <a:ea typeface="+mn-ea"/>
              <a:cs typeface="Arial" panose="020B0604020202020204" pitchFamily="34" charset="0"/>
            </a:endParaRPr>
          </a:p>
        </p:txBody>
      </p:sp>
      <p:sp>
        <p:nvSpPr>
          <p:cNvPr id="46" name="Text Box 41"/>
          <p:cNvSpPr txBox="1">
            <a:spLocks noChangeArrowheads="1"/>
          </p:cNvSpPr>
          <p:nvPr/>
        </p:nvSpPr>
        <p:spPr bwMode="auto">
          <a:xfrm>
            <a:off x="6634163" y="5943600"/>
            <a:ext cx="9144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2800" b="1" baseline="0" dirty="0">
                <a:solidFill>
                  <a:srgbClr val="FFFFFF"/>
                </a:solidFill>
                <a:latin typeface="Arial" panose="020B0604020202020204" pitchFamily="34" charset="0"/>
                <a:ea typeface="+mn-ea"/>
                <a:cs typeface="Arial" panose="020B0604020202020204" pitchFamily="34" charset="0"/>
              </a:rPr>
              <a:t>430</a:t>
            </a:r>
            <a:endParaRPr lang="en-US" b="1" baseline="0" dirty="0">
              <a:solidFill>
                <a:srgbClr val="FFFFFF"/>
              </a:solidFill>
              <a:latin typeface="Arial" panose="020B0604020202020204" pitchFamily="34" charset="0"/>
              <a:ea typeface="+mn-ea"/>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6051"/>
                                        </p:tgtEl>
                                        <p:attrNameLst>
                                          <p:attrName>style.visibility</p:attrName>
                                        </p:attrNameLst>
                                      </p:cBhvr>
                                      <p:to>
                                        <p:strVal val="visible"/>
                                      </p:to>
                                    </p:set>
                                    <p:animEffect transition="in" filter="dissolve">
                                      <p:cBhvr>
                                        <p:cTn id="7" dur="500"/>
                                        <p:tgtEl>
                                          <p:spTgt spid="86051"/>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86042"/>
                                        </p:tgtEl>
                                        <p:attrNameLst>
                                          <p:attrName>style.visibility</p:attrName>
                                        </p:attrNameLst>
                                      </p:cBhvr>
                                      <p:to>
                                        <p:strVal val="visible"/>
                                      </p:to>
                                    </p:set>
                                    <p:animEffect transition="in" filter="dissolve">
                                      <p:cBhvr>
                                        <p:cTn id="11" dur="500"/>
                                        <p:tgtEl>
                                          <p:spTgt spid="86042"/>
                                        </p:tgtEl>
                                      </p:cBhvr>
                                    </p:animEffect>
                                  </p:childTnLst>
                                </p:cTn>
                              </p:par>
                            </p:childTnLst>
                          </p:cTn>
                        </p:par>
                        <p:par>
                          <p:cTn id="12" fill="hold" nodeType="afterGroup">
                            <p:stCondLst>
                              <p:cond delay="5000"/>
                            </p:stCondLst>
                            <p:childTnLst>
                              <p:par>
                                <p:cTn id="13" presetID="7" presetClass="entr" presetSubtype="4" fill="hold" grpId="0" nodeType="afterEffect">
                                  <p:stCondLst>
                                    <p:cond delay="3000"/>
                                  </p:stCondLst>
                                  <p:childTnLst>
                                    <p:set>
                                      <p:cBhvr>
                                        <p:cTn id="14" dur="1" fill="hold">
                                          <p:stCondLst>
                                            <p:cond delay="0"/>
                                          </p:stCondLst>
                                        </p:cTn>
                                        <p:tgtEl>
                                          <p:spTgt spid="86039"/>
                                        </p:tgtEl>
                                        <p:attrNameLst>
                                          <p:attrName>style.visibility</p:attrName>
                                        </p:attrNameLst>
                                      </p:cBhvr>
                                      <p:to>
                                        <p:strVal val="visible"/>
                                      </p:to>
                                    </p:set>
                                    <p:anim calcmode="lin" valueType="num">
                                      <p:cBhvr additive="base">
                                        <p:cTn id="15" dur="5000" fill="hold"/>
                                        <p:tgtEl>
                                          <p:spTgt spid="86039"/>
                                        </p:tgtEl>
                                        <p:attrNameLst>
                                          <p:attrName>ppt_x</p:attrName>
                                        </p:attrNameLst>
                                      </p:cBhvr>
                                      <p:tavLst>
                                        <p:tav tm="0">
                                          <p:val>
                                            <p:strVal val="#ppt_x"/>
                                          </p:val>
                                        </p:tav>
                                        <p:tav tm="100000">
                                          <p:val>
                                            <p:strVal val="#ppt_x"/>
                                          </p:val>
                                        </p:tav>
                                      </p:tavLst>
                                    </p:anim>
                                    <p:anim calcmode="lin" valueType="num">
                                      <p:cBhvr additive="base">
                                        <p:cTn id="16" dur="5000" fill="hold"/>
                                        <p:tgtEl>
                                          <p:spTgt spid="86039"/>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13000"/>
                            </p:stCondLst>
                            <p:childTnLst>
                              <p:par>
                                <p:cTn id="18" presetID="9" presetClass="entr" presetSubtype="0" fill="hold" grpId="0" nodeType="afterEffect">
                                  <p:stCondLst>
                                    <p:cond delay="3000"/>
                                  </p:stCondLst>
                                  <p:childTnLst>
                                    <p:set>
                                      <p:cBhvr>
                                        <p:cTn id="19" dur="1" fill="hold">
                                          <p:stCondLst>
                                            <p:cond delay="0"/>
                                          </p:stCondLst>
                                        </p:cTn>
                                        <p:tgtEl>
                                          <p:spTgt spid="86027"/>
                                        </p:tgtEl>
                                        <p:attrNameLst>
                                          <p:attrName>style.visibility</p:attrName>
                                        </p:attrNameLst>
                                      </p:cBhvr>
                                      <p:to>
                                        <p:strVal val="visible"/>
                                      </p:to>
                                    </p:set>
                                    <p:animEffect transition="in" filter="dissolve">
                                      <p:cBhvr>
                                        <p:cTn id="20" dur="500"/>
                                        <p:tgtEl>
                                          <p:spTgt spid="86027"/>
                                        </p:tgtEl>
                                      </p:cBhvr>
                                    </p:animEffect>
                                  </p:childTnLst>
                                </p:cTn>
                              </p:par>
                            </p:childTnLst>
                          </p:cTn>
                        </p:par>
                        <p:par>
                          <p:cTn id="21" fill="hold" nodeType="afterGroup">
                            <p:stCondLst>
                              <p:cond delay="16500"/>
                            </p:stCondLst>
                            <p:childTnLst>
                              <p:par>
                                <p:cTn id="22" presetID="9" presetClass="entr" presetSubtype="0" fill="hold" grpId="0" nodeType="afterEffect">
                                  <p:stCondLst>
                                    <p:cond delay="2000"/>
                                  </p:stCondLst>
                                  <p:childTnLst>
                                    <p:set>
                                      <p:cBhvr>
                                        <p:cTn id="23" dur="1" fill="hold">
                                          <p:stCondLst>
                                            <p:cond delay="0"/>
                                          </p:stCondLst>
                                        </p:cTn>
                                        <p:tgtEl>
                                          <p:spTgt spid="86028"/>
                                        </p:tgtEl>
                                        <p:attrNameLst>
                                          <p:attrName>style.visibility</p:attrName>
                                        </p:attrNameLst>
                                      </p:cBhvr>
                                      <p:to>
                                        <p:strVal val="visible"/>
                                      </p:to>
                                    </p:set>
                                    <p:animEffect transition="in" filter="dissolve">
                                      <p:cBhvr>
                                        <p:cTn id="24" dur="500"/>
                                        <p:tgtEl>
                                          <p:spTgt spid="86028"/>
                                        </p:tgtEl>
                                      </p:cBhvr>
                                    </p:animEffect>
                                  </p:childTnLst>
                                </p:cTn>
                              </p:par>
                            </p:childTnLst>
                          </p:cTn>
                        </p:par>
                        <p:par>
                          <p:cTn id="25" fill="hold" nodeType="afterGroup">
                            <p:stCondLst>
                              <p:cond delay="19000"/>
                            </p:stCondLst>
                            <p:childTnLst>
                              <p:par>
                                <p:cTn id="26" presetID="9" presetClass="entr" presetSubtype="0" fill="hold" grpId="0" nodeType="afterEffect">
                                  <p:stCondLst>
                                    <p:cond delay="3000"/>
                                  </p:stCondLst>
                                  <p:childTnLst>
                                    <p:set>
                                      <p:cBhvr>
                                        <p:cTn id="27" dur="1" fill="hold">
                                          <p:stCondLst>
                                            <p:cond delay="0"/>
                                          </p:stCondLst>
                                        </p:cTn>
                                        <p:tgtEl>
                                          <p:spTgt spid="41"/>
                                        </p:tgtEl>
                                        <p:attrNameLst>
                                          <p:attrName>style.visibility</p:attrName>
                                        </p:attrNameLst>
                                      </p:cBhvr>
                                      <p:to>
                                        <p:strVal val="visible"/>
                                      </p:to>
                                    </p:set>
                                    <p:animEffect transition="in" filter="dissolve">
                                      <p:cBhvr>
                                        <p:cTn id="28" dur="500"/>
                                        <p:tgtEl>
                                          <p:spTgt spid="41"/>
                                        </p:tgtEl>
                                      </p:cBhvr>
                                    </p:animEffect>
                                  </p:childTnLst>
                                </p:cTn>
                              </p:par>
                            </p:childTnLst>
                          </p:cTn>
                        </p:par>
                        <p:par>
                          <p:cTn id="29" fill="hold" nodeType="afterGroup">
                            <p:stCondLst>
                              <p:cond delay="22500"/>
                            </p:stCondLst>
                            <p:childTnLst>
                              <p:par>
                                <p:cTn id="30" presetID="9" presetClass="entr" presetSubtype="0" fill="hold" grpId="0" nodeType="afterEffect">
                                  <p:stCondLst>
                                    <p:cond delay="3000"/>
                                  </p:stCondLst>
                                  <p:childTnLst>
                                    <p:set>
                                      <p:cBhvr>
                                        <p:cTn id="31" dur="1" fill="hold">
                                          <p:stCondLst>
                                            <p:cond delay="0"/>
                                          </p:stCondLst>
                                        </p:cTn>
                                        <p:tgtEl>
                                          <p:spTgt spid="39"/>
                                        </p:tgtEl>
                                        <p:attrNameLst>
                                          <p:attrName>style.visibility</p:attrName>
                                        </p:attrNameLst>
                                      </p:cBhvr>
                                      <p:to>
                                        <p:strVal val="visible"/>
                                      </p:to>
                                    </p:set>
                                    <p:animEffect transition="in" filter="dissolve">
                                      <p:cBhvr>
                                        <p:cTn id="32" dur="500"/>
                                        <p:tgtEl>
                                          <p:spTgt spid="39"/>
                                        </p:tgtEl>
                                      </p:cBhvr>
                                    </p:animEffect>
                                  </p:childTnLst>
                                </p:cTn>
                              </p:par>
                            </p:childTnLst>
                          </p:cTn>
                        </p:par>
                        <p:par>
                          <p:cTn id="33" fill="hold" nodeType="afterGroup">
                            <p:stCondLst>
                              <p:cond delay="26000"/>
                            </p:stCondLst>
                            <p:childTnLst>
                              <p:par>
                                <p:cTn id="34" presetID="9" presetClass="entr" presetSubtype="0" fill="hold" grpId="0" nodeType="afterEffect">
                                  <p:stCondLst>
                                    <p:cond delay="3000"/>
                                  </p:stCondLst>
                                  <p:childTnLst>
                                    <p:set>
                                      <p:cBhvr>
                                        <p:cTn id="35" dur="1" fill="hold">
                                          <p:stCondLst>
                                            <p:cond delay="0"/>
                                          </p:stCondLst>
                                        </p:cTn>
                                        <p:tgtEl>
                                          <p:spTgt spid="40"/>
                                        </p:tgtEl>
                                        <p:attrNameLst>
                                          <p:attrName>style.visibility</p:attrName>
                                        </p:attrNameLst>
                                      </p:cBhvr>
                                      <p:to>
                                        <p:strVal val="visible"/>
                                      </p:to>
                                    </p:set>
                                    <p:animEffect transition="in" filter="dissolve">
                                      <p:cBhvr>
                                        <p:cTn id="36" dur="500"/>
                                        <p:tgtEl>
                                          <p:spTgt spid="40"/>
                                        </p:tgtEl>
                                      </p:cBhvr>
                                    </p:animEffect>
                                  </p:childTnLst>
                                </p:cTn>
                              </p:par>
                            </p:childTnLst>
                          </p:cTn>
                        </p:par>
                        <p:par>
                          <p:cTn id="37" fill="hold" nodeType="afterGroup">
                            <p:stCondLst>
                              <p:cond delay="29500"/>
                            </p:stCondLst>
                            <p:childTnLst>
                              <p:par>
                                <p:cTn id="38" presetID="9" presetClass="entr" presetSubtype="0" fill="hold" grpId="0" nodeType="afterEffect">
                                  <p:stCondLst>
                                    <p:cond delay="1000"/>
                                  </p:stCondLst>
                                  <p:childTnLst>
                                    <p:set>
                                      <p:cBhvr>
                                        <p:cTn id="39" dur="1" fill="hold">
                                          <p:stCondLst>
                                            <p:cond delay="0"/>
                                          </p:stCondLst>
                                        </p:cTn>
                                        <p:tgtEl>
                                          <p:spTgt spid="45"/>
                                        </p:tgtEl>
                                        <p:attrNameLst>
                                          <p:attrName>style.visibility</p:attrName>
                                        </p:attrNameLst>
                                      </p:cBhvr>
                                      <p:to>
                                        <p:strVal val="visible"/>
                                      </p:to>
                                    </p:set>
                                    <p:animEffect transition="in" filter="dissolve">
                                      <p:cBhvr>
                                        <p:cTn id="40" dur="500"/>
                                        <p:tgtEl>
                                          <p:spTgt spid="45"/>
                                        </p:tgtEl>
                                      </p:cBhvr>
                                    </p:animEffect>
                                  </p:childTnLst>
                                </p:cTn>
                              </p:par>
                            </p:childTnLst>
                          </p:cTn>
                        </p:par>
                        <p:par>
                          <p:cTn id="41" fill="hold" nodeType="afterGroup">
                            <p:stCondLst>
                              <p:cond delay="31000"/>
                            </p:stCondLst>
                            <p:childTnLst>
                              <p:par>
                                <p:cTn id="42" presetID="9" presetClass="entr" presetSubtype="0" fill="hold" grpId="0" nodeType="afterEffect">
                                  <p:stCondLst>
                                    <p:cond delay="3000"/>
                                  </p:stCondLst>
                                  <p:childTnLst>
                                    <p:set>
                                      <p:cBhvr>
                                        <p:cTn id="43" dur="1" fill="hold">
                                          <p:stCondLst>
                                            <p:cond delay="0"/>
                                          </p:stCondLst>
                                        </p:cTn>
                                        <p:tgtEl>
                                          <p:spTgt spid="44"/>
                                        </p:tgtEl>
                                        <p:attrNameLst>
                                          <p:attrName>style.visibility</p:attrName>
                                        </p:attrNameLst>
                                      </p:cBhvr>
                                      <p:to>
                                        <p:strVal val="visible"/>
                                      </p:to>
                                    </p:set>
                                    <p:animEffect transition="in" filter="dissolve">
                                      <p:cBhvr>
                                        <p:cTn id="44" dur="500"/>
                                        <p:tgtEl>
                                          <p:spTgt spid="44"/>
                                        </p:tgtEl>
                                      </p:cBhvr>
                                    </p:animEffect>
                                  </p:childTnLst>
                                </p:cTn>
                              </p:par>
                            </p:childTnLst>
                          </p:cTn>
                        </p:par>
                        <p:par>
                          <p:cTn id="45" fill="hold" nodeType="afterGroup">
                            <p:stCondLst>
                              <p:cond delay="34500"/>
                            </p:stCondLst>
                            <p:childTnLst>
                              <p:par>
                                <p:cTn id="46" presetID="9" presetClass="entr" presetSubtype="0" fill="hold" grpId="0" nodeType="afterEffect">
                                  <p:stCondLst>
                                    <p:cond delay="2000"/>
                                  </p:stCondLst>
                                  <p:childTnLst>
                                    <p:set>
                                      <p:cBhvr>
                                        <p:cTn id="47" dur="1" fill="hold">
                                          <p:stCondLst>
                                            <p:cond delay="0"/>
                                          </p:stCondLst>
                                        </p:cTn>
                                        <p:tgtEl>
                                          <p:spTgt spid="46"/>
                                        </p:tgtEl>
                                        <p:attrNameLst>
                                          <p:attrName>style.visibility</p:attrName>
                                        </p:attrNameLst>
                                      </p:cBhvr>
                                      <p:to>
                                        <p:strVal val="visible"/>
                                      </p:to>
                                    </p:set>
                                    <p:animEffect transition="in" filter="dissolve">
                                      <p:cBhvr>
                                        <p:cTn id="4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7" grpId="0" autoUpdateAnimBg="0"/>
      <p:bldP spid="86028" grpId="0" autoUpdateAnimBg="0"/>
      <p:bldP spid="86039" grpId="0" autoUpdateAnimBg="0"/>
      <p:bldP spid="86042" grpId="0" autoUpdateAnimBg="0"/>
      <p:bldP spid="86051" grpId="0" autoUpdateAnimBg="0"/>
      <p:bldP spid="39" grpId="0" autoUpdateAnimBg="0"/>
      <p:bldP spid="40" grpId="0" autoUpdateAnimBg="0"/>
      <p:bldP spid="41" grpId="0" autoUpdateAnimBg="0"/>
      <p:bldP spid="44" grpId="0" autoUpdateAnimBg="0"/>
      <p:bldP spid="45" grpId="0" autoUpdateAnimBg="0"/>
      <p:bldP spid="46" grpId="0" autoUpdateAnimBg="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88640"/>
            <a:ext cx="9143999" cy="2052588"/>
          </a:xfrm>
          <a:effectLst/>
        </p:spPr>
        <p:txBody>
          <a:bodyPr/>
          <a:lstStyle/>
          <a:p>
            <a:pPr>
              <a:defRPr/>
            </a:pPr>
            <a:r>
              <a:rPr lang="ar-JO" dirty="0">
                <a:solidFill>
                  <a:schemeClr val="tx1"/>
                </a:solidFill>
              </a:rPr>
              <a:t>يجب علينا أيضًا أن نكمل استرداد الله لحياتنا </a:t>
            </a:r>
            <a:r>
              <a:rPr lang="ar-JO" dirty="0">
                <a:solidFill>
                  <a:srgbClr val="C00000"/>
                </a:solidFill>
              </a:rPr>
              <a:t>بعبادته</a:t>
            </a:r>
            <a:endParaRPr lang="en-US" dirty="0">
              <a:solidFill>
                <a:srgbClr val="C00000"/>
              </a:solidFill>
              <a:effectLst>
                <a:glow rad="127000">
                  <a:schemeClr val="bg1"/>
                </a:glow>
              </a:effectLst>
              <a:ea typeface="ＭＳ Ｐゴシック" charset="0"/>
            </a:endParaRPr>
          </a:p>
        </p:txBody>
      </p:sp>
      <p:pic>
        <p:nvPicPr>
          <p:cNvPr id="2" name="Picture 1"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32561"/>
            <a:ext cx="9180512" cy="4443110"/>
          </a:xfrm>
          <a:prstGeom prst="rect">
            <a:avLst/>
          </a:prstGeom>
        </p:spPr>
      </p:pic>
    </p:spTree>
    <p:extLst>
      <p:ext uri="{BB962C8B-B14F-4D97-AF65-F5344CB8AC3E}">
        <p14:creationId xmlns:p14="http://schemas.microsoft.com/office/powerpoint/2010/main" val="1447435060"/>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br>
              <a:rPr lang="en-US" sz="5400" dirty="0">
                <a:effectLst>
                  <a:glow rad="127000">
                    <a:schemeClr val="tx1"/>
                  </a:glow>
                </a:effectLst>
                <a:ea typeface="ＭＳ Ｐゴシック" charset="0"/>
              </a:rPr>
            </a:br>
            <a:r>
              <a:rPr lang="ar-JO" sz="5400" dirty="0">
                <a:effectLst>
                  <a:glow rad="127000">
                    <a:schemeClr val="tx1"/>
                  </a:glow>
                </a:effectLst>
                <a:ea typeface="ＭＳ Ｐゴシック" charset="0"/>
              </a:rPr>
              <a:t>كيف يجب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38013400"/>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يستحق الله الذي يستردنا </a:t>
            </a:r>
          </a:p>
          <a:p>
            <a:pPr defTabSz="457200">
              <a:defRPr/>
            </a:pP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خدمة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a:t>
            </a:r>
            <a:r>
              <a:rPr lang="ar-JO" sz="54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عبادة</a:t>
            </a: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مجتهدة</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358223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5929864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82908"/>
            <a:ext cx="9144000" cy="46082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وكمل </a:t>
            </a:r>
            <a:r>
              <a:rPr lang="ar-JO" sz="4000" b="1" baseline="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السور</a:t>
            </a:r>
            <a:r>
              <a:rPr lang="ar-JO"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في الخامس والعشرين من أيلول في اثنين وخمسين يوماً ولما سمع كل أعدائنا ورأى جميع الأمم الذين حوالينا سقطوا كثيراً في أعين أنفسهم وعلموا أنه من قبل إلهنا عمل هذا العمل                            (6: 15-16) </a:t>
            </a:r>
            <a:endParaRPr lang="en-US" sz="40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299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274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sp>
        <p:nvSpPr>
          <p:cNvPr id="617474" name="Rectangle 2"/>
          <p:cNvSpPr>
            <a:spLocks noGrp="1" noChangeArrowheads="1"/>
          </p:cNvSpPr>
          <p:nvPr>
            <p:ph type="title"/>
          </p:nvPr>
        </p:nvSpPr>
        <p:spPr>
          <a:xfrm>
            <a:off x="1143000" y="304800"/>
            <a:ext cx="6858000" cy="914400"/>
          </a:xfrm>
          <a:solidFill>
            <a:schemeClr val="accent1"/>
          </a:solidFill>
          <a:ln>
            <a:solidFill>
              <a:schemeClr val="tx1"/>
            </a:solidFill>
            <a:miter lim="800000"/>
            <a:headEnd/>
            <a:tailEnd/>
          </a:ln>
        </p:spPr>
        <p:txBody>
          <a:bodyPr anchor="ctr" anchorCtr="1"/>
          <a:lstStyle/>
          <a:p>
            <a:pPr algn="ctr"/>
            <a:r>
              <a:rPr lang="ar-JO" dirty="0">
                <a:solidFill>
                  <a:srgbClr val="000000"/>
                </a:solidFill>
                <a:ea typeface="ＭＳ Ｐゴシック" charset="0"/>
              </a:rPr>
              <a:t>البيان الموجز</a:t>
            </a:r>
            <a:endParaRPr lang="en-US" dirty="0">
              <a:solidFill>
                <a:srgbClr val="000000"/>
              </a:solidFill>
              <a:ea typeface="ＭＳ Ｐゴシック" charset="0"/>
            </a:endParaRPr>
          </a:p>
        </p:txBody>
      </p:sp>
      <p:sp>
        <p:nvSpPr>
          <p:cNvPr id="617475"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40965" name="Rectangle 5"/>
          <p:cNvSpPr>
            <a:spLocks noChangeArrowheads="1"/>
          </p:cNvSpPr>
          <p:nvPr/>
        </p:nvSpPr>
        <p:spPr bwMode="auto">
          <a:xfrm>
            <a:off x="762000" y="1676400"/>
            <a:ext cx="7772400" cy="4648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342900" indent="-342900">
              <a:lnSpc>
                <a:spcPct val="90000"/>
              </a:lnSpc>
              <a:spcBef>
                <a:spcPct val="20000"/>
              </a:spcBef>
              <a:buClr>
                <a:srgbClr val="578963"/>
              </a:buClr>
              <a:buFont typeface="Monotype Sorts" charset="0"/>
              <a:buNone/>
            </a:pPr>
            <a:r>
              <a:rPr kumimoji="1" lang="ar-JO" altLang="zh-CN" sz="4000" b="1" baseline="0" dirty="0">
                <a:solidFill>
                  <a:srgbClr val="FFFF00"/>
                </a:solidFill>
                <a:latin typeface="Arial" panose="020B0604020202020204" pitchFamily="34" charset="0"/>
                <a:cs typeface="Arial" panose="020B0604020202020204" pitchFamily="34" charset="0"/>
              </a:rPr>
              <a:t>استرداد الأسوار والشعب </a:t>
            </a:r>
            <a:r>
              <a:rPr kumimoji="1" lang="ar-JO" altLang="zh-CN" sz="4000" b="1" baseline="0" dirty="0">
                <a:solidFill>
                  <a:srgbClr val="FFFFFF"/>
                </a:solidFill>
                <a:latin typeface="Arial" panose="020B0604020202020204" pitchFamily="34" charset="0"/>
                <a:cs typeface="Arial" panose="020B0604020202020204" pitchFamily="34" charset="0"/>
              </a:rPr>
              <a:t>إلى الأرض تحت قيادة نحميا يسجل أمانة الله لوعده بالإسترداد </a:t>
            </a:r>
            <a:r>
              <a:rPr kumimoji="1" lang="ar-JO" altLang="zh-CN" sz="4000" b="1" baseline="0" dirty="0">
                <a:solidFill>
                  <a:srgbClr val="FFFF00"/>
                </a:solidFill>
                <a:latin typeface="Arial" panose="020B0604020202020204" pitchFamily="34" charset="0"/>
                <a:cs typeface="Arial" panose="020B0604020202020204" pitchFamily="34" charset="0"/>
              </a:rPr>
              <a:t>ليشجع البقية على طاعة العهد </a:t>
            </a:r>
            <a:r>
              <a:rPr kumimoji="1" lang="ar-JO" altLang="zh-CN" sz="4000" b="1" baseline="0" dirty="0">
                <a:solidFill>
                  <a:srgbClr val="FFFFFF"/>
                </a:solidFill>
                <a:latin typeface="Arial" panose="020B0604020202020204" pitchFamily="34" charset="0"/>
                <a:cs typeface="Arial" panose="020B0604020202020204" pitchFamily="34" charset="0"/>
              </a:rPr>
              <a:t>المتجذرة في العبادة في هيكل أورشليم</a:t>
            </a:r>
            <a:endParaRPr kumimoji="1" lang="en-US" altLang="zh-CN" sz="4000"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checkerboard(across)">
                                      <p:cBhvr>
                                        <p:cTn id="7" dur="500"/>
                                        <p:tgtEl>
                                          <p:spTgt spid="40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8-13)</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178767214"/>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5004048" cy="6808216"/>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5400" dirty="0">
                <a:effectLst>
                  <a:glow rad="127000">
                    <a:schemeClr val="tx1"/>
                  </a:glow>
                </a:effectLst>
                <a:ea typeface="ＭＳ Ｐゴシック" charset="0"/>
              </a:rPr>
              <a:t>كيف ستبدو حياتك إذا استوعبت بشكل كامل يد الله المستردة في تجربتك الخاصة؟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4558133"/>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a:t>
            </a:r>
            <a:r>
              <a:rPr lang="ar-JO" sz="4800" dirty="0">
                <a:solidFill>
                  <a:srgbClr val="FFFF00"/>
                </a:solidFill>
                <a:effectLst>
                  <a:glow rad="127000">
                    <a:schemeClr val="tx1"/>
                  </a:glow>
                </a:effectLst>
                <a:ea typeface="ＭＳ Ｐゴシック" charset="0"/>
              </a:rPr>
              <a:t>أخدم</a:t>
            </a:r>
            <a:r>
              <a:rPr lang="ar-JO" sz="4800" dirty="0">
                <a:effectLst>
                  <a:glow rad="127000">
                    <a:schemeClr val="tx1"/>
                  </a:glow>
                </a:effectLst>
                <a:ea typeface="ＭＳ Ｐゴシック" charset="0"/>
              </a:rPr>
              <a:t> الله باجتهاد؟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466955587"/>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أن </a:t>
            </a:r>
            <a:r>
              <a:rPr lang="ar-JO" sz="4800" dirty="0">
                <a:solidFill>
                  <a:srgbClr val="FFFF00"/>
                </a:solidFill>
                <a:effectLst>
                  <a:glow rad="127000">
                    <a:schemeClr val="tx1"/>
                  </a:glow>
                </a:effectLst>
                <a:ea typeface="ＭＳ Ｐゴシック" charset="0"/>
              </a:rPr>
              <a:t>أعبد</a:t>
            </a:r>
            <a:r>
              <a:rPr lang="ar-JO" sz="4800" dirty="0">
                <a:effectLst>
                  <a:glow rad="127000">
                    <a:schemeClr val="tx1"/>
                  </a:glow>
                </a:effectLst>
                <a:ea typeface="ＭＳ Ｐゴシック" charset="0"/>
              </a:rPr>
              <a:t> الله باجتهاد؟</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266538475"/>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06458269"/>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القديم</a:t>
            </a:r>
            <a:r>
              <a:rPr lang="en-US" sz="2800" dirty="0">
                <a:solidFill>
                  <a:srgbClr val="FFFFFF"/>
                </a:solidFill>
                <a:ea typeface="ＭＳ Ｐゴシック" charset="0"/>
              </a:rPr>
              <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pPr>
            <a:r>
              <a:rPr lang="ar-JO" sz="3200" b="1" baseline="0" dirty="0">
                <a:solidFill>
                  <a:srgbClr val="FFFFFF"/>
                </a:solidFill>
                <a:latin typeface="Arial" panose="020B0604020202020204" pitchFamily="34" charset="0"/>
                <a:cs typeface="Arial" panose="020B0604020202020204" pitchFamily="34" charset="0"/>
              </a:rPr>
              <a:t>أحصل على العرض التقديمي والمخطوطة مجاناً</a:t>
            </a:r>
            <a:endParaRPr lang="en-US" sz="1100" b="1" baseline="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924388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70385" name="AutoShape 49"/>
          <p:cNvSpPr>
            <a:spLocks noChangeArrowheads="1"/>
          </p:cNvSpPr>
          <p:nvPr/>
        </p:nvSpPr>
        <p:spPr bwMode="auto">
          <a:xfrm rot="16200000" flipV="1">
            <a:off x="6357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39" name="Text Box 3"/>
          <p:cNvSpPr txBox="1">
            <a:spLocks noChangeArrowheads="1"/>
          </p:cNvSpPr>
          <p:nvPr/>
        </p:nvSpPr>
        <p:spPr bwMode="auto">
          <a:xfrm>
            <a:off x="6172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0" name="Text Box 4"/>
          <p:cNvSpPr txBox="1">
            <a:spLocks noChangeArrowheads="1"/>
          </p:cNvSpPr>
          <p:nvPr/>
        </p:nvSpPr>
        <p:spPr bwMode="auto">
          <a:xfrm>
            <a:off x="5343525" y="4067175"/>
            <a:ext cx="523875"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1" name="Text Box 5"/>
          <p:cNvSpPr txBox="1">
            <a:spLocks noChangeArrowheads="1"/>
          </p:cNvSpPr>
          <p:nvPr/>
        </p:nvSpPr>
        <p:spPr bwMode="auto">
          <a:xfrm>
            <a:off x="4114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2" name="Text Box 6"/>
          <p:cNvSpPr txBox="1">
            <a:spLocks noChangeArrowheads="1"/>
          </p:cNvSpPr>
          <p:nvPr/>
        </p:nvSpPr>
        <p:spPr bwMode="auto">
          <a:xfrm>
            <a:off x="27432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3" name="Text Box 7"/>
          <p:cNvSpPr txBox="1">
            <a:spLocks noChangeArrowheads="1"/>
          </p:cNvSpPr>
          <p:nvPr/>
        </p:nvSpPr>
        <p:spPr bwMode="auto">
          <a:xfrm>
            <a:off x="2057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5" name="Text Box 9"/>
          <p:cNvSpPr txBox="1">
            <a:spLocks noChangeArrowheads="1"/>
          </p:cNvSpPr>
          <p:nvPr/>
        </p:nvSpPr>
        <p:spPr bwMode="auto">
          <a:xfrm>
            <a:off x="6858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6" name="Text Box 10"/>
          <p:cNvSpPr txBox="1">
            <a:spLocks noChangeArrowheads="1"/>
          </p:cNvSpPr>
          <p:nvPr/>
        </p:nvSpPr>
        <p:spPr bwMode="auto">
          <a:xfrm>
            <a:off x="81534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135178" name="Group 11"/>
          <p:cNvGrpSpPr>
            <a:grpSpLocks/>
          </p:cNvGrpSpPr>
          <p:nvPr/>
        </p:nvGrpSpPr>
        <p:grpSpPr bwMode="auto">
          <a:xfrm>
            <a:off x="66675" y="3044825"/>
            <a:ext cx="9534525" cy="844550"/>
            <a:chOff x="42" y="1918"/>
            <a:chExt cx="6006" cy="532"/>
          </a:xfrm>
        </p:grpSpPr>
        <p:grpSp>
          <p:nvGrpSpPr>
            <p:cNvPr id="135204" name="Group 12"/>
            <p:cNvGrpSpPr>
              <a:grpSpLocks/>
            </p:cNvGrpSpPr>
            <p:nvPr/>
          </p:nvGrpSpPr>
          <p:grpSpPr bwMode="auto">
            <a:xfrm>
              <a:off x="96" y="1918"/>
              <a:ext cx="1296" cy="530"/>
              <a:chOff x="96" y="1918"/>
              <a:chExt cx="1296" cy="530"/>
            </a:xfrm>
          </p:grpSpPr>
          <p:sp>
            <p:nvSpPr>
              <p:cNvPr id="270349"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0"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1"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2"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35205" name="Group 17"/>
            <p:cNvGrpSpPr>
              <a:grpSpLocks/>
            </p:cNvGrpSpPr>
            <p:nvPr/>
          </p:nvGrpSpPr>
          <p:grpSpPr bwMode="auto">
            <a:xfrm>
              <a:off x="1824" y="1920"/>
              <a:ext cx="1296" cy="530"/>
              <a:chOff x="96" y="1918"/>
              <a:chExt cx="1296" cy="530"/>
            </a:xfrm>
          </p:grpSpPr>
          <p:sp>
            <p:nvSpPr>
              <p:cNvPr id="270354"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5"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6"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57"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135206" name="Group 22"/>
            <p:cNvGrpSpPr>
              <a:grpSpLocks/>
            </p:cNvGrpSpPr>
            <p:nvPr/>
          </p:nvGrpSpPr>
          <p:grpSpPr bwMode="auto">
            <a:xfrm>
              <a:off x="3552" y="1920"/>
              <a:ext cx="1296" cy="530"/>
              <a:chOff x="96" y="1918"/>
              <a:chExt cx="1296" cy="530"/>
            </a:xfrm>
          </p:grpSpPr>
          <p:sp>
            <p:nvSpPr>
              <p:cNvPr id="270359"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0"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1"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2"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70363"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4"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65"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70366" name="Text Box 30"/>
          <p:cNvSpPr txBox="1">
            <a:spLocks noChangeArrowheads="1"/>
          </p:cNvSpPr>
          <p:nvPr/>
        </p:nvSpPr>
        <p:spPr bwMode="auto">
          <a:xfrm>
            <a:off x="4724400" y="4067175"/>
            <a:ext cx="419104"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470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7" name="Text Box 31"/>
          <p:cNvSpPr txBox="1">
            <a:spLocks noChangeArrowheads="1"/>
          </p:cNvSpPr>
          <p:nvPr/>
        </p:nvSpPr>
        <p:spPr bwMode="auto">
          <a:xfrm>
            <a:off x="3429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8" name="Text Box 32"/>
          <p:cNvSpPr txBox="1">
            <a:spLocks noChangeArrowheads="1"/>
          </p:cNvSpPr>
          <p:nvPr/>
        </p:nvSpPr>
        <p:spPr bwMode="auto">
          <a:xfrm>
            <a:off x="6858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69" name="Text Box 33"/>
          <p:cNvSpPr txBox="1">
            <a:spLocks noChangeArrowheads="1"/>
          </p:cNvSpPr>
          <p:nvPr/>
        </p:nvSpPr>
        <p:spPr bwMode="auto">
          <a:xfrm>
            <a:off x="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70" name="Text Box 34"/>
          <p:cNvSpPr txBox="1">
            <a:spLocks noChangeArrowheads="1"/>
          </p:cNvSpPr>
          <p:nvPr/>
        </p:nvSpPr>
        <p:spPr bwMode="auto">
          <a:xfrm>
            <a:off x="8763000" y="4067175"/>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71" name="Text Box 35"/>
          <p:cNvSpPr txBox="1">
            <a:spLocks noChangeArrowheads="1"/>
          </p:cNvSpPr>
          <p:nvPr/>
        </p:nvSpPr>
        <p:spPr bwMode="auto">
          <a:xfrm>
            <a:off x="0" y="2133600"/>
            <a:ext cx="221454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زربابل</a:t>
            </a:r>
            <a:br>
              <a:rPr kumimoji="0" lang="en-US"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rPr>
              <a:t>537-516</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cs typeface="Arial" panose="020B0604020202020204" pitchFamily="34" charset="0"/>
            </a:endParaRPr>
          </a:p>
        </p:txBody>
      </p:sp>
      <p:sp>
        <p:nvSpPr>
          <p:cNvPr id="270373" name="AutoShape 37"/>
          <p:cNvSpPr>
            <a:spLocks noChangeArrowheads="1"/>
          </p:cNvSpPr>
          <p:nvPr/>
        </p:nvSpPr>
        <p:spPr bwMode="auto">
          <a:xfrm rot="16200000" flipV="1">
            <a:off x="6807994" y="4521994"/>
            <a:ext cx="1776413" cy="657225"/>
          </a:xfrm>
          <a:prstGeom prst="rightArrow">
            <a:avLst>
              <a:gd name="adj1" fmla="val 50000"/>
              <a:gd name="adj2" fmla="val 67572"/>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rot="10800000" vert="eaVert"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4" name="Text Box 38"/>
          <p:cNvSpPr txBox="1">
            <a:spLocks noChangeArrowheads="1"/>
          </p:cNvSpPr>
          <p:nvPr/>
        </p:nvSpPr>
        <p:spPr bwMode="auto">
          <a:xfrm>
            <a:off x="6229350" y="2133600"/>
            <a:ext cx="291465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t>نحميا </a:t>
            </a:r>
            <a:br>
              <a:rPr kumimoji="0" lang="en-US"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rPr>
              <a:t>444-430</a:t>
            </a:r>
            <a:endParaRPr kumimoji="0" lang="en-US" sz="28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endParaRPr>
          </a:p>
        </p:txBody>
      </p:sp>
      <p:sp>
        <p:nvSpPr>
          <p:cNvPr id="135187" name="Rectangle 39"/>
          <p:cNvSpPr>
            <a:spLocks noChangeArrowheads="1"/>
          </p:cNvSpPr>
          <p:nvPr/>
        </p:nvSpPr>
        <p:spPr bwMode="auto">
          <a:xfrm>
            <a:off x="381000" y="3429000"/>
            <a:ext cx="1447800" cy="381000"/>
          </a:xfrm>
          <a:prstGeom prst="rect">
            <a:avLst/>
          </a:prstGeom>
          <a:solidFill>
            <a:srgbClr val="66FF33"/>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6" name="Rectangle 40"/>
          <p:cNvSpPr>
            <a:spLocks noChangeArrowheads="1"/>
          </p:cNvSpPr>
          <p:nvPr/>
        </p:nvSpPr>
        <p:spPr bwMode="auto">
          <a:xfrm>
            <a:off x="4329113" y="3429000"/>
            <a:ext cx="533400" cy="381000"/>
          </a:xfrm>
          <a:prstGeom prst="rect">
            <a:avLst/>
          </a:prstGeom>
          <a:solidFill>
            <a:srgbClr val="FFB0B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endParaRPr>
          </a:p>
        </p:txBody>
      </p:sp>
      <p:sp>
        <p:nvSpPr>
          <p:cNvPr id="270377" name="Rectangle 41"/>
          <p:cNvSpPr>
            <a:spLocks noChangeArrowheads="1"/>
          </p:cNvSpPr>
          <p:nvPr/>
        </p:nvSpPr>
        <p:spPr bwMode="auto">
          <a:xfrm>
            <a:off x="5791200" y="3429000"/>
            <a:ext cx="1047750" cy="381000"/>
          </a:xfrm>
          <a:prstGeom prst="rect">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78" name="Rectangle 42"/>
          <p:cNvSpPr>
            <a:spLocks noChangeArrowheads="1"/>
          </p:cNvSpPr>
          <p:nvPr/>
        </p:nvSpPr>
        <p:spPr bwMode="auto">
          <a:xfrm>
            <a:off x="6648450" y="3429000"/>
            <a:ext cx="1047750" cy="381000"/>
          </a:xfrm>
          <a:prstGeom prst="rect">
            <a:avLst/>
          </a:prstGeom>
          <a:solidFill>
            <a:schemeClr val="accent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CC99"/>
              </a:solidFill>
              <a:effectLst/>
              <a:uLnTx/>
              <a:uFillTx/>
              <a:latin typeface="Arial" panose="020B0604020202020204" pitchFamily="34" charset="0"/>
              <a:cs typeface="Arial" panose="020B0604020202020204" pitchFamily="34" charset="0"/>
            </a:endParaRPr>
          </a:p>
        </p:txBody>
      </p:sp>
      <p:sp>
        <p:nvSpPr>
          <p:cNvPr id="270379" name="Text Box 43"/>
          <p:cNvSpPr txBox="1">
            <a:spLocks noChangeArrowheads="1"/>
          </p:cNvSpPr>
          <p:nvPr/>
        </p:nvSpPr>
        <p:spPr bwMode="auto">
          <a:xfrm>
            <a:off x="5943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ملاخي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80" name="Rectangle 44"/>
          <p:cNvSpPr>
            <a:spLocks noChangeArrowheads="1"/>
          </p:cNvSpPr>
          <p:nvPr/>
        </p:nvSpPr>
        <p:spPr bwMode="auto">
          <a:xfrm>
            <a:off x="1524000" y="3403600"/>
            <a:ext cx="2743200" cy="330200"/>
          </a:xfrm>
          <a:prstGeom prst="rect">
            <a:avLst/>
          </a:prstGeom>
          <a:solidFill>
            <a:srgbClr val="FFFF00"/>
          </a:solidFill>
          <a:ln w="9525">
            <a:no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1" name="Text Box 45"/>
          <p:cNvSpPr txBox="1">
            <a:spLocks noChangeArrowheads="1"/>
          </p:cNvSpPr>
          <p:nvPr/>
        </p:nvSpPr>
        <p:spPr bwMode="auto">
          <a:xfrm>
            <a:off x="7496175"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430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2" name="Text Box 46"/>
          <p:cNvSpPr txBox="1">
            <a:spLocks noChangeArrowheads="1"/>
          </p:cNvSpPr>
          <p:nvPr/>
        </p:nvSpPr>
        <p:spPr bwMode="auto">
          <a:xfrm>
            <a:off x="5105400" y="2133600"/>
            <a:ext cx="1752616"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rPr>
              <a:t>عزرا         457-444</a:t>
            </a:r>
            <a:endParaRPr kumimoji="0" lang="en-US" sz="2800" b="1" u="none" strike="noStrike" kern="1200" cap="none" spc="0" normalizeH="0" baseline="0" noProof="0" dirty="0">
              <a:ln>
                <a:noFill/>
              </a:ln>
              <a:solidFill>
                <a:srgbClr val="FFCC00"/>
              </a:solidFill>
              <a:effectLst/>
              <a:uLnTx/>
              <a:uFillTx/>
              <a:latin typeface="Arial" panose="020B0604020202020204" pitchFamily="34" charset="0"/>
              <a:cs typeface="Arial" panose="020B0604020202020204" pitchFamily="34" charset="0"/>
            </a:endParaRPr>
          </a:p>
        </p:txBody>
      </p:sp>
      <p:sp>
        <p:nvSpPr>
          <p:cNvPr id="270383" name="Text Box 47"/>
          <p:cNvSpPr txBox="1">
            <a:spLocks noChangeArrowheads="1"/>
          </p:cNvSpPr>
          <p:nvPr/>
        </p:nvSpPr>
        <p:spPr bwMode="auto">
          <a:xfrm>
            <a:off x="1905000" y="2133600"/>
            <a:ext cx="1809744"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         520-480</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70386" name="Text Box 50"/>
          <p:cNvSpPr txBox="1">
            <a:spLocks noChangeArrowheads="1"/>
          </p:cNvSpPr>
          <p:nvPr/>
        </p:nvSpPr>
        <p:spPr bwMode="auto">
          <a:xfrm>
            <a:off x="-228600" y="5691188"/>
            <a:ext cx="3505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حجي</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44" name="Text Box 8"/>
          <p:cNvSpPr txBox="1">
            <a:spLocks noChangeArrowheads="1"/>
          </p:cNvSpPr>
          <p:nvPr/>
        </p:nvSpPr>
        <p:spPr bwMode="auto">
          <a:xfrm>
            <a:off x="1328738" y="4067175"/>
            <a:ext cx="381000" cy="12003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0388" name="Text Box 52"/>
          <p:cNvSpPr txBox="1">
            <a:spLocks noChangeArrowheads="1"/>
          </p:cNvSpPr>
          <p:nvPr/>
        </p:nvSpPr>
        <p:spPr bwMode="auto">
          <a:xfrm>
            <a:off x="10668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 ز ز</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0389" name="Text Box 53"/>
          <p:cNvSpPr txBox="1">
            <a:spLocks noChangeArrowheads="1"/>
          </p:cNvSpPr>
          <p:nvPr/>
        </p:nvSpPr>
        <p:spPr bwMode="auto">
          <a:xfrm>
            <a:off x="6172200" y="1295400"/>
            <a:ext cx="1676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37931725" indent="-37474525">
              <a:defRPr kumimoji="1" sz="2400">
                <a:solidFill>
                  <a:schemeClr val="tx1"/>
                </a:solidFill>
                <a:latin typeface="Times New Roman" charset="0"/>
                <a:ea typeface="ＭＳ Ｐゴシック" charset="0"/>
              </a:defRPr>
            </a:lvl2pPr>
            <a:lvl3pPr>
              <a:defRPr kumimoji="1" sz="2400">
                <a:solidFill>
                  <a:schemeClr val="tx1"/>
                </a:solidFill>
                <a:latin typeface="Times New Roman" charset="0"/>
                <a:ea typeface="ＭＳ Ｐゴシック" charset="0"/>
              </a:defRPr>
            </a:lvl3pPr>
            <a:lvl4pPr>
              <a:defRPr kumimoji="1" sz="2400">
                <a:solidFill>
                  <a:schemeClr val="tx1"/>
                </a:solidFill>
                <a:latin typeface="Times New Roman" charset="0"/>
                <a:ea typeface="ＭＳ Ｐゴシック" charset="0"/>
              </a:defRPr>
            </a:lvl4pPr>
            <a:lvl5pPr>
              <a:defRPr kumimoji="1" sz="2400">
                <a:solidFill>
                  <a:schemeClr val="tx1"/>
                </a:solidFill>
                <a:latin typeface="Times New Roman" charset="0"/>
                <a:ea typeface="ＭＳ Ｐゴシック" charset="0"/>
              </a:defRPr>
            </a:lvl5pPr>
            <a:lvl6pPr marL="457200" eaLnBrk="0" fontAlgn="base" hangingPunct="0">
              <a:spcBef>
                <a:spcPct val="0"/>
              </a:spcBef>
              <a:spcAft>
                <a:spcPct val="0"/>
              </a:spcAft>
              <a:defRPr kumimoji="1" sz="2400">
                <a:solidFill>
                  <a:schemeClr val="tx1"/>
                </a:solidFill>
                <a:latin typeface="Times New Roman" charset="0"/>
                <a:ea typeface="ＭＳ Ｐゴシック" charset="0"/>
              </a:defRPr>
            </a:lvl6pPr>
            <a:lvl7pPr marL="914400" eaLnBrk="0" fontAlgn="base" hangingPunct="0">
              <a:spcBef>
                <a:spcPct val="0"/>
              </a:spcBef>
              <a:spcAft>
                <a:spcPct val="0"/>
              </a:spcAft>
              <a:defRPr kumimoji="1" sz="2400">
                <a:solidFill>
                  <a:schemeClr val="tx1"/>
                </a:solidFill>
                <a:latin typeface="Times New Roman" charset="0"/>
                <a:ea typeface="ＭＳ Ｐゴシック" charset="0"/>
              </a:defRPr>
            </a:lvl7pPr>
            <a:lvl8pPr marL="1371600" eaLnBrk="0" fontAlgn="base" hangingPunct="0">
              <a:spcBef>
                <a:spcPct val="0"/>
              </a:spcBef>
              <a:spcAft>
                <a:spcPct val="0"/>
              </a:spcAft>
              <a:defRPr kumimoji="1" sz="2400">
                <a:solidFill>
                  <a:schemeClr val="tx1"/>
                </a:solidFill>
                <a:latin typeface="Times New Roman" charset="0"/>
                <a:ea typeface="ＭＳ Ｐゴシック" charset="0"/>
              </a:defRPr>
            </a:lvl8pPr>
            <a:lvl9pPr marL="18288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 ع 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70391" name="Picture 5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65575" y="838200"/>
            <a:ext cx="1909593" cy="1804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0390" name="Text Box 54"/>
          <p:cNvSpPr txBox="1">
            <a:spLocks noChangeArrowheads="1"/>
          </p:cNvSpPr>
          <p:nvPr/>
        </p:nvSpPr>
        <p:spPr bwMode="auto">
          <a:xfrm>
            <a:off x="4419600" y="1371600"/>
            <a:ext cx="457200" cy="523875"/>
          </a:xfrm>
          <a:prstGeom prst="rect">
            <a:avLst/>
          </a:prstGeom>
          <a:solidFill>
            <a:schemeClr val="tx2"/>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E</a:t>
            </a:r>
          </a:p>
        </p:txBody>
      </p:sp>
      <p:sp>
        <p:nvSpPr>
          <p:cNvPr id="270384" name="Text Box 48"/>
          <p:cNvSpPr txBox="1">
            <a:spLocks noChangeArrowheads="1"/>
          </p:cNvSpPr>
          <p:nvPr/>
        </p:nvSpPr>
        <p:spPr bwMode="auto">
          <a:xfrm>
            <a:off x="3275030" y="2133600"/>
            <a:ext cx="2725722"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أستير</a:t>
            </a:r>
            <a:br>
              <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rPr>
              <a:t> 479-473</a:t>
            </a:r>
            <a:endParaRPr kumimoji="0" lang="en-US" sz="2800" b="1" u="none" strike="noStrike" kern="1200" cap="none" spc="0" normalizeH="0" baseline="0" noProof="0" dirty="0">
              <a:ln>
                <a:noFill/>
              </a:ln>
              <a:solidFill>
                <a:srgbClr val="FFB0B0"/>
              </a:solidFill>
              <a:effectLst/>
              <a:uLnTx/>
              <a:uFillTx/>
              <a:latin typeface="Arial" panose="020B0604020202020204" pitchFamily="34" charset="0"/>
              <a:cs typeface="Arial" panose="020B0604020202020204" pitchFamily="34" charset="0"/>
            </a:endParaRPr>
          </a:p>
        </p:txBody>
      </p:sp>
      <p:sp>
        <p:nvSpPr>
          <p:cNvPr id="135203" name="Rectangle 56"/>
          <p:cNvSpPr>
            <a:spLocks noGrp="1" noChangeArrowheads="1"/>
          </p:cNvSpPr>
          <p:nvPr>
            <p:ph type="title" idx="4294967295"/>
          </p:nvPr>
        </p:nvSpPr>
        <p:spPr>
          <a:xfrm>
            <a:off x="685800" y="152400"/>
            <a:ext cx="7772400" cy="685800"/>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التسلسل الزمني لعزرا - نحميا</a:t>
            </a:r>
            <a:endParaRPr lang="en-US" sz="40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0388"/>
                                        </p:tgtEl>
                                        <p:attrNameLst>
                                          <p:attrName>style.visibility</p:attrName>
                                        </p:attrNameLst>
                                      </p:cBhvr>
                                      <p:to>
                                        <p:strVal val="visible"/>
                                      </p:to>
                                    </p:set>
                                    <p:animEffect transition="in" filter="dissolve">
                                      <p:cBhvr>
                                        <p:cTn id="7" dur="500"/>
                                        <p:tgtEl>
                                          <p:spTgt spid="2703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0389"/>
                                        </p:tgtEl>
                                        <p:attrNameLst>
                                          <p:attrName>style.visibility</p:attrName>
                                        </p:attrNameLst>
                                      </p:cBhvr>
                                      <p:to>
                                        <p:strVal val="visible"/>
                                      </p:to>
                                    </p:set>
                                    <p:animEffect transition="in" filter="dissolve">
                                      <p:cBhvr>
                                        <p:cTn id="12" dur="500"/>
                                        <p:tgtEl>
                                          <p:spTgt spid="2703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70390"/>
                                        </p:tgtEl>
                                        <p:attrNameLst>
                                          <p:attrName>style.visibility</p:attrName>
                                        </p:attrNameLst>
                                      </p:cBhvr>
                                      <p:to>
                                        <p:strVal val="visible"/>
                                      </p:to>
                                    </p:set>
                                    <p:animEffect transition="in" filter="dissolve">
                                      <p:cBhvr>
                                        <p:cTn id="17" dur="500"/>
                                        <p:tgtEl>
                                          <p:spTgt spid="27039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528" fill="hold" nodeType="clickEffect">
                                  <p:stCondLst>
                                    <p:cond delay="0"/>
                                  </p:stCondLst>
                                  <p:childTnLst>
                                    <p:set>
                                      <p:cBhvr>
                                        <p:cTn id="21" dur="1" fill="hold">
                                          <p:stCondLst>
                                            <p:cond delay="0"/>
                                          </p:stCondLst>
                                        </p:cTn>
                                        <p:tgtEl>
                                          <p:spTgt spid="270391"/>
                                        </p:tgtEl>
                                        <p:attrNameLst>
                                          <p:attrName>style.visibility</p:attrName>
                                        </p:attrNameLst>
                                      </p:cBhvr>
                                      <p:to>
                                        <p:strVal val="visible"/>
                                      </p:to>
                                    </p:set>
                                    <p:anim calcmode="lin" valueType="num">
                                      <p:cBhvr>
                                        <p:cTn id="22" dur="500" fill="hold"/>
                                        <p:tgtEl>
                                          <p:spTgt spid="270391"/>
                                        </p:tgtEl>
                                        <p:attrNameLst>
                                          <p:attrName>ppt_w</p:attrName>
                                        </p:attrNameLst>
                                      </p:cBhvr>
                                      <p:tavLst>
                                        <p:tav tm="0">
                                          <p:val>
                                            <p:fltVal val="0"/>
                                          </p:val>
                                        </p:tav>
                                        <p:tav tm="100000">
                                          <p:val>
                                            <p:strVal val="#ppt_w"/>
                                          </p:val>
                                        </p:tav>
                                      </p:tavLst>
                                    </p:anim>
                                    <p:anim calcmode="lin" valueType="num">
                                      <p:cBhvr>
                                        <p:cTn id="23" dur="500" fill="hold"/>
                                        <p:tgtEl>
                                          <p:spTgt spid="270391"/>
                                        </p:tgtEl>
                                        <p:attrNameLst>
                                          <p:attrName>ppt_h</p:attrName>
                                        </p:attrNameLst>
                                      </p:cBhvr>
                                      <p:tavLst>
                                        <p:tav tm="0">
                                          <p:val>
                                            <p:fltVal val="0"/>
                                          </p:val>
                                        </p:tav>
                                        <p:tav tm="100000">
                                          <p:val>
                                            <p:strVal val="#ppt_h"/>
                                          </p:val>
                                        </p:tav>
                                      </p:tavLst>
                                    </p:anim>
                                    <p:anim calcmode="lin" valueType="num">
                                      <p:cBhvr>
                                        <p:cTn id="24" dur="500" fill="hold"/>
                                        <p:tgtEl>
                                          <p:spTgt spid="270391"/>
                                        </p:tgtEl>
                                        <p:attrNameLst>
                                          <p:attrName>ppt_x</p:attrName>
                                        </p:attrNameLst>
                                      </p:cBhvr>
                                      <p:tavLst>
                                        <p:tav tm="0">
                                          <p:val>
                                            <p:fltVal val="0.5"/>
                                          </p:val>
                                        </p:tav>
                                        <p:tav tm="100000">
                                          <p:val>
                                            <p:strVal val="#ppt_x"/>
                                          </p:val>
                                        </p:tav>
                                      </p:tavLst>
                                    </p:anim>
                                    <p:anim calcmode="lin" valueType="num">
                                      <p:cBhvr>
                                        <p:cTn id="25" dur="500" fill="hold"/>
                                        <p:tgtEl>
                                          <p:spTgt spid="27039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388" grpId="0" autoUpdateAnimBg="0"/>
      <p:bldP spid="270389" grpId="0" autoUpdateAnimBg="0"/>
      <p:bldP spid="270390" grpId="0" animBg="1" autoUpdateAnimBg="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50" name="Picture 4" descr="Whitcomb Chart"/>
          <p:cNvPicPr>
            <a:picLocks noChangeAspect="1" noChangeArrowheads="1"/>
          </p:cNvPicPr>
          <p:nvPr/>
        </p:nvPicPr>
        <p:blipFill>
          <a:blip r:embed="rId3" cstate="print"/>
          <a:srcRect/>
          <a:stretch>
            <a:fillRect/>
          </a:stretch>
        </p:blipFill>
        <p:spPr bwMode="auto">
          <a:xfrm>
            <a:off x="0" y="561975"/>
            <a:ext cx="9144000" cy="6353175"/>
          </a:xfrm>
          <a:prstGeom prst="rect">
            <a:avLst/>
          </a:prstGeom>
          <a:noFill/>
          <a:ln w="9525">
            <a:noFill/>
            <a:miter lim="800000"/>
            <a:headEnd/>
            <a:tailEnd/>
          </a:ln>
        </p:spPr>
      </p:pic>
      <p:sp>
        <p:nvSpPr>
          <p:cNvPr id="545795" name="Rectangle 3"/>
          <p:cNvSpPr>
            <a:spLocks noGrp="1" noChangeArrowheads="1"/>
          </p:cNvSpPr>
          <p:nvPr>
            <p:ph type="title"/>
          </p:nvPr>
        </p:nvSpPr>
        <p:spPr>
          <a:xfrm>
            <a:off x="0" y="-76200"/>
            <a:ext cx="7596188" cy="685800"/>
          </a:xfrm>
        </p:spPr>
        <p:txBody>
          <a:bodyPr/>
          <a:lstStyle/>
          <a:p>
            <a:pPr algn="ctr">
              <a:defRPr/>
            </a:pPr>
            <a:r>
              <a:rPr kumimoji="0" lang="ar-JO" sz="3200" b="1" dirty="0">
                <a:solidFill>
                  <a:schemeClr val="tx1"/>
                </a:solidFill>
                <a:effectLst/>
                <a:latin typeface="Arial" panose="020B0604020202020204" pitchFamily="34" charset="0"/>
                <a:ea typeface="ＭＳ Ｐゴシック" charset="0"/>
                <a:cs typeface="Arial" panose="020B0604020202020204" pitchFamily="34" charset="0"/>
              </a:rPr>
              <a:t>مخطط ملوك وأنبياء العهد القديم</a:t>
            </a:r>
            <a:endParaRPr kumimoji="0" lang="en-US" sz="32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ext uri="{91240B29-F687-4f45-9708-019B960494DF}"/>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5"/>
          <p:cNvSpPr/>
          <p:nvPr/>
        </p:nvSpPr>
        <p:spPr>
          <a:xfrm>
            <a:off x="0" y="642918"/>
            <a:ext cx="8786842" cy="214314"/>
          </a:xfrm>
          <a:prstGeom prst="rect">
            <a:avLst/>
          </a:prstGeom>
          <a:solidFill>
            <a:srgbClr val="FFE7D0"/>
          </a:solidFill>
          <a:ln>
            <a:solidFill>
              <a:srgbClr val="FFE7D0">
                <a:alpha val="0"/>
              </a:srgbClr>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840     850      860     870      880      890      900      910     920      930     940      950      960      970      980      990     1000    1010   1020    1030    1040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1050</a:t>
            </a:r>
          </a:p>
        </p:txBody>
      </p:sp>
      <p:sp>
        <p:nvSpPr>
          <p:cNvPr id="8" name="Rectangle 7"/>
          <p:cNvSpPr/>
          <p:nvPr/>
        </p:nvSpPr>
        <p:spPr>
          <a:xfrm>
            <a:off x="500034" y="1071546"/>
            <a:ext cx="2357454" cy="35719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ملوك و أنبياء العهد القديم</a:t>
            </a: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استخدام إدوين و ثايل لوضع التسلسل الزمني للملوك العبرانيين ) </a:t>
            </a:r>
          </a:p>
        </p:txBody>
      </p:sp>
      <p:sp>
        <p:nvSpPr>
          <p:cNvPr id="9" name="Rectangle 8"/>
          <p:cNvSpPr/>
          <p:nvPr/>
        </p:nvSpPr>
        <p:spPr>
          <a:xfrm>
            <a:off x="357158" y="1714488"/>
            <a:ext cx="1332000"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p>
        </p:txBody>
      </p:sp>
      <p:sp>
        <p:nvSpPr>
          <p:cNvPr id="10" name="Rectangle 9"/>
          <p:cNvSpPr/>
          <p:nvPr/>
        </p:nvSpPr>
        <p:spPr>
          <a:xfrm>
            <a:off x="1643042" y="1714488"/>
            <a:ext cx="1714512"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 في أورشليم )</a:t>
            </a:r>
          </a:p>
        </p:txBody>
      </p:sp>
      <p:sp>
        <p:nvSpPr>
          <p:cNvPr id="11" name="Rectangle 10"/>
          <p:cNvSpPr/>
          <p:nvPr/>
        </p:nvSpPr>
        <p:spPr>
          <a:xfrm>
            <a:off x="3357554" y="1714488"/>
            <a:ext cx="1571636" cy="180000"/>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a:t>
            </a:r>
          </a:p>
        </p:txBody>
      </p:sp>
      <p:sp>
        <p:nvSpPr>
          <p:cNvPr id="12" name="Rectangle 11"/>
          <p:cNvSpPr/>
          <p:nvPr/>
        </p:nvSpPr>
        <p:spPr>
          <a:xfrm>
            <a:off x="857224" y="1571612"/>
            <a:ext cx="1152000" cy="144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إيشبوشث و أبنير (في محنايم)</a:t>
            </a:r>
          </a:p>
        </p:txBody>
      </p:sp>
      <p:sp>
        <p:nvSpPr>
          <p:cNvPr id="13" name="Rectangle 12"/>
          <p:cNvSpPr/>
          <p:nvPr/>
        </p:nvSpPr>
        <p:spPr>
          <a:xfrm>
            <a:off x="285720"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p>
        </p:txBody>
      </p:sp>
      <p:sp>
        <p:nvSpPr>
          <p:cNvPr id="14" name="Rectangle 13"/>
          <p:cNvSpPr/>
          <p:nvPr/>
        </p:nvSpPr>
        <p:spPr>
          <a:xfrm>
            <a:off x="1500166"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p>
        </p:txBody>
      </p:sp>
      <p:sp>
        <p:nvSpPr>
          <p:cNvPr id="15" name="Rectangle 14"/>
          <p:cNvSpPr/>
          <p:nvPr/>
        </p:nvSpPr>
        <p:spPr>
          <a:xfrm>
            <a:off x="1857356" y="192880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1004</a:t>
            </a:r>
          </a:p>
        </p:txBody>
      </p:sp>
      <p:sp>
        <p:nvSpPr>
          <p:cNvPr id="16" name="Rectangle 15"/>
          <p:cNvSpPr/>
          <p:nvPr/>
        </p:nvSpPr>
        <p:spPr>
          <a:xfrm>
            <a:off x="428596" y="2000240"/>
            <a:ext cx="357190"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صموئيل</a:t>
            </a:r>
          </a:p>
        </p:txBody>
      </p:sp>
      <p:sp>
        <p:nvSpPr>
          <p:cNvPr id="17" name="Rectangle 16"/>
          <p:cNvSpPr/>
          <p:nvPr/>
        </p:nvSpPr>
        <p:spPr>
          <a:xfrm>
            <a:off x="1500166" y="2000240"/>
            <a:ext cx="571504"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 في حبرون )</a:t>
            </a:r>
          </a:p>
        </p:txBody>
      </p:sp>
      <p:sp>
        <p:nvSpPr>
          <p:cNvPr id="18" name="Rectangle 17"/>
          <p:cNvSpPr/>
          <p:nvPr/>
        </p:nvSpPr>
        <p:spPr>
          <a:xfrm>
            <a:off x="71406" y="2143116"/>
            <a:ext cx="857256"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1049 – معركة أبنير</a:t>
            </a:r>
          </a:p>
        </p:txBody>
      </p:sp>
      <p:sp>
        <p:nvSpPr>
          <p:cNvPr id="19" name="Rectangle 18"/>
          <p:cNvSpPr/>
          <p:nvPr/>
        </p:nvSpPr>
        <p:spPr>
          <a:xfrm>
            <a:off x="3071802" y="1921660"/>
            <a:ext cx="285752" cy="7858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p>
        </p:txBody>
      </p:sp>
      <p:sp>
        <p:nvSpPr>
          <p:cNvPr id="20" name="Rectangle 19"/>
          <p:cNvSpPr/>
          <p:nvPr/>
        </p:nvSpPr>
        <p:spPr>
          <a:xfrm>
            <a:off x="3714744" y="1142984"/>
            <a:ext cx="71438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ملوك دمشق</a:t>
            </a:r>
          </a:p>
        </p:txBody>
      </p:sp>
      <p:sp>
        <p:nvSpPr>
          <p:cNvPr id="21" name="Rectangle 20"/>
          <p:cNvSpPr/>
          <p:nvPr/>
        </p:nvSpPr>
        <p:spPr>
          <a:xfrm>
            <a:off x="4429124" y="1285860"/>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940</a:t>
            </a:r>
          </a:p>
        </p:txBody>
      </p:sp>
      <p:sp>
        <p:nvSpPr>
          <p:cNvPr id="22" name="Rectangle 21"/>
          <p:cNvSpPr/>
          <p:nvPr/>
        </p:nvSpPr>
        <p:spPr>
          <a:xfrm>
            <a:off x="5000628" y="1142984"/>
            <a:ext cx="35719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هزيون ريزون الثالث</a:t>
            </a:r>
          </a:p>
        </p:txBody>
      </p:sp>
      <p:sp>
        <p:nvSpPr>
          <p:cNvPr id="23" name="Rectangle 22"/>
          <p:cNvSpPr/>
          <p:nvPr/>
        </p:nvSpPr>
        <p:spPr>
          <a:xfrm>
            <a:off x="5929322" y="1142984"/>
            <a:ext cx="35719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تبريمون</a:t>
            </a:r>
          </a:p>
        </p:txBody>
      </p:sp>
      <p:sp>
        <p:nvSpPr>
          <p:cNvPr id="24" name="Rectangle 23"/>
          <p:cNvSpPr/>
          <p:nvPr/>
        </p:nvSpPr>
        <p:spPr>
          <a:xfrm>
            <a:off x="5643570" y="1214422"/>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910</a:t>
            </a:r>
          </a:p>
        </p:txBody>
      </p:sp>
      <p:sp>
        <p:nvSpPr>
          <p:cNvPr id="25" name="Rectangle 24"/>
          <p:cNvSpPr/>
          <p:nvPr/>
        </p:nvSpPr>
        <p:spPr>
          <a:xfrm>
            <a:off x="6143636" y="928670"/>
            <a:ext cx="571504"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ملوك أشور</a:t>
            </a:r>
          </a:p>
        </p:txBody>
      </p:sp>
      <p:sp>
        <p:nvSpPr>
          <p:cNvPr id="26" name="Rectangle 25"/>
          <p:cNvSpPr/>
          <p:nvPr/>
        </p:nvSpPr>
        <p:spPr>
          <a:xfrm>
            <a:off x="6715140" y="107154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883</a:t>
            </a:r>
          </a:p>
        </p:txBody>
      </p:sp>
      <p:sp>
        <p:nvSpPr>
          <p:cNvPr id="28" name="Rectangle 27"/>
          <p:cNvSpPr/>
          <p:nvPr/>
        </p:nvSpPr>
        <p:spPr>
          <a:xfrm>
            <a:off x="5429256"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ناداب</a:t>
            </a:r>
          </a:p>
        </p:txBody>
      </p:sp>
      <p:sp>
        <p:nvSpPr>
          <p:cNvPr id="29" name="Rectangle 28"/>
          <p:cNvSpPr/>
          <p:nvPr/>
        </p:nvSpPr>
        <p:spPr>
          <a:xfrm>
            <a:off x="6429388" y="121442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890</a:t>
            </a:r>
          </a:p>
        </p:txBody>
      </p:sp>
      <p:sp>
        <p:nvSpPr>
          <p:cNvPr id="30" name="Rectangle 29"/>
          <p:cNvSpPr/>
          <p:nvPr/>
        </p:nvSpPr>
        <p:spPr>
          <a:xfrm>
            <a:off x="6429388"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أيلة</a:t>
            </a:r>
          </a:p>
        </p:txBody>
      </p:sp>
      <p:sp>
        <p:nvSpPr>
          <p:cNvPr id="31" name="Rectangle 30"/>
          <p:cNvSpPr/>
          <p:nvPr/>
        </p:nvSpPr>
        <p:spPr>
          <a:xfrm>
            <a:off x="6715140" y="1285860"/>
            <a:ext cx="285752"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زمري</a:t>
            </a:r>
          </a:p>
        </p:txBody>
      </p:sp>
      <p:sp>
        <p:nvSpPr>
          <p:cNvPr id="32" name="Rectangle 31"/>
          <p:cNvSpPr/>
          <p:nvPr/>
        </p:nvSpPr>
        <p:spPr>
          <a:xfrm>
            <a:off x="7000892" y="1000108"/>
            <a:ext cx="500066"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آشور نصربال الثاني</a:t>
            </a:r>
          </a:p>
        </p:txBody>
      </p:sp>
      <p:sp>
        <p:nvSpPr>
          <p:cNvPr id="33" name="Rectangle 32"/>
          <p:cNvSpPr/>
          <p:nvPr/>
        </p:nvSpPr>
        <p:spPr>
          <a:xfrm>
            <a:off x="7643834" y="107154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859</a:t>
            </a:r>
          </a:p>
        </p:txBody>
      </p:sp>
      <p:sp>
        <p:nvSpPr>
          <p:cNvPr id="34" name="Rectangle 33"/>
          <p:cNvSpPr/>
          <p:nvPr/>
        </p:nvSpPr>
        <p:spPr>
          <a:xfrm>
            <a:off x="8143900" y="1000108"/>
            <a:ext cx="500066"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شلمنأصر الثالث</a:t>
            </a:r>
          </a:p>
        </p:txBody>
      </p:sp>
      <p:sp>
        <p:nvSpPr>
          <p:cNvPr id="35" name="Rectangle 34"/>
          <p:cNvSpPr/>
          <p:nvPr/>
        </p:nvSpPr>
        <p:spPr>
          <a:xfrm>
            <a:off x="8001024" y="1071546"/>
            <a:ext cx="64294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853 – معركة قرقر</a:t>
            </a:r>
          </a:p>
        </p:txBody>
      </p:sp>
      <p:sp>
        <p:nvSpPr>
          <p:cNvPr id="36" name="Rectangle 35"/>
          <p:cNvSpPr/>
          <p:nvPr/>
        </p:nvSpPr>
        <p:spPr>
          <a:xfrm>
            <a:off x="7358082" y="1142984"/>
            <a:ext cx="357190" cy="108000"/>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بنهدد الأول</a:t>
            </a:r>
          </a:p>
        </p:txBody>
      </p:sp>
      <p:sp>
        <p:nvSpPr>
          <p:cNvPr id="37" name="Rectangle 36"/>
          <p:cNvSpPr/>
          <p:nvPr/>
        </p:nvSpPr>
        <p:spPr>
          <a:xfrm>
            <a:off x="8429652" y="1285860"/>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841</a:t>
            </a:r>
          </a:p>
        </p:txBody>
      </p:sp>
      <p:sp>
        <p:nvSpPr>
          <p:cNvPr id="38" name="Rectangle 37"/>
          <p:cNvSpPr/>
          <p:nvPr/>
        </p:nvSpPr>
        <p:spPr>
          <a:xfrm>
            <a:off x="8643966" y="1142984"/>
            <a:ext cx="28575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حزائيل</a:t>
            </a:r>
          </a:p>
        </p:txBody>
      </p:sp>
      <p:sp>
        <p:nvSpPr>
          <p:cNvPr id="39" name="Rectangle 38"/>
          <p:cNvSpPr/>
          <p:nvPr/>
        </p:nvSpPr>
        <p:spPr>
          <a:xfrm>
            <a:off x="3428992" y="1928802"/>
            <a:ext cx="64294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966 – بدء الهيكل</a:t>
            </a: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( 480 سنة بعد الخروج )</a:t>
            </a:r>
          </a:p>
        </p:txBody>
      </p:sp>
      <p:sp>
        <p:nvSpPr>
          <p:cNvPr id="40" name="Rectangle 39"/>
          <p:cNvSpPr/>
          <p:nvPr/>
        </p:nvSpPr>
        <p:spPr>
          <a:xfrm>
            <a:off x="4929190" y="1714488"/>
            <a:ext cx="857256"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 – انقسام المملكة</a:t>
            </a:r>
          </a:p>
        </p:txBody>
      </p:sp>
      <p:sp>
        <p:nvSpPr>
          <p:cNvPr id="41" name="Rectangle 40"/>
          <p:cNvSpPr/>
          <p:nvPr/>
        </p:nvSpPr>
        <p:spPr>
          <a:xfrm>
            <a:off x="4929190" y="1428736"/>
            <a:ext cx="857256"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يربعام الأول</a:t>
            </a:r>
          </a:p>
        </p:txBody>
      </p:sp>
      <p:sp>
        <p:nvSpPr>
          <p:cNvPr id="42" name="Rectangle 41"/>
          <p:cNvSpPr/>
          <p:nvPr/>
        </p:nvSpPr>
        <p:spPr>
          <a:xfrm>
            <a:off x="5643570" y="1571612"/>
            <a:ext cx="285752"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910 909</a:t>
            </a:r>
          </a:p>
        </p:txBody>
      </p:sp>
      <p:sp>
        <p:nvSpPr>
          <p:cNvPr id="43" name="Rectangle 42"/>
          <p:cNvSpPr/>
          <p:nvPr/>
        </p:nvSpPr>
        <p:spPr>
          <a:xfrm>
            <a:off x="5786446" y="1428736"/>
            <a:ext cx="928694"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بعشا</a:t>
            </a:r>
          </a:p>
        </p:txBody>
      </p:sp>
      <p:sp>
        <p:nvSpPr>
          <p:cNvPr id="44" name="Rectangle 43"/>
          <p:cNvSpPr/>
          <p:nvPr/>
        </p:nvSpPr>
        <p:spPr>
          <a:xfrm>
            <a:off x="6572264" y="1571612"/>
            <a:ext cx="714380"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874           880     885     886</a:t>
            </a:r>
          </a:p>
        </p:txBody>
      </p:sp>
      <p:sp>
        <p:nvSpPr>
          <p:cNvPr id="45" name="Rectangle 44"/>
          <p:cNvSpPr/>
          <p:nvPr/>
        </p:nvSpPr>
        <p:spPr>
          <a:xfrm>
            <a:off x="6643702" y="1428736"/>
            <a:ext cx="285752"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تبني</a:t>
            </a:r>
          </a:p>
        </p:txBody>
      </p:sp>
      <p:sp>
        <p:nvSpPr>
          <p:cNvPr id="46" name="Rectangle 45"/>
          <p:cNvSpPr/>
          <p:nvPr/>
        </p:nvSpPr>
        <p:spPr>
          <a:xfrm>
            <a:off x="6929454" y="1428736"/>
            <a:ext cx="285752"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عمري</a:t>
            </a:r>
          </a:p>
        </p:txBody>
      </p:sp>
      <p:sp>
        <p:nvSpPr>
          <p:cNvPr id="47" name="Rectangle 46"/>
          <p:cNvSpPr/>
          <p:nvPr/>
        </p:nvSpPr>
        <p:spPr>
          <a:xfrm>
            <a:off x="7215206" y="1428736"/>
            <a:ext cx="857256" cy="142876"/>
          </a:xfrm>
          <a:prstGeom prst="rect">
            <a:avLst/>
          </a:prstGeom>
          <a:solidFill>
            <a:srgbClr val="FF5050"/>
          </a:solidFill>
          <a:ln>
            <a:solidFill>
              <a:schemeClr val="bg2"/>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آخاب</a:t>
            </a:r>
          </a:p>
        </p:txBody>
      </p:sp>
      <p:sp>
        <p:nvSpPr>
          <p:cNvPr id="48" name="Rectangle 47"/>
          <p:cNvSpPr/>
          <p:nvPr/>
        </p:nvSpPr>
        <p:spPr>
          <a:xfrm>
            <a:off x="7858148" y="1571612"/>
            <a:ext cx="357190"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852-853</a:t>
            </a:r>
          </a:p>
        </p:txBody>
      </p:sp>
      <p:sp>
        <p:nvSpPr>
          <p:cNvPr id="49" name="Rectangle 48"/>
          <p:cNvSpPr/>
          <p:nvPr/>
        </p:nvSpPr>
        <p:spPr>
          <a:xfrm>
            <a:off x="8358214" y="1571612"/>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841</a:t>
            </a:r>
          </a:p>
        </p:txBody>
      </p:sp>
      <p:sp>
        <p:nvSpPr>
          <p:cNvPr id="50" name="Rectangle 49"/>
          <p:cNvSpPr/>
          <p:nvPr/>
        </p:nvSpPr>
        <p:spPr>
          <a:xfrm>
            <a:off x="7643834" y="1714488"/>
            <a:ext cx="142876" cy="142876"/>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51" name="Rectangle 50"/>
          <p:cNvSpPr/>
          <p:nvPr/>
        </p:nvSpPr>
        <p:spPr>
          <a:xfrm>
            <a:off x="7858148" y="1785926"/>
            <a:ext cx="285752" cy="71438"/>
          </a:xfrm>
          <a:prstGeom prst="rect">
            <a:avLst/>
          </a:prstGeom>
          <a:solidFill>
            <a:srgbClr val="FFE7D0"/>
          </a:solidFill>
          <a:ln>
            <a:solidFill>
              <a:srgbClr val="FFFFCC"/>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إيليا</a:t>
            </a:r>
          </a:p>
        </p:txBody>
      </p:sp>
      <p:pic>
        <p:nvPicPr>
          <p:cNvPr id="52" name="Picture 4" descr="Whitcomb Chart"/>
          <p:cNvPicPr>
            <a:picLocks noChangeAspect="1" noChangeArrowheads="1"/>
          </p:cNvPicPr>
          <p:nvPr/>
        </p:nvPicPr>
        <p:blipFill>
          <a:blip r:embed="rId3" cstate="print"/>
          <a:srcRect/>
          <a:stretch>
            <a:fillRect/>
          </a:stretch>
        </p:blipFill>
        <p:spPr bwMode="auto">
          <a:xfrm>
            <a:off x="0" y="571481"/>
            <a:ext cx="9144000" cy="6496070"/>
          </a:xfrm>
          <a:prstGeom prst="rect">
            <a:avLst/>
          </a:prstGeom>
          <a:noFill/>
          <a:ln w="9525">
            <a:noFill/>
            <a:miter lim="800000"/>
            <a:headEnd/>
            <a:tailEnd/>
          </a:ln>
        </p:spPr>
      </p:pic>
      <p:sp>
        <p:nvSpPr>
          <p:cNvPr id="53" name="Rectangle 52"/>
          <p:cNvSpPr/>
          <p:nvPr/>
        </p:nvSpPr>
        <p:spPr>
          <a:xfrm>
            <a:off x="4500562" y="6643710"/>
            <a:ext cx="3771920" cy="214290"/>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1" anchor="ctr"/>
          <a:lstStyle/>
          <a:p>
            <a:pPr marL="0" marR="0" lvl="0" indent="0" algn="ctr" defTabSz="449263" rtl="1" eaLnBrk="1" fontAlgn="base" latinLnBrk="0" hangingPunct="1">
              <a:lnSpc>
                <a:spcPct val="100000"/>
              </a:lnSpc>
              <a:spcBef>
                <a:spcPct val="0"/>
              </a:spcBef>
              <a:spcAft>
                <a:spcPct val="0"/>
              </a:spcAft>
              <a:buClrTx/>
              <a:buSzTx/>
              <a:buFontTx/>
              <a:buNone/>
              <a:tabLst/>
              <a:defRPr/>
            </a:pP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449263"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مخطط ملوك وأنبياء العهد القديم</a:t>
            </a:r>
          </a:p>
          <a:p>
            <a:pPr marL="0" marR="0" lvl="0" indent="0" algn="ctr" defTabSz="449263" rtl="1" eaLnBrk="1" fontAlgn="base" latinLnBrk="0" hangingPunct="1">
              <a:lnSpc>
                <a:spcPct val="100000"/>
              </a:lnSpc>
              <a:spcBef>
                <a:spcPct val="0"/>
              </a:spcBef>
              <a:spcAft>
                <a:spcPct val="0"/>
              </a:spcAft>
              <a:buClrTx/>
              <a:buSzTx/>
              <a:buFontTx/>
              <a:buNone/>
              <a:tabLst/>
              <a:defRPr/>
            </a:pP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36909"/>
      </p:ext>
    </p:extLst>
  </p:cSld>
  <p:clrMapOvr>
    <a:masterClrMapping/>
  </p:clrMapOvr>
  <p:transition spd="med">
    <p:zoom dir="in"/>
  </p:transition>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3379" name="Rectangle 3"/>
          <p:cNvSpPr>
            <a:spLocks noGrp="1" noChangeArrowheads="1"/>
          </p:cNvSpPr>
          <p:nvPr>
            <p:ph type="title"/>
          </p:nvPr>
        </p:nvSpPr>
        <p:spPr>
          <a:xfrm>
            <a:off x="-36512" y="-27384"/>
            <a:ext cx="7543800" cy="685800"/>
          </a:xfrm>
          <a:solidFill>
            <a:schemeClr val="bg2"/>
          </a:solidFill>
          <a:effectLst/>
        </p:spPr>
        <p:txBody>
          <a:bodyPr/>
          <a:lstStyle/>
          <a:p>
            <a:pPr algn="ctr">
              <a:defRPr/>
            </a:pPr>
            <a:r>
              <a:rPr kumimoji="0" lang="ar-JO" sz="3600" b="1" dirty="0">
                <a:solidFill>
                  <a:schemeClr val="tx1"/>
                </a:solidFill>
                <a:effectLst/>
                <a:latin typeface="Arial" panose="020B0604020202020204" pitchFamily="34" charset="0"/>
                <a:cs typeface="Arial" panose="020B0604020202020204" pitchFamily="34" charset="0"/>
              </a:rPr>
              <a:t>خط زمن المقاومة (عزرا 4)</a:t>
            </a:r>
            <a:endParaRPr kumimoji="0" lang="en-US" sz="3600" b="1" dirty="0">
              <a:solidFill>
                <a:schemeClr val="tx1"/>
              </a:solidFill>
              <a:effectLst/>
              <a:latin typeface="Arial" panose="020B0604020202020204" pitchFamily="34" charset="0"/>
              <a:cs typeface="Arial" panose="020B0604020202020204" pitchFamily="34" charset="0"/>
            </a:endParaRPr>
          </a:p>
        </p:txBody>
      </p:sp>
      <p:sp>
        <p:nvSpPr>
          <p:cNvPr id="613380" name="Text Box 4"/>
          <p:cNvSpPr txBox="1">
            <a:spLocks noChangeArrowheads="1"/>
          </p:cNvSpPr>
          <p:nvPr/>
        </p:nvSpPr>
        <p:spPr bwMode="auto">
          <a:xfrm>
            <a:off x="7504112" y="-27384"/>
            <a:ext cx="1676400" cy="461665"/>
          </a:xfrm>
          <a:prstGeom prst="rect">
            <a:avLst/>
          </a:prstGeom>
          <a:solidFill>
            <a:schemeClr val="bg2"/>
          </a:solidFill>
          <a:ln w="9525">
            <a:noFill/>
            <a:miter lim="800000"/>
            <a:headEnd/>
            <a:tailEnd/>
          </a:ln>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 و 342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73"/>
          <p:cNvSpPr>
            <a:spLocks noChangeArrowheads="1"/>
          </p:cNvSpPr>
          <p:nvPr/>
        </p:nvSpPr>
        <p:spPr bwMode="auto">
          <a:xfrm rot="21590444">
            <a:off x="4495800" y="6390297"/>
            <a:ext cx="4111625" cy="419100"/>
          </a:xfrm>
          <a:prstGeom prst="rect">
            <a:avLst/>
          </a:prstGeom>
          <a:solidFill>
            <a:schemeClr val="tx1"/>
          </a:solidFill>
          <a:ln w="9525">
            <a:solidFill>
              <a:schemeClr val="tx1"/>
            </a:solidFill>
            <a:miter lim="800000"/>
            <a:headEnd/>
            <a:tailEnd/>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Text Box 69"/>
          <p:cNvSpPr txBox="1">
            <a:spLocks noChangeArrowheads="1"/>
          </p:cNvSpPr>
          <p:nvPr/>
        </p:nvSpPr>
        <p:spPr bwMode="auto">
          <a:xfrm rot="21591923">
            <a:off x="4568825" y="6385535"/>
            <a:ext cx="3581400" cy="2460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000" b="1"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14" name="Text Box 72"/>
          <p:cNvSpPr txBox="1">
            <a:spLocks noChangeArrowheads="1"/>
          </p:cNvSpPr>
          <p:nvPr/>
        </p:nvSpPr>
        <p:spPr bwMode="auto">
          <a:xfrm rot="21591923">
            <a:off x="4568825" y="6552222"/>
            <a:ext cx="4038600" cy="2159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John C. Whitcomb, 4</a:t>
            </a:r>
            <a:r>
              <a:rPr kumimoji="0" lang="en-US" sz="800" b="1" u="none" strike="noStrike" kern="1200" cap="none" spc="0" normalizeH="0" baseline="30000" noProof="0" dirty="0">
                <a:ln>
                  <a:noFill/>
                </a:ln>
                <a:solidFill>
                  <a:srgbClr val="000000"/>
                </a:solidFill>
                <a:effectLst/>
                <a:uLnTx/>
                <a:uFillTx/>
                <a:latin typeface="Arial" panose="020B0604020202020204" pitchFamily="34" charset="0"/>
                <a:ea typeface="Arial" charset="0"/>
                <a:cs typeface="Arial" panose="020B0604020202020204" pitchFamily="34" charset="0"/>
              </a:rPr>
              <a:t>th</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rev. ed., Winona Lake, IN: BMH Books, 1962, 1968, p. 2</a:t>
            </a:r>
          </a:p>
        </p:txBody>
      </p:sp>
      <p:grpSp>
        <p:nvGrpSpPr>
          <p:cNvPr id="4" name="Group 3"/>
          <p:cNvGrpSpPr/>
          <p:nvPr/>
        </p:nvGrpSpPr>
        <p:grpSpPr>
          <a:xfrm>
            <a:off x="107504" y="2924944"/>
            <a:ext cx="1656184" cy="1728192"/>
            <a:chOff x="107504" y="2996952"/>
            <a:chExt cx="1656184" cy="1728192"/>
          </a:xfrm>
        </p:grpSpPr>
        <p:sp>
          <p:nvSpPr>
            <p:cNvPr id="2" name="Down Arrow Callout 1"/>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زمن كورش</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536-520 ق.م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9" name="Group 18"/>
          <p:cNvGrpSpPr/>
          <p:nvPr/>
        </p:nvGrpSpPr>
        <p:grpSpPr>
          <a:xfrm>
            <a:off x="3131840" y="2924944"/>
            <a:ext cx="1656184" cy="1728192"/>
            <a:chOff x="107504" y="2996952"/>
            <a:chExt cx="1656184" cy="1728192"/>
          </a:xfrm>
        </p:grpSpPr>
        <p:sp>
          <p:nvSpPr>
            <p:cNvPr id="20" name="Down Arrow Callout 19"/>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زمن أحشويروش </a:t>
              </a: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486 ق.م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 name="Group 21"/>
          <p:cNvGrpSpPr/>
          <p:nvPr/>
        </p:nvGrpSpPr>
        <p:grpSpPr>
          <a:xfrm>
            <a:off x="4860032" y="2924944"/>
            <a:ext cx="1656184" cy="1728192"/>
            <a:chOff x="107504" y="2996952"/>
            <a:chExt cx="1656184" cy="1728192"/>
          </a:xfrm>
        </p:grpSpPr>
        <p:sp>
          <p:nvSpPr>
            <p:cNvPr id="23" name="Down Arrow Callout 22"/>
            <p:cNvSpPr/>
            <p:nvPr/>
          </p:nvSpPr>
          <p:spPr bwMode="auto">
            <a:xfrm>
              <a:off x="107504" y="2996952"/>
              <a:ext cx="1656184"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4"/>
            <p:cNvSpPr txBox="1">
              <a:spLocks noChangeArrowheads="1"/>
            </p:cNvSpPr>
            <p:nvPr/>
          </p:nvSpPr>
          <p:spPr bwMode="auto">
            <a:xfrm>
              <a:off x="107504" y="3068960"/>
              <a:ext cx="1656184" cy="707886"/>
            </a:xfrm>
            <a:prstGeom prst="rect">
              <a:avLst/>
            </a:prstGeom>
            <a:noFill/>
            <a:ln w="9525">
              <a:noFill/>
              <a:miter lim="800000"/>
              <a:headEnd/>
              <a:tailEnd/>
            </a:ln>
            <a:effectLst/>
          </p:spPr>
          <p:txBody>
            <a:bodyPr wrap="squar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تحت ارتحشستا</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460 ق.م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a:extLst>
              <a:ext uri="{FF2B5EF4-FFF2-40B4-BE49-F238E27FC236}">
                <a16:creationId xmlns:a16="http://schemas.microsoft.com/office/drawing/2014/main" id="{923DC16D-AD75-9999-C212-C381F22E967E}"/>
              </a:ext>
            </a:extLst>
          </p:cNvPr>
          <p:cNvGrpSpPr/>
          <p:nvPr/>
        </p:nvGrpSpPr>
        <p:grpSpPr>
          <a:xfrm>
            <a:off x="6732240" y="2924944"/>
            <a:ext cx="2091267" cy="1728192"/>
            <a:chOff x="-111555" y="2996952"/>
            <a:chExt cx="2091267" cy="1728192"/>
          </a:xfrm>
        </p:grpSpPr>
        <p:sp>
          <p:nvSpPr>
            <p:cNvPr id="5" name="Down Arrow Callout 4">
              <a:extLst>
                <a:ext uri="{FF2B5EF4-FFF2-40B4-BE49-F238E27FC236}">
                  <a16:creationId xmlns:a16="http://schemas.microsoft.com/office/drawing/2014/main" id="{80C8FF0B-4FF2-80AE-975E-4B71EDDACDEC}"/>
                </a:ext>
              </a:extLst>
            </p:cNvPr>
            <p:cNvSpPr/>
            <p:nvPr/>
          </p:nvSpPr>
          <p:spPr bwMode="auto">
            <a:xfrm>
              <a:off x="-39547" y="2996952"/>
              <a:ext cx="2013189" cy="1728192"/>
            </a:xfrm>
            <a:prstGeom prst="downArrowCallout">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4">
              <a:extLst>
                <a:ext uri="{FF2B5EF4-FFF2-40B4-BE49-F238E27FC236}">
                  <a16:creationId xmlns:a16="http://schemas.microsoft.com/office/drawing/2014/main" id="{239E1BC4-F73F-557F-6DD5-BF1DD47161D4}"/>
                </a:ext>
              </a:extLst>
            </p:cNvPr>
            <p:cNvSpPr txBox="1">
              <a:spLocks noChangeArrowheads="1"/>
            </p:cNvSpPr>
            <p:nvPr/>
          </p:nvSpPr>
          <p:spPr bwMode="auto">
            <a:xfrm>
              <a:off x="-111555" y="3068960"/>
              <a:ext cx="2091267" cy="92333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نحميا تحت حكم داريوس (داخلي)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430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23337920"/>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down)">
                                      <p:cBhvr>
                                        <p:cTn id="25" dur="580">
                                          <p:stCondLst>
                                            <p:cond delay="0"/>
                                          </p:stCondLst>
                                        </p:cTn>
                                        <p:tgtEl>
                                          <p:spTgt spid="19"/>
                                        </p:tgtEl>
                                      </p:cBhvr>
                                    </p:animEffect>
                                    <p:anim calcmode="lin" valueType="num">
                                      <p:cBhvr>
                                        <p:cTn id="26"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31" dur="26">
                                          <p:stCondLst>
                                            <p:cond delay="650"/>
                                          </p:stCondLst>
                                        </p:cTn>
                                        <p:tgtEl>
                                          <p:spTgt spid="19"/>
                                        </p:tgtEl>
                                      </p:cBhvr>
                                      <p:to x="100000" y="60000"/>
                                    </p:animScale>
                                    <p:animScale>
                                      <p:cBhvr>
                                        <p:cTn id="32" dur="166" decel="50000">
                                          <p:stCondLst>
                                            <p:cond delay="676"/>
                                          </p:stCondLst>
                                        </p:cTn>
                                        <p:tgtEl>
                                          <p:spTgt spid="19"/>
                                        </p:tgtEl>
                                      </p:cBhvr>
                                      <p:to x="100000" y="100000"/>
                                    </p:animScale>
                                    <p:animScale>
                                      <p:cBhvr>
                                        <p:cTn id="33" dur="26">
                                          <p:stCondLst>
                                            <p:cond delay="1312"/>
                                          </p:stCondLst>
                                        </p:cTn>
                                        <p:tgtEl>
                                          <p:spTgt spid="19"/>
                                        </p:tgtEl>
                                      </p:cBhvr>
                                      <p:to x="100000" y="80000"/>
                                    </p:animScale>
                                    <p:animScale>
                                      <p:cBhvr>
                                        <p:cTn id="34" dur="166" decel="50000">
                                          <p:stCondLst>
                                            <p:cond delay="1338"/>
                                          </p:stCondLst>
                                        </p:cTn>
                                        <p:tgtEl>
                                          <p:spTgt spid="19"/>
                                        </p:tgtEl>
                                      </p:cBhvr>
                                      <p:to x="100000" y="100000"/>
                                    </p:animScale>
                                    <p:animScale>
                                      <p:cBhvr>
                                        <p:cTn id="35" dur="26">
                                          <p:stCondLst>
                                            <p:cond delay="1642"/>
                                          </p:stCondLst>
                                        </p:cTn>
                                        <p:tgtEl>
                                          <p:spTgt spid="19"/>
                                        </p:tgtEl>
                                      </p:cBhvr>
                                      <p:to x="100000" y="90000"/>
                                    </p:animScale>
                                    <p:animScale>
                                      <p:cBhvr>
                                        <p:cTn id="36" dur="166" decel="50000">
                                          <p:stCondLst>
                                            <p:cond delay="1668"/>
                                          </p:stCondLst>
                                        </p:cTn>
                                        <p:tgtEl>
                                          <p:spTgt spid="19"/>
                                        </p:tgtEl>
                                      </p:cBhvr>
                                      <p:to x="100000" y="100000"/>
                                    </p:animScale>
                                    <p:animScale>
                                      <p:cBhvr>
                                        <p:cTn id="37" dur="26">
                                          <p:stCondLst>
                                            <p:cond delay="1808"/>
                                          </p:stCondLst>
                                        </p:cTn>
                                        <p:tgtEl>
                                          <p:spTgt spid="19"/>
                                        </p:tgtEl>
                                      </p:cBhvr>
                                      <p:to x="100000" y="95000"/>
                                    </p:animScale>
                                    <p:animScale>
                                      <p:cBhvr>
                                        <p:cTn id="38" dur="166" decel="50000">
                                          <p:stCondLst>
                                            <p:cond delay="1834"/>
                                          </p:stCondLst>
                                        </p:cTn>
                                        <p:tgtEl>
                                          <p:spTgt spid="19"/>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nodeType="click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wipe(down)">
                                      <p:cBhvr>
                                        <p:cTn id="43" dur="580">
                                          <p:stCondLst>
                                            <p:cond delay="0"/>
                                          </p:stCondLst>
                                        </p:cTn>
                                        <p:tgtEl>
                                          <p:spTgt spid="22"/>
                                        </p:tgtEl>
                                      </p:cBhvr>
                                    </p:animEffect>
                                    <p:anim calcmode="lin" valueType="num">
                                      <p:cBhvr>
                                        <p:cTn id="44"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49" dur="26">
                                          <p:stCondLst>
                                            <p:cond delay="650"/>
                                          </p:stCondLst>
                                        </p:cTn>
                                        <p:tgtEl>
                                          <p:spTgt spid="22"/>
                                        </p:tgtEl>
                                      </p:cBhvr>
                                      <p:to x="100000" y="60000"/>
                                    </p:animScale>
                                    <p:animScale>
                                      <p:cBhvr>
                                        <p:cTn id="50" dur="166" decel="50000">
                                          <p:stCondLst>
                                            <p:cond delay="676"/>
                                          </p:stCondLst>
                                        </p:cTn>
                                        <p:tgtEl>
                                          <p:spTgt spid="22"/>
                                        </p:tgtEl>
                                      </p:cBhvr>
                                      <p:to x="100000" y="100000"/>
                                    </p:animScale>
                                    <p:animScale>
                                      <p:cBhvr>
                                        <p:cTn id="51" dur="26">
                                          <p:stCondLst>
                                            <p:cond delay="1312"/>
                                          </p:stCondLst>
                                        </p:cTn>
                                        <p:tgtEl>
                                          <p:spTgt spid="22"/>
                                        </p:tgtEl>
                                      </p:cBhvr>
                                      <p:to x="100000" y="80000"/>
                                    </p:animScale>
                                    <p:animScale>
                                      <p:cBhvr>
                                        <p:cTn id="52" dur="166" decel="50000">
                                          <p:stCondLst>
                                            <p:cond delay="1338"/>
                                          </p:stCondLst>
                                        </p:cTn>
                                        <p:tgtEl>
                                          <p:spTgt spid="22"/>
                                        </p:tgtEl>
                                      </p:cBhvr>
                                      <p:to x="100000" y="100000"/>
                                    </p:animScale>
                                    <p:animScale>
                                      <p:cBhvr>
                                        <p:cTn id="53" dur="26">
                                          <p:stCondLst>
                                            <p:cond delay="1642"/>
                                          </p:stCondLst>
                                        </p:cTn>
                                        <p:tgtEl>
                                          <p:spTgt spid="22"/>
                                        </p:tgtEl>
                                      </p:cBhvr>
                                      <p:to x="100000" y="90000"/>
                                    </p:animScale>
                                    <p:animScale>
                                      <p:cBhvr>
                                        <p:cTn id="54" dur="166" decel="50000">
                                          <p:stCondLst>
                                            <p:cond delay="1668"/>
                                          </p:stCondLst>
                                        </p:cTn>
                                        <p:tgtEl>
                                          <p:spTgt spid="22"/>
                                        </p:tgtEl>
                                      </p:cBhvr>
                                      <p:to x="100000" y="100000"/>
                                    </p:animScale>
                                    <p:animScale>
                                      <p:cBhvr>
                                        <p:cTn id="55" dur="26">
                                          <p:stCondLst>
                                            <p:cond delay="1808"/>
                                          </p:stCondLst>
                                        </p:cTn>
                                        <p:tgtEl>
                                          <p:spTgt spid="22"/>
                                        </p:tgtEl>
                                      </p:cBhvr>
                                      <p:to x="100000" y="95000"/>
                                    </p:animScale>
                                    <p:animScale>
                                      <p:cBhvr>
                                        <p:cTn id="56" dur="166" decel="50000">
                                          <p:stCondLst>
                                            <p:cond delay="1834"/>
                                          </p:stCondLst>
                                        </p:cTn>
                                        <p:tgtEl>
                                          <p:spTgt spid="22"/>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down)">
                                      <p:cBhvr>
                                        <p:cTn id="61" dur="580">
                                          <p:stCondLst>
                                            <p:cond delay="0"/>
                                          </p:stCondLst>
                                        </p:cTn>
                                        <p:tgtEl>
                                          <p:spTgt spid="3"/>
                                        </p:tgtEl>
                                      </p:cBhvr>
                                    </p:animEffect>
                                    <p:anim calcmode="lin" valueType="num">
                                      <p:cBhvr>
                                        <p:cTn id="62"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67" dur="26">
                                          <p:stCondLst>
                                            <p:cond delay="650"/>
                                          </p:stCondLst>
                                        </p:cTn>
                                        <p:tgtEl>
                                          <p:spTgt spid="3"/>
                                        </p:tgtEl>
                                      </p:cBhvr>
                                      <p:to x="100000" y="60000"/>
                                    </p:animScale>
                                    <p:animScale>
                                      <p:cBhvr>
                                        <p:cTn id="68" dur="166" decel="50000">
                                          <p:stCondLst>
                                            <p:cond delay="676"/>
                                          </p:stCondLst>
                                        </p:cTn>
                                        <p:tgtEl>
                                          <p:spTgt spid="3"/>
                                        </p:tgtEl>
                                      </p:cBhvr>
                                      <p:to x="100000" y="100000"/>
                                    </p:animScale>
                                    <p:animScale>
                                      <p:cBhvr>
                                        <p:cTn id="69" dur="26">
                                          <p:stCondLst>
                                            <p:cond delay="1312"/>
                                          </p:stCondLst>
                                        </p:cTn>
                                        <p:tgtEl>
                                          <p:spTgt spid="3"/>
                                        </p:tgtEl>
                                      </p:cBhvr>
                                      <p:to x="100000" y="80000"/>
                                    </p:animScale>
                                    <p:animScale>
                                      <p:cBhvr>
                                        <p:cTn id="70" dur="166" decel="50000">
                                          <p:stCondLst>
                                            <p:cond delay="1338"/>
                                          </p:stCondLst>
                                        </p:cTn>
                                        <p:tgtEl>
                                          <p:spTgt spid="3"/>
                                        </p:tgtEl>
                                      </p:cBhvr>
                                      <p:to x="100000" y="100000"/>
                                    </p:animScale>
                                    <p:animScale>
                                      <p:cBhvr>
                                        <p:cTn id="71" dur="26">
                                          <p:stCondLst>
                                            <p:cond delay="1642"/>
                                          </p:stCondLst>
                                        </p:cTn>
                                        <p:tgtEl>
                                          <p:spTgt spid="3"/>
                                        </p:tgtEl>
                                      </p:cBhvr>
                                      <p:to x="100000" y="90000"/>
                                    </p:animScale>
                                    <p:animScale>
                                      <p:cBhvr>
                                        <p:cTn id="72" dur="166" decel="50000">
                                          <p:stCondLst>
                                            <p:cond delay="1668"/>
                                          </p:stCondLst>
                                        </p:cTn>
                                        <p:tgtEl>
                                          <p:spTgt spid="3"/>
                                        </p:tgtEl>
                                      </p:cBhvr>
                                      <p:to x="100000" y="100000"/>
                                    </p:animScale>
                                    <p:animScale>
                                      <p:cBhvr>
                                        <p:cTn id="73" dur="26">
                                          <p:stCondLst>
                                            <p:cond delay="1808"/>
                                          </p:stCondLst>
                                        </p:cTn>
                                        <p:tgtEl>
                                          <p:spTgt spid="3"/>
                                        </p:tgtEl>
                                      </p:cBhvr>
                                      <p:to x="100000" y="95000"/>
                                    </p:animScale>
                                    <p:animScale>
                                      <p:cBhvr>
                                        <p:cTn id="74"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53569" t="53569"/>
          <a:stretch/>
        </p:blipFill>
        <p:spPr bwMode="auto">
          <a:xfrm>
            <a:off x="0" y="-1"/>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3379" name="Rectangle 3"/>
          <p:cNvSpPr>
            <a:spLocks noGrp="1" noChangeArrowheads="1"/>
          </p:cNvSpPr>
          <p:nvPr>
            <p:ph type="title"/>
          </p:nvPr>
        </p:nvSpPr>
        <p:spPr>
          <a:xfrm>
            <a:off x="-36512" y="-5298"/>
            <a:ext cx="8187022" cy="685800"/>
          </a:xfrm>
          <a:solidFill>
            <a:schemeClr val="bg2"/>
          </a:solidFill>
          <a:effectLst/>
        </p:spPr>
        <p:txBody>
          <a:bodyPr/>
          <a:lstStyle/>
          <a:p>
            <a:pPr algn="ctr">
              <a:defRPr/>
            </a:pPr>
            <a:r>
              <a:rPr kumimoji="0" lang="ar-JO" sz="2800" b="1" dirty="0">
                <a:solidFill>
                  <a:schemeClr val="tx1"/>
                </a:solidFill>
                <a:effectLst/>
                <a:latin typeface="Arial" panose="020B0604020202020204" pitchFamily="34" charset="0"/>
                <a:cs typeface="Arial" panose="020B0604020202020204" pitchFamily="34" charset="0"/>
              </a:rPr>
              <a:t>فترة ما بعد السبي المتأخرة (عزرا 7-10، نحميا 1-13)</a:t>
            </a:r>
            <a:endParaRPr kumimoji="0" lang="en-US" sz="2800" b="1" dirty="0">
              <a:solidFill>
                <a:schemeClr val="tx1"/>
              </a:solidFill>
              <a:effectLst/>
              <a:latin typeface="Arial" panose="020B0604020202020204" pitchFamily="34" charset="0"/>
              <a:cs typeface="Arial" panose="020B0604020202020204" pitchFamily="34" charset="0"/>
            </a:endParaRPr>
          </a:p>
        </p:txBody>
      </p:sp>
      <p:sp>
        <p:nvSpPr>
          <p:cNvPr id="613380" name="Text Box 4"/>
          <p:cNvSpPr txBox="1">
            <a:spLocks noChangeArrowheads="1"/>
          </p:cNvSpPr>
          <p:nvPr/>
        </p:nvSpPr>
        <p:spPr bwMode="auto">
          <a:xfrm>
            <a:off x="8150510" y="-27384"/>
            <a:ext cx="1030002" cy="707886"/>
          </a:xfrm>
          <a:prstGeom prst="rect">
            <a:avLst/>
          </a:prstGeom>
          <a:solidFill>
            <a:schemeClr val="bg2"/>
          </a:solid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232 342</a:t>
            </a:r>
          </a:p>
        </p:txBody>
      </p:sp>
      <p:sp>
        <p:nvSpPr>
          <p:cNvPr id="9" name="Rectangle 3">
            <a:extLst>
              <a:ext uri="{FF2B5EF4-FFF2-40B4-BE49-F238E27FC236}">
                <a16:creationId xmlns:a16="http://schemas.microsoft.com/office/drawing/2014/main" id="{80DC0C1D-CFE9-6E78-E01A-1CB22692FC8F}"/>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84C922AF-6190-692E-DD97-851F30E97FD5}"/>
              </a:ext>
            </a:extLst>
          </p:cNvPr>
          <p:cNvSpPr txBox="1"/>
          <p:nvPr/>
        </p:nvSpPr>
        <p:spPr>
          <a:xfrm>
            <a:off x="-1251694" y="3265714"/>
            <a:ext cx="184731"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2361751"/>
      </p:ext>
    </p:extLst>
  </p:cSld>
  <p:clrMapOvr>
    <a:masterClrMapping/>
  </p:clrMapOvr>
  <p:transition spd="med">
    <p:zoom dir="in"/>
  </p:transition>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1905000" y="152400"/>
            <a:ext cx="5257800" cy="838200"/>
          </a:xfrm>
          <a:solidFill>
            <a:srgbClr val="000000"/>
          </a:solidFill>
          <a:ln>
            <a:solidFill>
              <a:srgbClr val="000000"/>
            </a:solidFill>
            <a:miter lim="800000"/>
            <a:headEnd/>
            <a:tailEnd/>
          </a:ln>
        </p:spPr>
        <p:txBody>
          <a:bodyPr anchor="ctr" anchorCtr="1"/>
          <a:lstStyle/>
          <a:p>
            <a:pPr algn="ctr"/>
            <a:r>
              <a:rPr lang="ar-JO" dirty="0">
                <a:solidFill>
                  <a:srgbClr val="FFFFFF"/>
                </a:solidFill>
                <a:ea typeface="ＭＳ Ｐゴシック" charset="0"/>
              </a:rPr>
              <a:t>الموجز</a:t>
            </a:r>
            <a:endParaRPr lang="en-US" dirty="0">
              <a:solidFill>
                <a:srgbClr val="FFFFFF"/>
              </a:solidFill>
              <a:ea typeface="ＭＳ Ｐゴシック" charset="0"/>
            </a:endParaRPr>
          </a:p>
        </p:txBody>
      </p:sp>
      <p:sp>
        <p:nvSpPr>
          <p:cNvPr id="619523" name="Text Box 3"/>
          <p:cNvSpPr txBox="1">
            <a:spLocks noChangeArrowheads="1"/>
          </p:cNvSpPr>
          <p:nvPr/>
        </p:nvSpPr>
        <p:spPr bwMode="auto">
          <a:xfrm>
            <a:off x="7596188" y="152400"/>
            <a:ext cx="1441450"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302-303</a:t>
            </a:r>
            <a:endParaRPr lang="en-US" b="1" baseline="0" dirty="0">
              <a:solidFill>
                <a:srgbClr val="000000"/>
              </a:solidFill>
              <a:latin typeface="Arial" panose="020B0604020202020204" pitchFamily="34" charset="0"/>
              <a:cs typeface="Arial" panose="020B0604020202020204" pitchFamily="34" charset="0"/>
            </a:endParaRPr>
          </a:p>
        </p:txBody>
      </p:sp>
      <p:sp>
        <p:nvSpPr>
          <p:cNvPr id="51207" name="Text Box 7"/>
          <p:cNvSpPr txBox="1">
            <a:spLocks noChangeArrowheads="1"/>
          </p:cNvSpPr>
          <p:nvPr/>
        </p:nvSpPr>
        <p:spPr bwMode="auto">
          <a:xfrm>
            <a:off x="342900" y="1625153"/>
            <a:ext cx="8458200" cy="2451919"/>
          </a:xfrm>
          <a:prstGeom prst="rect">
            <a:avLst/>
          </a:prstGeom>
          <a:solidFill>
            <a:srgbClr val="FFFFFF"/>
          </a:solidFill>
          <a:ln w="9525">
            <a:solidFill>
              <a:srgbClr val="000000"/>
            </a:solidFill>
            <a:miter lim="800000"/>
            <a:headEnd/>
            <a:tailEnd/>
          </a:ln>
        </p:spPr>
        <p:txBody>
          <a:bodyPr wrap="square" anchor="b">
            <a:no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519113" indent="-519113" algn="r" rtl="1" eaLnBrk="1" hangingPunct="1"/>
            <a:r>
              <a:rPr lang="ar-JO" sz="4500" b="1" dirty="0">
                <a:latin typeface="Arial" panose="020B0604020202020204" pitchFamily="34" charset="0"/>
                <a:cs typeface="Arial" panose="020B0604020202020204" pitchFamily="34" charset="0"/>
              </a:rPr>
              <a:t>1.</a:t>
            </a:r>
            <a:r>
              <a:rPr lang="en-US" sz="4500" b="1"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(الإصحاح 1 - 7)</a:t>
            </a:r>
            <a:r>
              <a:rPr lang="en-US" sz="4500" b="1"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إعادة بناء الأسوار في العودة الثالثة بموجب خطة نحميا المنفذة بعناية على الرغم من المعارضة</a:t>
            </a:r>
            <a:r>
              <a:rPr lang="ar-JO" sz="4500" b="1" baseline="0" dirty="0">
                <a:latin typeface="Arial" panose="020B0604020202020204" pitchFamily="34" charset="0"/>
                <a:cs typeface="Arial" panose="020B0604020202020204" pitchFamily="34" charset="0"/>
              </a:rPr>
              <a:t> </a:t>
            </a:r>
            <a:r>
              <a:rPr lang="ar-JO" sz="4500" b="1" dirty="0">
                <a:latin typeface="Arial" panose="020B0604020202020204" pitchFamily="34" charset="0"/>
                <a:cs typeface="Arial" panose="020B0604020202020204" pitchFamily="34" charset="0"/>
              </a:rPr>
              <a:t> حتى يشجع البقية على طاعة العهد المتجذرة في عبادة الهيكل في أورشليم.</a:t>
            </a:r>
            <a:endParaRPr lang="en-US" altLang="zh-CN" sz="4500" b="1" baseline="0" dirty="0">
              <a:solidFill>
                <a:srgbClr val="000000"/>
              </a:solidFill>
              <a:latin typeface="Arial" panose="020B0604020202020204" pitchFamily="34" charset="0"/>
              <a:cs typeface="Arial" panose="020B0604020202020204" pitchFamily="34" charset="0"/>
            </a:endParaRPr>
          </a:p>
        </p:txBody>
      </p:sp>
      <p:sp>
        <p:nvSpPr>
          <p:cNvPr id="51208" name="Text Box 8"/>
          <p:cNvSpPr txBox="1">
            <a:spLocks noChangeArrowheads="1"/>
          </p:cNvSpPr>
          <p:nvPr/>
        </p:nvSpPr>
        <p:spPr bwMode="auto">
          <a:xfrm>
            <a:off x="381000" y="4673168"/>
            <a:ext cx="8458200" cy="1930234"/>
          </a:xfrm>
          <a:prstGeom prst="rect">
            <a:avLst/>
          </a:prstGeom>
          <a:solidFill>
            <a:srgbClr val="FFFFFF"/>
          </a:solidFill>
          <a:ln w="9525">
            <a:solidFill>
              <a:srgbClr val="000000"/>
            </a:solidFill>
            <a:miter lim="800000"/>
            <a:headEnd/>
            <a:tailEnd/>
          </a:ln>
        </p:spPr>
        <p:txBody>
          <a:bodyPr wrap="square" anchor="b">
            <a:noAutofit/>
          </a:bodyPr>
          <a:lstStyle>
            <a:defPPr>
              <a:defRPr lang="en-US"/>
            </a:defPPr>
            <a:lvl1pPr marL="519113" indent="-519113" algn="r" rtl="1" eaLnBrk="1" hangingPunct="1">
              <a:defRPr sz="4500" b="1"/>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r>
              <a:rPr lang="ar-JO" dirty="0">
                <a:latin typeface="Arial" panose="020B0604020202020204" pitchFamily="34" charset="0"/>
                <a:cs typeface="Arial" panose="020B0604020202020204" pitchFamily="34" charset="0"/>
              </a:rPr>
              <a:t>. 2. (الإصحاح 8-13) إن إعادة الشعب من خلال قيادة نحميا لإسرائيل لإطاعة تجديد العهد هو حافز لتشجيع البقية على طاعة العهد والالتزام بالهيكل.</a:t>
            </a:r>
            <a:endParaRPr lang="en-US" altLang="zh-CN"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additive="base">
                                        <p:cTn id="7" dur="500" fill="hold"/>
                                        <p:tgtEl>
                                          <p:spTgt spid="51207"/>
                                        </p:tgtEl>
                                        <p:attrNameLst>
                                          <p:attrName>ppt_x</p:attrName>
                                        </p:attrNameLst>
                                      </p:cBhvr>
                                      <p:tavLst>
                                        <p:tav tm="0">
                                          <p:val>
                                            <p:strVal val="1+#ppt_w/2"/>
                                          </p:val>
                                        </p:tav>
                                        <p:tav tm="100000">
                                          <p:val>
                                            <p:strVal val="#ppt_x"/>
                                          </p:val>
                                        </p:tav>
                                      </p:tavLst>
                                    </p:anim>
                                    <p:anim calcmode="lin" valueType="num">
                                      <p:cBhvr additive="base">
                                        <p:cTn id="8" dur="500" fill="hold"/>
                                        <p:tgtEl>
                                          <p:spTgt spid="5120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51208"/>
                                        </p:tgtEl>
                                        <p:attrNameLst>
                                          <p:attrName>style.visibility</p:attrName>
                                        </p:attrNameLst>
                                      </p:cBhvr>
                                      <p:to>
                                        <p:strVal val="visible"/>
                                      </p:to>
                                    </p:set>
                                    <p:anim calcmode="lin" valueType="num">
                                      <p:cBhvr additive="base">
                                        <p:cTn id="13" dur="500" fill="hold"/>
                                        <p:tgtEl>
                                          <p:spTgt spid="51208"/>
                                        </p:tgtEl>
                                        <p:attrNameLst>
                                          <p:attrName>ppt_x</p:attrName>
                                        </p:attrNameLst>
                                      </p:cBhvr>
                                      <p:tavLst>
                                        <p:tav tm="0">
                                          <p:val>
                                            <p:strVal val="1+#ppt_w/2"/>
                                          </p:val>
                                        </p:tav>
                                        <p:tav tm="100000">
                                          <p:val>
                                            <p:strVal val="#ppt_x"/>
                                          </p:val>
                                        </p:tav>
                                      </p:tavLst>
                                    </p:anim>
                                    <p:anim calcmode="lin" valueType="num">
                                      <p:cBhvr additive="base">
                                        <p:cTn id="14" dur="500" fill="hold"/>
                                        <p:tgtEl>
                                          <p:spTgt spid="512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nimBg="1" autoUpdateAnimBg="0"/>
      <p:bldP spid="51208" grpId="0" animBg="1" autoUpdateAnimBg="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8817"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2163" name="Text Box 3"/>
          <p:cNvSpPr txBox="1">
            <a:spLocks noChangeArrowheads="1"/>
          </p:cNvSpPr>
          <p:nvPr/>
        </p:nvSpPr>
        <p:spPr bwMode="auto">
          <a:xfrm>
            <a:off x="762000" y="2362200"/>
            <a:ext cx="7391400" cy="224676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4000" b="1" baseline="0" dirty="0">
                <a:solidFill>
                  <a:srgbClr val="FFFFFF"/>
                </a:solidFill>
                <a:latin typeface="Arial" panose="020B0604020202020204" pitchFamily="34" charset="0"/>
                <a:ea typeface="Arial" pitchFamily="24" charset="0"/>
                <a:cs typeface="Arial" panose="020B0604020202020204" pitchFamily="34" charset="0"/>
              </a:rPr>
              <a:t> وأنك منذ الطفولية تعرف الكتب المقدسة القادرة أن تحكمك للخلاص</a:t>
            </a:r>
          </a:p>
          <a:p>
            <a:pPr eaLnBrk="1" hangingPunct="1">
              <a:spcBef>
                <a:spcPct val="50000"/>
              </a:spcBef>
              <a:defRPr/>
            </a:pPr>
            <a:r>
              <a:rPr lang="ar-JO" sz="4000" b="1" baseline="0" dirty="0">
                <a:solidFill>
                  <a:srgbClr val="FFFFFF"/>
                </a:solidFill>
                <a:latin typeface="Arial" panose="020B0604020202020204" pitchFamily="34" charset="0"/>
                <a:ea typeface="Arial" pitchFamily="24" charset="0"/>
                <a:cs typeface="Arial" panose="020B0604020202020204" pitchFamily="34" charset="0"/>
              </a:rPr>
              <a:t> بالإيمان الذي في المسيح يسوع</a:t>
            </a:r>
            <a:endParaRPr lang="en-US" sz="4000" b="1" baseline="0" dirty="0">
              <a:solidFill>
                <a:srgbClr val="FFFFFF"/>
              </a:solidFill>
              <a:latin typeface="Arial" panose="020B0604020202020204" pitchFamily="34" charset="0"/>
              <a:ea typeface="Arial" pitchFamily="24" charset="0"/>
              <a:cs typeface="Arial" panose="020B0604020202020204" pitchFamily="34" charset="0"/>
            </a:endParaRPr>
          </a:p>
        </p:txBody>
      </p:sp>
      <p:sp>
        <p:nvSpPr>
          <p:cNvPr id="92165"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1058820" name="Rectangle 6"/>
          <p:cNvSpPr>
            <a:spLocks noGrp="1" noChangeArrowheads="1"/>
          </p:cNvSpPr>
          <p:nvPr>
            <p:ph type="title" idx="4294967295"/>
          </p:nvPr>
        </p:nvSpPr>
        <p:spPr>
          <a:xfrm>
            <a:off x="1143000" y="5791200"/>
            <a:ext cx="7772400" cy="685800"/>
          </a:xfrm>
        </p:spPr>
        <p:txBody>
          <a:bodyPr/>
          <a:lstStyle/>
          <a:p>
            <a:pPr algn="r"/>
            <a:r>
              <a:rPr kumimoji="0" lang="ar-JO" sz="3200" dirty="0">
                <a:solidFill>
                  <a:srgbClr val="FFFFFF"/>
                </a:solidFill>
                <a:ea typeface="ＭＳ Ｐゴシック" charset="0"/>
              </a:rPr>
              <a:t>2 تيموثاوس 3: 15</a:t>
            </a:r>
            <a:endParaRPr lang="en-US" dirty="0">
              <a:solidFill>
                <a:srgbClr val="FFFFFF"/>
              </a:solidFill>
              <a:ea typeface="ＭＳ Ｐゴシック" charset="0"/>
            </a:endParaRPr>
          </a:p>
        </p:txBody>
      </p:sp>
    </p:spTree>
  </p:cSld>
  <p:clrMapOvr>
    <a:masterClrMapping/>
  </p:clrMapOvr>
  <p:transition spd="med">
    <p:randomBar dir="vert"/>
  </p:transition>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5"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3187" name="Text Box 3"/>
          <p:cNvSpPr txBox="1">
            <a:spLocks noChangeArrowheads="1"/>
          </p:cNvSpPr>
          <p:nvPr/>
        </p:nvSpPr>
        <p:spPr bwMode="auto">
          <a:xfrm>
            <a:off x="0" y="2133600"/>
            <a:ext cx="91440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37931725" indent="-37474525">
              <a:defRPr sz="2400" baseline="30000">
                <a:solidFill>
                  <a:schemeClr val="tx1"/>
                </a:solidFill>
                <a:latin typeface="Times New Roman" charset="0"/>
                <a:ea typeface="ＭＳ Ｐゴシック" charset="0"/>
              </a:defRPr>
            </a:lvl2pPr>
            <a:lvl3pPr>
              <a:defRPr sz="2400" baseline="30000">
                <a:solidFill>
                  <a:schemeClr val="tx1"/>
                </a:solidFill>
                <a:latin typeface="Times New Roman" charset="0"/>
                <a:ea typeface="ＭＳ Ｐゴシック" charset="0"/>
              </a:defRPr>
            </a:lvl3pPr>
            <a:lvl4pPr>
              <a:defRPr sz="2400" baseline="30000">
                <a:solidFill>
                  <a:schemeClr val="tx1"/>
                </a:solidFill>
                <a:latin typeface="Times New Roman" charset="0"/>
                <a:ea typeface="ＭＳ Ｐゴシック" charset="0"/>
              </a:defRPr>
            </a:lvl4pPr>
            <a:lvl5pPr>
              <a:defRPr sz="2400" baseline="30000">
                <a:solidFill>
                  <a:schemeClr val="tx1"/>
                </a:solidFill>
                <a:latin typeface="Times New Roman" charset="0"/>
                <a:ea typeface="ＭＳ Ｐゴシック" charset="0"/>
              </a:defRPr>
            </a:lvl5pPr>
            <a:lvl6pPr marL="457200" eaLnBrk="0" fontAlgn="base" hangingPunct="0">
              <a:spcBef>
                <a:spcPct val="0"/>
              </a:spcBef>
              <a:spcAft>
                <a:spcPct val="0"/>
              </a:spcAft>
              <a:defRPr sz="2400" baseline="30000">
                <a:solidFill>
                  <a:schemeClr val="tx1"/>
                </a:solidFill>
                <a:latin typeface="Times New Roman" charset="0"/>
                <a:ea typeface="ＭＳ Ｐゴシック" charset="0"/>
              </a:defRPr>
            </a:lvl6pPr>
            <a:lvl7pPr marL="914400" eaLnBrk="0" fontAlgn="base" hangingPunct="0">
              <a:spcBef>
                <a:spcPct val="0"/>
              </a:spcBef>
              <a:spcAft>
                <a:spcPct val="0"/>
              </a:spcAft>
              <a:defRPr sz="2400" baseline="30000">
                <a:solidFill>
                  <a:schemeClr val="tx1"/>
                </a:solidFill>
                <a:latin typeface="Times New Roman" charset="0"/>
                <a:ea typeface="ＭＳ Ｐゴシック" charset="0"/>
              </a:defRPr>
            </a:lvl7pPr>
            <a:lvl8pPr marL="1371600" eaLnBrk="0" fontAlgn="base" hangingPunct="0">
              <a:spcBef>
                <a:spcPct val="0"/>
              </a:spcBef>
              <a:spcAft>
                <a:spcPct val="0"/>
              </a:spcAft>
              <a:defRPr sz="2400" baseline="30000">
                <a:solidFill>
                  <a:schemeClr val="tx1"/>
                </a:solidFill>
                <a:latin typeface="Times New Roman" charset="0"/>
                <a:ea typeface="ＭＳ Ｐゴシック" charset="0"/>
              </a:defRPr>
            </a:lvl8pPr>
            <a:lvl9pPr marL="1828800"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لأن كل ما سبق فكتب كتب لأجل تعليمنا </a:t>
            </a:r>
          </a:p>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حتى بالصبر والتعزية بما في الكتب </a:t>
            </a:r>
          </a:p>
          <a:p>
            <a:pPr eaLnBrk="1" hangingPunct="1">
              <a:spcBef>
                <a:spcPct val="50000"/>
              </a:spcBef>
              <a:defRPr/>
            </a:pPr>
            <a:r>
              <a:rPr lang="ar-JO" sz="4000" b="1" baseline="0" dirty="0">
                <a:solidFill>
                  <a:srgbClr val="FFFFFF"/>
                </a:solidFill>
                <a:latin typeface="Arial" panose="020B0604020202020204" pitchFamily="34" charset="0"/>
                <a:cs typeface="Arial" panose="020B0604020202020204" pitchFamily="34" charset="0"/>
              </a:rPr>
              <a:t>يكون لنا رجاء</a:t>
            </a:r>
            <a:endParaRPr lang="en-US" sz="4000" b="1" baseline="0" dirty="0">
              <a:solidFill>
                <a:srgbClr val="FFFFFF"/>
              </a:solidFill>
              <a:latin typeface="Arial" panose="020B0604020202020204" pitchFamily="34" charset="0"/>
              <a:cs typeface="Arial" panose="020B0604020202020204" pitchFamily="34" charset="0"/>
            </a:endParaRPr>
          </a:p>
        </p:txBody>
      </p:sp>
      <p:sp>
        <p:nvSpPr>
          <p:cNvPr id="93189" name="Text Box 5"/>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1060868" name="Rectangle 6"/>
          <p:cNvSpPr>
            <a:spLocks noGrp="1" noChangeArrowheads="1"/>
          </p:cNvSpPr>
          <p:nvPr>
            <p:ph type="title" idx="4294967295"/>
          </p:nvPr>
        </p:nvSpPr>
        <p:spPr>
          <a:xfrm>
            <a:off x="990600" y="5867400"/>
            <a:ext cx="7772400" cy="609600"/>
          </a:xfrm>
        </p:spPr>
        <p:txBody>
          <a:bodyPr/>
          <a:lstStyle/>
          <a:p>
            <a:pPr algn="r"/>
            <a:r>
              <a:rPr kumimoji="0" lang="ar-JO" sz="3200" dirty="0">
                <a:solidFill>
                  <a:srgbClr val="FFFFFF"/>
                </a:solidFill>
                <a:ea typeface="ＭＳ Ｐゴシック" charset="0"/>
              </a:rPr>
              <a:t>رومية 15: 4</a:t>
            </a:r>
            <a:endParaRPr lang="en-US" dirty="0">
              <a:ea typeface="ＭＳ Ｐゴシック" charset="0"/>
            </a:endParaRPr>
          </a:p>
        </p:txBody>
      </p:sp>
    </p:spTree>
  </p:cSld>
  <p:clrMapOvr>
    <a:masterClrMapping/>
  </p:clrMapOvr>
  <p:transition spd="med">
    <p:randomBar dir="vert"/>
  </p:transition>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291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94211" name="Text Box 3"/>
          <p:cNvSpPr txBox="1">
            <a:spLocks noChangeArrowheads="1"/>
          </p:cNvSpPr>
          <p:nvPr/>
        </p:nvSpPr>
        <p:spPr bwMode="auto">
          <a:xfrm>
            <a:off x="762000" y="533400"/>
            <a:ext cx="7391400" cy="923925"/>
          </a:xfrm>
          <a:prstGeom prst="rect">
            <a:avLst/>
          </a:prstGeom>
          <a:solidFill>
            <a:srgbClr val="000110"/>
          </a:solid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5400" b="1" baseline="0" dirty="0">
                <a:solidFill>
                  <a:srgbClr val="FFFFFF"/>
                </a:solidFill>
                <a:latin typeface="Arial" panose="020B0604020202020204" pitchFamily="34" charset="0"/>
                <a:ea typeface="+mn-ea"/>
                <a:cs typeface="Arial" panose="020B0604020202020204" pitchFamily="34" charset="0"/>
              </a:rPr>
              <a:t>عزرا - نحميا</a:t>
            </a:r>
            <a:endParaRPr lang="en-US" sz="5400" b="1" baseline="0" dirty="0">
              <a:solidFill>
                <a:srgbClr val="FFFFFF"/>
              </a:solidFill>
              <a:latin typeface="Arial" panose="020B0604020202020204" pitchFamily="34" charset="0"/>
              <a:ea typeface="+mn-ea"/>
              <a:cs typeface="Arial" panose="020B0604020202020204" pitchFamily="34" charset="0"/>
            </a:endParaRPr>
          </a:p>
        </p:txBody>
      </p:sp>
      <p:sp>
        <p:nvSpPr>
          <p:cNvPr id="94212" name="Text Box 4"/>
          <p:cNvSpPr txBox="1">
            <a:spLocks noChangeArrowheads="1"/>
          </p:cNvSpPr>
          <p:nvPr/>
        </p:nvSpPr>
        <p:spPr bwMode="auto">
          <a:xfrm>
            <a:off x="762000" y="2362200"/>
            <a:ext cx="7391400"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فهذه الأمور جميعها أصابتهم مثالاً </a:t>
            </a:r>
          </a:p>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وكتبت لإنذارنا نحن الذين </a:t>
            </a:r>
          </a:p>
          <a:p>
            <a:pPr eaLnBrk="1" hangingPunct="1">
              <a:spcBef>
                <a:spcPct val="50000"/>
              </a:spcBef>
              <a:defRPr/>
            </a:pPr>
            <a:r>
              <a:rPr lang="ar-JO" sz="4000" b="1" baseline="0" dirty="0">
                <a:solidFill>
                  <a:srgbClr val="FFFFFF"/>
                </a:solidFill>
                <a:latin typeface="Arial" panose="020B0604020202020204" pitchFamily="34" charset="0"/>
                <a:ea typeface="+mn-ea"/>
                <a:cs typeface="Arial" panose="020B0604020202020204" pitchFamily="34" charset="0"/>
              </a:rPr>
              <a:t>انتهت إلينا أواخر الدهور</a:t>
            </a:r>
            <a:endParaRPr lang="en-US" sz="4000" b="1" baseline="0" dirty="0">
              <a:solidFill>
                <a:srgbClr val="FFFFFF"/>
              </a:solidFill>
              <a:latin typeface="Arial" panose="020B0604020202020204" pitchFamily="34" charset="0"/>
              <a:ea typeface="+mn-ea"/>
              <a:cs typeface="Arial" panose="020B0604020202020204" pitchFamily="34" charset="0"/>
            </a:endParaRPr>
          </a:p>
        </p:txBody>
      </p:sp>
      <p:sp>
        <p:nvSpPr>
          <p:cNvPr id="1062916" name="Rectangle 6"/>
          <p:cNvSpPr>
            <a:spLocks noGrp="1" noChangeArrowheads="1"/>
          </p:cNvSpPr>
          <p:nvPr>
            <p:ph type="title" idx="4294967295"/>
          </p:nvPr>
        </p:nvSpPr>
        <p:spPr>
          <a:xfrm>
            <a:off x="1066800" y="5791200"/>
            <a:ext cx="7772400" cy="533400"/>
          </a:xfrm>
        </p:spPr>
        <p:txBody>
          <a:bodyPr/>
          <a:lstStyle/>
          <a:p>
            <a:pPr algn="r"/>
            <a:r>
              <a:rPr kumimoji="0" lang="ar-JO" sz="3200" dirty="0">
                <a:solidFill>
                  <a:srgbClr val="FFFFFF"/>
                </a:solidFill>
                <a:ea typeface="ＭＳ Ｐゴシック" charset="0"/>
              </a:rPr>
              <a:t>1 كورنثوس 10: 11</a:t>
            </a:r>
            <a:endParaRPr lang="en-US" dirty="0">
              <a:ea typeface="ＭＳ Ｐゴシック" charset="0"/>
            </a:endParaRPr>
          </a:p>
        </p:txBody>
      </p:sp>
    </p:spTree>
  </p:cSld>
  <p:clrMapOvr>
    <a:masterClrMapping/>
  </p:clrMapOvr>
  <p:transition spd="med">
    <p:randomBar dir="vert"/>
  </p:transition>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cSld>
  <p:clrMapOvr>
    <a:masterClrMapping/>
  </p:clrMapOvr>
  <p:transition/>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     مسح العهد القديم</a:t>
            </a:r>
            <a:r>
              <a:rPr lang="en-US" sz="3200" dirty="0">
                <a:solidFill>
                  <a:srgbClr val="FFFFFF"/>
                </a:solidFill>
                <a:ea typeface="ＭＳ Ｐゴシック" charset="0"/>
                <a:cs typeface="Arial" panose="020B0604020202020204" pitchFamily="34" charset="0"/>
              </a:rPr>
              <a:t>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sz="4000" b="1" dirty="0">
                <a:solidFill>
                  <a:srgbClr val="FFFFFF"/>
                </a:solidFill>
                <a:latin typeface="Arial" panose="020B0604020202020204" pitchFamily="34" charset="0"/>
                <a:cs typeface="Arial" panose="020B0604020202020204" pitchFamily="34" charset="0"/>
              </a:rPr>
              <a:t>أحصل على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2708268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69" name="Rectangle 2"/>
          <p:cNvSpPr>
            <a:spLocks noGrp="1" noChangeArrowheads="1"/>
          </p:cNvSpPr>
          <p:nvPr>
            <p:ph type="title"/>
          </p:nvPr>
        </p:nvSpPr>
        <p:spPr>
          <a:xfrm>
            <a:off x="1143000" y="304800"/>
            <a:ext cx="6858000" cy="914400"/>
          </a:xfrm>
          <a:solidFill>
            <a:srgbClr val="000000"/>
          </a:solidFill>
          <a:ln>
            <a:solidFill>
              <a:schemeClr val="tx1"/>
            </a:solidFill>
            <a:miter lim="800000"/>
            <a:headEnd/>
            <a:tailEnd/>
          </a:ln>
        </p:spPr>
        <p:txBody>
          <a:bodyPr anchor="ctr" anchorCtr="1"/>
          <a:lstStyle/>
          <a:p>
            <a:pPr algn="ctr"/>
            <a:r>
              <a:rPr lang="ar-JO" dirty="0">
                <a:solidFill>
                  <a:srgbClr val="FFFFFF"/>
                </a:solidFill>
                <a:ea typeface="ＭＳ Ｐゴシック" charset="0"/>
              </a:rPr>
              <a:t>التطبيق</a:t>
            </a:r>
            <a:endParaRPr lang="en-US" dirty="0">
              <a:solidFill>
                <a:srgbClr val="FFFFFF"/>
              </a:solidFill>
              <a:ea typeface="ＭＳ Ｐゴシック" charset="0"/>
            </a:endParaRPr>
          </a:p>
        </p:txBody>
      </p:sp>
      <p:sp>
        <p:nvSpPr>
          <p:cNvPr id="621570"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299</a:t>
            </a:r>
            <a:endParaRPr lang="en-US" b="1" baseline="0" dirty="0">
              <a:solidFill>
                <a:srgbClr val="000000"/>
              </a:solidFill>
              <a:latin typeface="Arial" panose="020B0604020202020204" pitchFamily="34" charset="0"/>
              <a:cs typeface="Arial" panose="020B0604020202020204" pitchFamily="34" charset="0"/>
            </a:endParaRPr>
          </a:p>
        </p:txBody>
      </p:sp>
      <p:sp>
        <p:nvSpPr>
          <p:cNvPr id="1035267" name="WordArt 7"/>
          <p:cNvSpPr>
            <a:spLocks noChangeArrowheads="1" noChangeShapeType="1" noTextEdit="1"/>
          </p:cNvSpPr>
          <p:nvPr/>
        </p:nvSpPr>
        <p:spPr bwMode="auto">
          <a:xfrm>
            <a:off x="1907704" y="2132856"/>
            <a:ext cx="5436840" cy="3018656"/>
          </a:xfrm>
          <a:prstGeom prst="rect">
            <a:avLst/>
          </a:prstGeom>
        </p:spPr>
        <p:txBody>
          <a:bodyPr wrap="none" fromWordArt="1">
            <a:prstTxWarp prst="textPlain">
              <a:avLst>
                <a:gd name="adj" fmla="val 50000"/>
              </a:avLst>
            </a:prstTxWarp>
          </a:bodyPr>
          <a:lstStyle/>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مشاريع الله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المكتملة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يجب أن تقودنا </a:t>
            </a:r>
          </a:p>
          <a:p>
            <a:pPr>
              <a:defRPr/>
            </a:pPr>
            <a:r>
              <a:rPr lang="ar-JO"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rPr>
              <a:t>إلى طاعة أكثر</a:t>
            </a:r>
            <a:endParaRPr lang="en-US" sz="2000" b="1" kern="10" dirty="0">
              <a:ln w="19050">
                <a:solidFill>
                  <a:srgbClr val="000000"/>
                </a:solidFill>
                <a:miter lim="800000"/>
                <a:headEnd type="none" w="sm" len="sm"/>
                <a:tailEnd type="none" w="sm" len="sm"/>
              </a:ln>
              <a:solidFill>
                <a:srgbClr val="004C2B">
                  <a:lumMod val="10000"/>
                  <a:lumOff val="90000"/>
                </a:srgbClr>
              </a:solidFill>
              <a:effectLst>
                <a:glow rad="139700">
                  <a:srgbClr val="333333"/>
                </a:glow>
                <a:outerShdw blurRad="63500" dist="38099" dir="2700000" algn="ctr" rotWithShape="0">
                  <a:srgbClr val="990000">
                    <a:alpha val="74997"/>
                  </a:srgbClr>
                </a:outerShdw>
              </a:effectLst>
              <a:latin typeface="Impact"/>
              <a:ea typeface="Impact"/>
              <a:cs typeface="Impact"/>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7" name="Rectangle 2"/>
          <p:cNvSpPr>
            <a:spLocks noGrp="1" noChangeArrowheads="1"/>
          </p:cNvSpPr>
          <p:nvPr>
            <p:ph type="title"/>
          </p:nvPr>
        </p:nvSpPr>
        <p:spPr>
          <a:xfrm>
            <a:off x="0" y="0"/>
            <a:ext cx="8305800" cy="1600200"/>
          </a:xfrm>
          <a:solidFill>
            <a:srgbClr val="000000"/>
          </a:solidFill>
          <a:ln>
            <a:solidFill>
              <a:srgbClr val="000000"/>
            </a:solidFill>
            <a:miter lim="800000"/>
            <a:headEnd/>
            <a:tailEnd/>
          </a:ln>
        </p:spPr>
        <p:txBody>
          <a:bodyPr anchor="ctr" anchorCtr="1"/>
          <a:lstStyle/>
          <a:p>
            <a:pPr algn="ctr"/>
            <a:r>
              <a:rPr lang="ar-JO" altLang="zh-CN" sz="3200" dirty="0">
                <a:solidFill>
                  <a:srgbClr val="FFFFFF"/>
                </a:solidFill>
                <a:ea typeface="ＭＳ Ｐゴシック" charset="0"/>
              </a:rPr>
              <a:t>أورشليم خلال عودة المسبيين</a:t>
            </a:r>
            <a:endParaRPr lang="en-US" sz="2000" dirty="0">
              <a:solidFill>
                <a:srgbClr val="FFFFFF"/>
              </a:solidFill>
              <a:ea typeface="ＭＳ Ｐゴシック" charset="0"/>
            </a:endParaRPr>
          </a:p>
        </p:txBody>
      </p:sp>
      <p:sp>
        <p:nvSpPr>
          <p:cNvPr id="623618"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304</a:t>
            </a:r>
            <a:endParaRPr lang="en-US" b="1" baseline="0" dirty="0">
              <a:solidFill>
                <a:srgbClr val="000000"/>
              </a:solidFill>
              <a:latin typeface="Arial" panose="020B0604020202020204" pitchFamily="34" charset="0"/>
              <a:cs typeface="Arial" panose="020B0604020202020204" pitchFamily="34" charset="0"/>
            </a:endParaRPr>
          </a:p>
        </p:txBody>
      </p:sp>
      <p:pic>
        <p:nvPicPr>
          <p:cNvPr id="623619" name="Picture 5"/>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3620" name="Text Box 7"/>
          <p:cNvSpPr txBox="1">
            <a:spLocks noChangeArrowheads="1"/>
          </p:cNvSpPr>
          <p:nvPr/>
        </p:nvSpPr>
        <p:spPr bwMode="auto">
          <a:xfrm>
            <a:off x="0" y="1071546"/>
            <a:ext cx="8153400" cy="46166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كتاب الموارد المرئية للكتاب المقدس ، 99</a:t>
            </a:r>
            <a:endParaRPr kumimoji="1" lang="en-US" altLang="zh-CN" b="1" baseline="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5" name="Rectangle 2"/>
          <p:cNvSpPr>
            <a:spLocks noGrp="1" noChangeArrowheads="1"/>
          </p:cNvSpPr>
          <p:nvPr>
            <p:ph type="title"/>
          </p:nvPr>
        </p:nvSpPr>
        <p:spPr>
          <a:xfrm>
            <a:off x="5638800" y="1600200"/>
            <a:ext cx="2895600" cy="3657600"/>
          </a:xfrm>
          <a:solidFill>
            <a:srgbClr val="000000"/>
          </a:solidFill>
          <a:ln>
            <a:solidFill>
              <a:srgbClr val="000000"/>
            </a:solidFill>
            <a:miter lim="800000"/>
            <a:headEnd/>
            <a:tailEnd/>
          </a:ln>
        </p:spPr>
        <p:txBody>
          <a:bodyPr anchor="ctr" anchorCtr="1"/>
          <a:lstStyle/>
          <a:p>
            <a:pPr algn="ctr"/>
            <a:r>
              <a:rPr lang="ar-JO" altLang="zh-CN" sz="3200" dirty="0">
                <a:solidFill>
                  <a:srgbClr val="FFFFFF"/>
                </a:solidFill>
                <a:ea typeface="ＭＳ Ｐゴシック" charset="0"/>
              </a:rPr>
              <a:t>أورشليم عند </a:t>
            </a:r>
            <a:br>
              <a:rPr lang="ar-JO" altLang="zh-CN" sz="3200" dirty="0">
                <a:solidFill>
                  <a:srgbClr val="FFFFFF"/>
                </a:solidFill>
                <a:ea typeface="ＭＳ Ｐゴシック" charset="0"/>
              </a:rPr>
            </a:br>
            <a:r>
              <a:rPr lang="ar-JO" altLang="zh-CN" sz="3200" dirty="0">
                <a:solidFill>
                  <a:srgbClr val="FFFFFF"/>
                </a:solidFill>
                <a:ea typeface="ＭＳ Ｐゴシック" charset="0"/>
              </a:rPr>
              <a:t>رجوع المسبيين</a:t>
            </a:r>
            <a:endParaRPr lang="en-US" sz="2000" dirty="0">
              <a:solidFill>
                <a:srgbClr val="FFFFFF"/>
              </a:solidFill>
              <a:ea typeface="ＭＳ Ｐゴシック" charset="0"/>
            </a:endParaRPr>
          </a:p>
        </p:txBody>
      </p:sp>
      <p:sp>
        <p:nvSpPr>
          <p:cNvPr id="625666"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304</a:t>
            </a:r>
            <a:endParaRPr lang="en-US" b="1" baseline="0" dirty="0">
              <a:solidFill>
                <a:srgbClr val="000000"/>
              </a:solidFill>
              <a:latin typeface="Arial" panose="020B0604020202020204" pitchFamily="34" charset="0"/>
              <a:cs typeface="Arial" panose="020B0604020202020204" pitchFamily="34" charset="0"/>
            </a:endParaRPr>
          </a:p>
        </p:txBody>
      </p:sp>
      <p:pic>
        <p:nvPicPr>
          <p:cNvPr id="625667" name="Picture 7"/>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0"/>
            <a:ext cx="5233988"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625668" name="Text Box 9"/>
          <p:cNvSpPr txBox="1">
            <a:spLocks noChangeArrowheads="1"/>
          </p:cNvSpPr>
          <p:nvPr/>
        </p:nvSpPr>
        <p:spPr bwMode="auto">
          <a:xfrm>
            <a:off x="5394325" y="5937250"/>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endParaRPr lang="en-US" b="1" dirty="0">
              <a:solidFill>
                <a:srgbClr val="333333"/>
              </a:solidFill>
              <a:latin typeface="Arial" panose="020B0604020202020204" pitchFamily="34" charset="0"/>
              <a:cs typeface="Arial" panose="020B0604020202020204" pitchFamily="34" charset="0"/>
            </a:endParaRPr>
          </a:p>
        </p:txBody>
      </p:sp>
      <p:sp>
        <p:nvSpPr>
          <p:cNvPr id="625669" name="Text Box 10"/>
          <p:cNvSpPr txBox="1">
            <a:spLocks noChangeArrowheads="1"/>
          </p:cNvSpPr>
          <p:nvPr/>
        </p:nvSpPr>
        <p:spPr bwMode="auto">
          <a:xfrm>
            <a:off x="5410200" y="5867400"/>
            <a:ext cx="3733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kumimoji="1" lang="ar-JO" sz="1600" b="1" baseline="0" dirty="0">
                <a:solidFill>
                  <a:srgbClr val="000000"/>
                </a:solidFill>
                <a:latin typeface="Arial" panose="020B0604020202020204" pitchFamily="34" charset="0"/>
                <a:cs typeface="Arial" panose="020B0604020202020204" pitchFamily="34" charset="0"/>
              </a:rPr>
              <a:t>جيني غتز، نحميا في تفسير الكتاب المقدس، 1: 679</a:t>
            </a:r>
            <a:endParaRPr kumimoji="1" lang="en-US" sz="16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54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ＭＳ Ｐゴシック" charset="0"/>
              </a:rPr>
              <a:t>كن   مجتهداً</a:t>
            </a:r>
            <a:endParaRPr lang="en-US" sz="96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fontAlgn="auto">
              <a:spcBef>
                <a:spcPts val="0"/>
              </a:spcBef>
              <a:spcAft>
                <a:spcPts val="0"/>
              </a:spcAft>
              <a:defRPr/>
            </a:pP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fontAlgn="auto">
              <a:spcBef>
                <a:spcPts val="0"/>
              </a:spcBef>
              <a:spcAft>
                <a:spcPts val="0"/>
              </a:spcAft>
              <a:defRPr/>
            </a:pPr>
            <a:r>
              <a:rPr lang="en-US" sz="2000" b="1" kern="0"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953531070"/>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giving Joy Background Slid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196152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ما هو مقدار ما صنعه الآخرون         من أجلك؟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0719479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 holding father's ha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1460"/>
            <a:ext cx="5727646" cy="6885322"/>
          </a:xfrm>
          <a:prstGeom prst="rect">
            <a:avLst/>
          </a:prstGeom>
        </p:spPr>
      </p:pic>
      <p:sp>
        <p:nvSpPr>
          <p:cNvPr id="900098" name="Rectangle 2"/>
          <p:cNvSpPr>
            <a:spLocks noGrp="1" noChangeArrowheads="1"/>
          </p:cNvSpPr>
          <p:nvPr>
            <p:ph type="ctrTitle"/>
          </p:nvPr>
        </p:nvSpPr>
        <p:spPr>
          <a:xfrm>
            <a:off x="5652120" y="0"/>
            <a:ext cx="3491880" cy="6858000"/>
          </a:xfrm>
          <a:solidFill>
            <a:schemeClr val="tx1"/>
          </a:solidFill>
          <a:effectLst/>
        </p:spPr>
        <p:txBody>
          <a:bodyPr/>
          <a:lstStyle/>
          <a:p>
            <a:pPr>
              <a:defRPr/>
            </a:pPr>
            <a:r>
              <a:rPr lang="ar-JO" sz="5400" dirty="0">
                <a:effectLst>
                  <a:glow rad="127000">
                    <a:schemeClr val="tx1"/>
                  </a:glow>
                </a:effectLst>
                <a:ea typeface="ＭＳ Ｐゴシック" charset="0"/>
              </a:rPr>
              <a:t>هل أنت ممتن لما عملوه من أجلك؟</a:t>
            </a:r>
            <a:r>
              <a:rPr lang="en-US" sz="5400" dirty="0">
                <a:effectLst>
                  <a:glow rad="127000">
                    <a:schemeClr val="tx1"/>
                  </a:glow>
                </a:effectLst>
                <a:ea typeface="ＭＳ Ｐゴシック" charset="0"/>
              </a:rPr>
              <a:t> </a:t>
            </a:r>
          </a:p>
        </p:txBody>
      </p:sp>
    </p:spTree>
    <p:extLst>
      <p:ext uri="{BB962C8B-B14F-4D97-AF65-F5344CB8AC3E}">
        <p14:creationId xmlns:p14="http://schemas.microsoft.com/office/powerpoint/2010/main" val="42411345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2057799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86754" name="Rectangle 1026"/>
          <p:cNvSpPr>
            <a:spLocks noGrp="1" noChangeArrowheads="1"/>
          </p:cNvSpPr>
          <p:nvPr>
            <p:ph type="title" idx="4294967295"/>
          </p:nvPr>
        </p:nvSpPr>
        <p:spPr/>
        <p:txBody>
          <a:bodyPr/>
          <a:lstStyle/>
          <a:p>
            <a:r>
              <a:rPr lang="en-US" dirty="0">
                <a:ea typeface="ＭＳ Ｐゴシック" charset="0"/>
                <a:cs typeface="Arial" panose="020B0604020202020204" pitchFamily="34" charset="0"/>
              </a:rPr>
              <a:t>Sin</a:t>
            </a:r>
          </a:p>
        </p:txBody>
      </p:sp>
      <p:pic>
        <p:nvPicPr>
          <p:cNvPr id="379907" name="Picture 1027"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379908" name="Text Box 1028"/>
          <p:cNvSpPr txBox="1">
            <a:spLocks noChangeArrowheads="1"/>
          </p:cNvSpPr>
          <p:nvPr/>
        </p:nvSpPr>
        <p:spPr bwMode="auto">
          <a:xfrm>
            <a:off x="0" y="3016250"/>
            <a:ext cx="9144000" cy="1006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000" b="1" baseline="0" dirty="0">
                <a:solidFill>
                  <a:srgbClr val="C0C0C0"/>
                </a:solidFill>
                <a:latin typeface="Arial" panose="020B0604020202020204" pitchFamily="34" charset="0"/>
                <a:cs typeface="Arial" panose="020B0604020202020204" pitchFamily="34" charset="0"/>
              </a:rPr>
              <a:t>دانيال</a:t>
            </a:r>
            <a:endParaRPr lang="en-US" sz="6000" b="1" baseline="0" dirty="0">
              <a:solidFill>
                <a:srgbClr val="C0C0C0"/>
              </a:solidFill>
              <a:latin typeface="Arial" panose="020B0604020202020204" pitchFamily="34" charset="0"/>
              <a:cs typeface="Arial" panose="020B0604020202020204" pitchFamily="34" charset="0"/>
            </a:endParaRPr>
          </a:p>
        </p:txBody>
      </p:sp>
      <p:sp>
        <p:nvSpPr>
          <p:cNvPr id="379909" name="Text Box 1029"/>
          <p:cNvSpPr txBox="1">
            <a:spLocks noChangeArrowheads="1"/>
          </p:cNvSpPr>
          <p:nvPr/>
        </p:nvSpPr>
        <p:spPr bwMode="auto">
          <a:xfrm>
            <a:off x="0" y="3017838"/>
            <a:ext cx="914400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6000" b="1" baseline="0" dirty="0">
                <a:solidFill>
                  <a:srgbClr val="C0C0C0"/>
                </a:solidFill>
                <a:latin typeface="Arial" panose="020B0604020202020204" pitchFamily="34" charset="0"/>
                <a:cs typeface="Arial" panose="020B0604020202020204" pitchFamily="34" charset="0"/>
              </a:rPr>
              <a:t>حزقيال</a:t>
            </a:r>
            <a:endParaRPr lang="en-US" sz="6000" b="1" baseline="0" dirty="0">
              <a:solidFill>
                <a:srgbClr val="C0C0C0"/>
              </a:solidFill>
              <a:latin typeface="Arial" panose="020B0604020202020204" pitchFamily="34" charset="0"/>
              <a:cs typeface="Arial" panose="020B0604020202020204" pitchFamily="34" charset="0"/>
            </a:endParaRPr>
          </a:p>
        </p:txBody>
      </p:sp>
      <p:sp>
        <p:nvSpPr>
          <p:cNvPr id="379910" name="Text Box 1030"/>
          <p:cNvSpPr txBox="1">
            <a:spLocks noChangeArrowheads="1"/>
          </p:cNvSpPr>
          <p:nvPr/>
        </p:nvSpPr>
        <p:spPr bwMode="auto">
          <a:xfrm>
            <a:off x="1865313" y="5194300"/>
            <a:ext cx="130516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الخطية</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1" name="Text Box 1031"/>
          <p:cNvSpPr txBox="1">
            <a:spLocks noChangeArrowheads="1"/>
          </p:cNvSpPr>
          <p:nvPr/>
        </p:nvSpPr>
        <p:spPr bwMode="auto">
          <a:xfrm>
            <a:off x="3559175" y="5899150"/>
            <a:ext cx="1548822"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العصيان</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2" name="Text Box 1032"/>
          <p:cNvSpPr txBox="1">
            <a:spLocks noChangeArrowheads="1"/>
          </p:cNvSpPr>
          <p:nvPr/>
        </p:nvSpPr>
        <p:spPr bwMode="auto">
          <a:xfrm>
            <a:off x="4811713" y="4337050"/>
            <a:ext cx="1218603"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العقاب</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3" name="Text Box 1033"/>
          <p:cNvSpPr txBox="1">
            <a:spLocks noChangeArrowheads="1"/>
          </p:cNvSpPr>
          <p:nvPr/>
        </p:nvSpPr>
        <p:spPr bwMode="auto">
          <a:xfrm>
            <a:off x="1376363" y="1936750"/>
            <a:ext cx="132921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الغضب</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4" name="Text Box 1034"/>
          <p:cNvSpPr txBox="1">
            <a:spLocks noChangeArrowheads="1"/>
          </p:cNvSpPr>
          <p:nvPr/>
        </p:nvSpPr>
        <p:spPr bwMode="auto">
          <a:xfrm>
            <a:off x="206375" y="965200"/>
            <a:ext cx="127791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الوثنية</a:t>
            </a:r>
            <a:endParaRPr lang="en-US" sz="4000" b="1" baseline="0" dirty="0">
              <a:solidFill>
                <a:srgbClr val="FFFF66"/>
              </a:solidFill>
              <a:latin typeface="Arial" panose="020B0604020202020204" pitchFamily="34" charset="0"/>
              <a:cs typeface="Arial" panose="020B0604020202020204" pitchFamily="34" charset="0"/>
            </a:endParaRPr>
          </a:p>
        </p:txBody>
      </p:sp>
      <p:sp>
        <p:nvSpPr>
          <p:cNvPr id="379915" name="Text Box 1035"/>
          <p:cNvSpPr txBox="1">
            <a:spLocks noChangeArrowheads="1"/>
          </p:cNvSpPr>
          <p:nvPr/>
        </p:nvSpPr>
        <p:spPr bwMode="auto">
          <a:xfrm>
            <a:off x="5827713" y="241300"/>
            <a:ext cx="1454244"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l" eaLnBrk="1" hangingPunct="1"/>
            <a:r>
              <a:rPr lang="ar-JO" sz="4000" b="1" baseline="0" dirty="0">
                <a:solidFill>
                  <a:srgbClr val="FFFF66"/>
                </a:solidFill>
                <a:latin typeface="Arial" panose="020B0604020202020204" pitchFamily="34" charset="0"/>
                <a:cs typeface="Arial" panose="020B0604020202020204" pitchFamily="34" charset="0"/>
              </a:rPr>
              <a:t>الدينونة</a:t>
            </a:r>
            <a:endParaRPr lang="en-US" sz="4000" b="1" baseline="0" dirty="0">
              <a:solidFill>
                <a:srgbClr val="FFFF6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4923678"/>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379910">
                                            <p:txEl>
                                              <p:pRg st="0" end="0"/>
                                            </p:txEl>
                                          </p:spTgt>
                                        </p:tgtEl>
                                        <p:attrNameLst>
                                          <p:attrName>style.visibility</p:attrName>
                                        </p:attrNameLst>
                                      </p:cBhvr>
                                      <p:to>
                                        <p:strVal val="visible"/>
                                      </p:to>
                                    </p:set>
                                    <p:anim calcmode="lin" valueType="num">
                                      <p:cBhvr>
                                        <p:cTn id="7" dur="500" fill="hold"/>
                                        <p:tgtEl>
                                          <p:spTgt spid="37991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79910">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7991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7991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79910">
                                            <p:txEl>
                                              <p:pRg st="0" end="0"/>
                                            </p:txEl>
                                          </p:spTgt>
                                        </p:tgtEl>
                                      </p:cBhvr>
                                    </p:animEffect>
                                  </p:childTnLst>
                                </p:cTn>
                              </p:par>
                            </p:childTnLst>
                          </p:cTn>
                        </p:par>
                        <p:par>
                          <p:cTn id="12" fill="hold" nodeType="afterGroup">
                            <p:stCondLst>
                              <p:cond delay="75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379910">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379910">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379910">
                                            <p:txEl>
                                              <p:pRg st="0" end="0"/>
                                            </p:txEl>
                                          </p:spTgt>
                                        </p:tgtEl>
                                      </p:cBhvr>
                                    </p:animEffect>
                                    <p:set>
                                      <p:cBhvr>
                                        <p:cTn id="17" dur="1" fill="hold">
                                          <p:stCondLst>
                                            <p:cond delay="999"/>
                                          </p:stCondLst>
                                        </p:cTn>
                                        <p:tgtEl>
                                          <p:spTgt spid="379910">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379913">
                                            <p:txEl>
                                              <p:pRg st="0" end="0"/>
                                            </p:txEl>
                                          </p:spTgt>
                                        </p:tgtEl>
                                        <p:attrNameLst>
                                          <p:attrName>style.visibility</p:attrName>
                                        </p:attrNameLst>
                                      </p:cBhvr>
                                      <p:to>
                                        <p:strVal val="visible"/>
                                      </p:to>
                                    </p:set>
                                    <p:anim calcmode="lin" valueType="num">
                                      <p:cBhvr>
                                        <p:cTn id="20" dur="500" fill="hold"/>
                                        <p:tgtEl>
                                          <p:spTgt spid="37991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7991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7991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7991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79913">
                                            <p:txEl>
                                              <p:pRg st="0" end="0"/>
                                            </p:txEl>
                                          </p:spTgt>
                                        </p:tgtEl>
                                      </p:cBhvr>
                                    </p:animEffect>
                                  </p:childTnLst>
                                </p:cTn>
                              </p:par>
                            </p:childTnLst>
                          </p:cTn>
                        </p:par>
                        <p:par>
                          <p:cTn id="25" fill="hold" nodeType="afterGroup">
                            <p:stCondLst>
                              <p:cond delay="175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379913">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379913">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379913">
                                            <p:txEl>
                                              <p:pRg st="0" end="0"/>
                                            </p:txEl>
                                          </p:spTgt>
                                        </p:tgtEl>
                                      </p:cBhvr>
                                    </p:animEffect>
                                    <p:set>
                                      <p:cBhvr>
                                        <p:cTn id="30" dur="1" fill="hold">
                                          <p:stCondLst>
                                            <p:cond delay="999"/>
                                          </p:stCondLst>
                                        </p:cTn>
                                        <p:tgtEl>
                                          <p:spTgt spid="379913">
                                            <p:txEl>
                                              <p:pRg st="0" end="0"/>
                                            </p:txEl>
                                          </p:spTgt>
                                        </p:tgtEl>
                                        <p:attrNameLst>
                                          <p:attrName>style.visibility</p:attrName>
                                        </p:attrNameLst>
                                      </p:cBhvr>
                                      <p:to>
                                        <p:strVal val="hidden"/>
                                      </p:to>
                                    </p:set>
                                  </p:childTnLst>
                                </p:cTn>
                              </p:par>
                            </p:childTnLst>
                          </p:cTn>
                        </p:par>
                        <p:par>
                          <p:cTn id="31" fill="hold" nodeType="afterGroup">
                            <p:stCondLst>
                              <p:cond delay="275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379911">
                                            <p:txEl>
                                              <p:pRg st="0" end="0"/>
                                            </p:txEl>
                                          </p:spTgt>
                                        </p:tgtEl>
                                        <p:attrNameLst>
                                          <p:attrName>style.visibility</p:attrName>
                                        </p:attrNameLst>
                                      </p:cBhvr>
                                      <p:to>
                                        <p:strVal val="visible"/>
                                      </p:to>
                                    </p:set>
                                    <p:anim calcmode="lin" valueType="num">
                                      <p:cBhvr>
                                        <p:cTn id="34" dur="500" fill="hold"/>
                                        <p:tgtEl>
                                          <p:spTgt spid="37991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79911">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37991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7991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79911">
                                            <p:txEl>
                                              <p:pRg st="0" end="0"/>
                                            </p:txEl>
                                          </p:spTgt>
                                        </p:tgtEl>
                                      </p:cBhvr>
                                    </p:animEffect>
                                  </p:childTnLst>
                                </p:cTn>
                              </p:par>
                            </p:childTnLst>
                          </p:cTn>
                        </p:par>
                        <p:par>
                          <p:cTn id="39" fill="hold" nodeType="afterGroup">
                            <p:stCondLst>
                              <p:cond delay="355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379911">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379911">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379911">
                                            <p:txEl>
                                              <p:pRg st="0" end="0"/>
                                            </p:txEl>
                                          </p:spTgt>
                                        </p:tgtEl>
                                      </p:cBhvr>
                                    </p:animEffect>
                                    <p:set>
                                      <p:cBhvr>
                                        <p:cTn id="44" dur="1" fill="hold">
                                          <p:stCondLst>
                                            <p:cond delay="999"/>
                                          </p:stCondLst>
                                        </p:cTn>
                                        <p:tgtEl>
                                          <p:spTgt spid="379911">
                                            <p:txEl>
                                              <p:pRg st="0" end="0"/>
                                            </p:txEl>
                                          </p:spTgt>
                                        </p:tgtEl>
                                        <p:attrNameLst>
                                          <p:attrName>style.visibility</p:attrName>
                                        </p:attrNameLst>
                                      </p:cBhvr>
                                      <p:to>
                                        <p:strVal val="hidden"/>
                                      </p:to>
                                    </p:set>
                                  </p:childTnLst>
                                </p:cTn>
                              </p:par>
                            </p:childTnLst>
                          </p:cTn>
                        </p:par>
                        <p:par>
                          <p:cTn id="45" fill="hold" nodeType="afterGroup">
                            <p:stCondLst>
                              <p:cond delay="455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379915">
                                            <p:txEl>
                                              <p:pRg st="0" end="0"/>
                                            </p:txEl>
                                          </p:spTgt>
                                        </p:tgtEl>
                                        <p:attrNameLst>
                                          <p:attrName>style.visibility</p:attrName>
                                        </p:attrNameLst>
                                      </p:cBhvr>
                                      <p:to>
                                        <p:strVal val="visible"/>
                                      </p:to>
                                    </p:set>
                                    <p:anim calcmode="lin" valueType="num">
                                      <p:cBhvr>
                                        <p:cTn id="48" dur="500" fill="hold"/>
                                        <p:tgtEl>
                                          <p:spTgt spid="3799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79915">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3799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799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79915">
                                            <p:txEl>
                                              <p:pRg st="0" end="0"/>
                                            </p:txEl>
                                          </p:spTgt>
                                        </p:tgtEl>
                                      </p:cBhvr>
                                    </p:animEffect>
                                  </p:childTnLst>
                                </p:cTn>
                              </p:par>
                            </p:childTnLst>
                          </p:cTn>
                        </p:par>
                        <p:par>
                          <p:cTn id="53" fill="hold" nodeType="afterGroup">
                            <p:stCondLst>
                              <p:cond delay="540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379915">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379915">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379915">
                                            <p:txEl>
                                              <p:pRg st="0" end="0"/>
                                            </p:txEl>
                                          </p:spTgt>
                                        </p:tgtEl>
                                      </p:cBhvr>
                                    </p:animEffect>
                                    <p:set>
                                      <p:cBhvr>
                                        <p:cTn id="58" dur="1" fill="hold">
                                          <p:stCondLst>
                                            <p:cond delay="999"/>
                                          </p:stCondLst>
                                        </p:cTn>
                                        <p:tgtEl>
                                          <p:spTgt spid="379915">
                                            <p:txEl>
                                              <p:pRg st="0" end="0"/>
                                            </p:txEl>
                                          </p:spTgt>
                                        </p:tgtEl>
                                        <p:attrNameLst>
                                          <p:attrName>style.visibility</p:attrName>
                                        </p:attrNameLst>
                                      </p:cBhvr>
                                      <p:to>
                                        <p:strVal val="hidden"/>
                                      </p:to>
                                    </p:set>
                                  </p:childTnLst>
                                </p:cTn>
                              </p:par>
                            </p:childTnLst>
                          </p:cTn>
                        </p:par>
                        <p:par>
                          <p:cTn id="59" fill="hold" nodeType="afterGroup">
                            <p:stCondLst>
                              <p:cond delay="640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379914">
                                            <p:txEl>
                                              <p:pRg st="0" end="0"/>
                                            </p:txEl>
                                          </p:spTgt>
                                        </p:tgtEl>
                                        <p:attrNameLst>
                                          <p:attrName>style.visibility</p:attrName>
                                        </p:attrNameLst>
                                      </p:cBhvr>
                                      <p:to>
                                        <p:strVal val="visible"/>
                                      </p:to>
                                    </p:set>
                                    <p:anim calcmode="lin" valueType="num">
                                      <p:cBhvr>
                                        <p:cTn id="62" dur="500" fill="hold"/>
                                        <p:tgtEl>
                                          <p:spTgt spid="37991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379914">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37991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37991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379914">
                                            <p:txEl>
                                              <p:pRg st="0" end="0"/>
                                            </p:txEl>
                                          </p:spTgt>
                                        </p:tgtEl>
                                      </p:cBhvr>
                                    </p:animEffect>
                                  </p:childTnLst>
                                </p:cTn>
                              </p:par>
                            </p:childTnLst>
                          </p:cTn>
                        </p:par>
                        <p:par>
                          <p:cTn id="67" fill="hold" nodeType="afterGroup">
                            <p:stCondLst>
                              <p:cond delay="720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379914">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379914">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379914">
                                            <p:txEl>
                                              <p:pRg st="0" end="0"/>
                                            </p:txEl>
                                          </p:spTgt>
                                        </p:tgtEl>
                                      </p:cBhvr>
                                    </p:animEffect>
                                    <p:set>
                                      <p:cBhvr>
                                        <p:cTn id="72" dur="1" fill="hold">
                                          <p:stCondLst>
                                            <p:cond delay="999"/>
                                          </p:stCondLst>
                                        </p:cTn>
                                        <p:tgtEl>
                                          <p:spTgt spid="379914">
                                            <p:txEl>
                                              <p:pRg st="0" end="0"/>
                                            </p:txEl>
                                          </p:spTgt>
                                        </p:tgtEl>
                                        <p:attrNameLst>
                                          <p:attrName>style.visibility</p:attrName>
                                        </p:attrNameLst>
                                      </p:cBhvr>
                                      <p:to>
                                        <p:strVal val="hidden"/>
                                      </p:to>
                                    </p:set>
                                  </p:childTnLst>
                                </p:cTn>
                              </p:par>
                            </p:childTnLst>
                          </p:cTn>
                        </p:par>
                        <p:par>
                          <p:cTn id="73" fill="hold" nodeType="afterGroup">
                            <p:stCondLst>
                              <p:cond delay="820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379912">
                                            <p:txEl>
                                              <p:pRg st="0" end="0"/>
                                            </p:txEl>
                                          </p:spTgt>
                                        </p:tgtEl>
                                        <p:attrNameLst>
                                          <p:attrName>style.visibility</p:attrName>
                                        </p:attrNameLst>
                                      </p:cBhvr>
                                      <p:to>
                                        <p:strVal val="visible"/>
                                      </p:to>
                                    </p:set>
                                    <p:anim calcmode="lin" valueType="num">
                                      <p:cBhvr>
                                        <p:cTn id="76" dur="500" fill="hold"/>
                                        <p:tgtEl>
                                          <p:spTgt spid="37991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379912">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37991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37991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379912">
                                            <p:txEl>
                                              <p:pRg st="0" end="0"/>
                                            </p:txEl>
                                          </p:spTgt>
                                        </p:tgtEl>
                                      </p:cBhvr>
                                    </p:animEffect>
                                  </p:childTnLst>
                                </p:cTn>
                              </p:par>
                            </p:childTnLst>
                          </p:cTn>
                        </p:par>
                        <p:par>
                          <p:cTn id="81" fill="hold" nodeType="afterGroup">
                            <p:stCondLst>
                              <p:cond delay="895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379912">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379912">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379912">
                                            <p:txEl>
                                              <p:pRg st="0" end="0"/>
                                            </p:txEl>
                                          </p:spTgt>
                                        </p:tgtEl>
                                      </p:cBhvr>
                                    </p:animEffect>
                                    <p:set>
                                      <p:cBhvr>
                                        <p:cTn id="86" dur="1" fill="hold">
                                          <p:stCondLst>
                                            <p:cond delay="999"/>
                                          </p:stCondLst>
                                        </p:cTn>
                                        <p:tgtEl>
                                          <p:spTgt spid="379912">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379907"/>
                                        </p:tgtEl>
                                      </p:cBhvr>
                                    </p:animEffect>
                                    <p:set>
                                      <p:cBhvr>
                                        <p:cTn id="89" dur="1" fill="hold">
                                          <p:stCondLst>
                                            <p:cond delay="4999"/>
                                          </p:stCondLst>
                                        </p:cTn>
                                        <p:tgtEl>
                                          <p:spTgt spid="379907"/>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379909">
                                            <p:txEl>
                                              <p:pRg st="0" end="0"/>
                                            </p:txEl>
                                          </p:spTgt>
                                        </p:tgtEl>
                                        <p:attrNameLst>
                                          <p:attrName>style.visibility</p:attrName>
                                        </p:attrNameLst>
                                      </p:cBhvr>
                                      <p:to>
                                        <p:strVal val="visible"/>
                                      </p:to>
                                    </p:set>
                                    <p:animEffect transition="in" filter="fade">
                                      <p:cBhvr>
                                        <p:cTn id="92" dur="3000"/>
                                        <p:tgtEl>
                                          <p:spTgt spid="379909">
                                            <p:txEl>
                                              <p:pRg st="0" end="0"/>
                                            </p:txEl>
                                          </p:spTgt>
                                        </p:tgtEl>
                                      </p:cBhvr>
                                    </p:animEffect>
                                    <p:anim calcmode="lin" valueType="num">
                                      <p:cBhvr>
                                        <p:cTn id="93" dur="3000" fill="hold"/>
                                        <p:tgtEl>
                                          <p:spTgt spid="379909">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379909">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379908"/>
                                        </p:tgtEl>
                                        <p:attrNameLst>
                                          <p:attrName>style.visibility</p:attrName>
                                        </p:attrNameLst>
                                      </p:cBhvr>
                                      <p:to>
                                        <p:strVal val="visible"/>
                                      </p:to>
                                    </p:set>
                                    <p:animEffect transition="in" filter="fade">
                                      <p:cBhvr>
                                        <p:cTn id="97" dur="3000"/>
                                        <p:tgtEl>
                                          <p:spTgt spid="379908"/>
                                        </p:tgtEl>
                                      </p:cBhvr>
                                    </p:animEffect>
                                    <p:anim calcmode="lin" valueType="num">
                                      <p:cBhvr>
                                        <p:cTn id="98" dur="3000" fill="hold"/>
                                        <p:tgtEl>
                                          <p:spTgt spid="379908"/>
                                        </p:tgtEl>
                                        <p:attrNameLst>
                                          <p:attrName>ppt_w</p:attrName>
                                        </p:attrNameLst>
                                      </p:cBhvr>
                                      <p:tavLst>
                                        <p:tav tm="0" fmla="#ppt_w*sin(2.5*pi*$)">
                                          <p:val>
                                            <p:fltVal val="0"/>
                                          </p:val>
                                        </p:tav>
                                        <p:tav tm="100000">
                                          <p:val>
                                            <p:fltVal val="1"/>
                                          </p:val>
                                        </p:tav>
                                      </p:tavLst>
                                    </p:anim>
                                    <p:anim calcmode="lin" valueType="num">
                                      <p:cBhvr>
                                        <p:cTn id="99" dur="3000" fill="hold"/>
                                        <p:tgtEl>
                                          <p:spTgt spid="379908"/>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395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379909">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379909">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379909">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379908"/>
                                        </p:tgtEl>
                                        <p:attrNameLst>
                                          <p:attrName>ppt_x</p:attrName>
                                        </p:attrNameLst>
                                      </p:cBhvr>
                                      <p:tavLst>
                                        <p:tav tm="0">
                                          <p:val>
                                            <p:strVal val="ppt_x"/>
                                          </p:val>
                                        </p:tav>
                                        <p:tav tm="100000">
                                          <p:val>
                                            <p:strVal val="ppt_x"/>
                                          </p:val>
                                        </p:tav>
                                      </p:tavLst>
                                    </p:anim>
                                    <p:anim calcmode="lin" valueType="num">
                                      <p:cBhvr additive="base">
                                        <p:cTn id="107" dur="5000"/>
                                        <p:tgtEl>
                                          <p:spTgt spid="379908"/>
                                        </p:tgtEl>
                                        <p:attrNameLst>
                                          <p:attrName>ppt_y</p:attrName>
                                        </p:attrNameLst>
                                      </p:cBhvr>
                                      <p:tavLst>
                                        <p:tav tm="0">
                                          <p:val>
                                            <p:strVal val="ppt_y"/>
                                          </p:val>
                                        </p:tav>
                                        <p:tav tm="100000">
                                          <p:val>
                                            <p:strVal val="1+ppt_h/2"/>
                                          </p:val>
                                        </p:tav>
                                      </p:tavLst>
                                    </p:anim>
                                    <p:set>
                                      <p:cBhvr>
                                        <p:cTn id="108" dur="1" fill="hold">
                                          <p:stCondLst>
                                            <p:cond delay="4999"/>
                                          </p:stCondLst>
                                        </p:cTn>
                                        <p:tgtEl>
                                          <p:spTgt spid="3799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8" grpId="0"/>
      <p:bldP spid="379908"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508000" y="1433727"/>
            <a:ext cx="8159770"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استرد الله </a:t>
            </a:r>
            <a:r>
              <a:rPr lang="ar-JO" b="1" baseline="0"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أسوار</a:t>
            </a:r>
            <a:r>
              <a:rPr lang="ar-JO"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 أورشليم (1-7) بالرغم من الإسترداد غير الكامل للشعب (8-13) الذي منع حكمه من التوسع من صهيون</a:t>
            </a:r>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pPr>
            <a:r>
              <a:rPr lang="ar-JO"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baseline="0"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2511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122882"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38298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122884"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122885"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122886"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382984" name="Rectangle 8"/>
          <p:cNvSpPr>
            <a:spLocks noChangeArrowheads="1"/>
          </p:cNvSpPr>
          <p:nvPr/>
        </p:nvSpPr>
        <p:spPr bwMode="auto">
          <a:xfrm>
            <a:off x="4630738" y="2649538"/>
            <a:ext cx="152082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en-US" b="1" dirty="0">
                <a:solidFill>
                  <a:srgbClr val="CECECE"/>
                </a:solidFill>
                <a:latin typeface="Arial" panose="020B0604020202020204" pitchFamily="34" charset="0"/>
                <a:cs typeface="Arial" panose="020B0604020202020204" pitchFamily="34" charset="0"/>
              </a:rPr>
              <a:t>ER</a:t>
            </a:r>
          </a:p>
        </p:txBody>
      </p:sp>
      <p:sp>
        <p:nvSpPr>
          <p:cNvPr id="122888"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382986" name="Rectangle 10"/>
          <p:cNvSpPr>
            <a:spLocks noChangeArrowheads="1"/>
          </p:cNvSpPr>
          <p:nvPr/>
        </p:nvSpPr>
        <p:spPr bwMode="auto">
          <a:xfrm>
            <a:off x="7259638" y="5259388"/>
            <a:ext cx="131127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009900"/>
                </a:solidFill>
                <a:latin typeface="Arial" panose="020B0604020202020204" pitchFamily="34" charset="0"/>
                <a:cs typeface="Arial" panose="020B0604020202020204" pitchFamily="34" charset="0"/>
              </a:rPr>
              <a:t>خل.فا</a:t>
            </a:r>
            <a:endParaRPr lang="en-US" b="1" dirty="0">
              <a:solidFill>
                <a:srgbClr val="009900"/>
              </a:solidFill>
              <a:latin typeface="Arial" panose="020B0604020202020204" pitchFamily="34" charset="0"/>
              <a:cs typeface="Arial" panose="020B0604020202020204" pitchFamily="34" charset="0"/>
            </a:endParaRPr>
          </a:p>
        </p:txBody>
      </p:sp>
      <p:sp>
        <p:nvSpPr>
          <p:cNvPr id="122890"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122891"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122892"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382990" name="Rectangle 14"/>
          <p:cNvSpPr>
            <a:spLocks noChangeArrowheads="1"/>
          </p:cNvSpPr>
          <p:nvPr/>
        </p:nvSpPr>
        <p:spPr bwMode="auto">
          <a:xfrm>
            <a:off x="3449638" y="2382838"/>
            <a:ext cx="127317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بح.جل</a:t>
            </a:r>
            <a:endParaRPr lang="en-US" b="1" dirty="0">
              <a:solidFill>
                <a:srgbClr val="CECECE"/>
              </a:solidFill>
              <a:latin typeface="Arial" panose="020B0604020202020204" pitchFamily="34" charset="0"/>
              <a:cs typeface="Arial" panose="020B0604020202020204" pitchFamily="34" charset="0"/>
            </a:endParaRPr>
          </a:p>
        </p:txBody>
      </p:sp>
      <p:sp>
        <p:nvSpPr>
          <p:cNvPr id="382991" name="Rectangle 15"/>
          <p:cNvSpPr>
            <a:spLocks noChangeArrowheads="1"/>
          </p:cNvSpPr>
          <p:nvPr/>
        </p:nvSpPr>
        <p:spPr bwMode="auto">
          <a:xfrm>
            <a:off x="2516188" y="5640388"/>
            <a:ext cx="70167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بح.أحم</a:t>
            </a:r>
            <a:endParaRPr lang="en-US" b="1" dirty="0">
              <a:solidFill>
                <a:srgbClr val="CECECE"/>
              </a:solidFill>
              <a:latin typeface="Arial" panose="020B0604020202020204" pitchFamily="34" charset="0"/>
              <a:cs typeface="Arial" panose="020B0604020202020204" pitchFamily="34" charset="0"/>
            </a:endParaRPr>
          </a:p>
        </p:txBody>
      </p:sp>
      <p:sp>
        <p:nvSpPr>
          <p:cNvPr id="382992" name="Rectangle 16"/>
          <p:cNvSpPr>
            <a:spLocks noChangeArrowheads="1"/>
          </p:cNvSpPr>
          <p:nvPr/>
        </p:nvSpPr>
        <p:spPr bwMode="auto">
          <a:xfrm>
            <a:off x="2020888" y="992188"/>
            <a:ext cx="83502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بح.متو</a:t>
            </a:r>
            <a:endParaRPr lang="en-US" b="1" dirty="0">
              <a:solidFill>
                <a:srgbClr val="CECECE"/>
              </a:solidFill>
              <a:latin typeface="Arial" panose="020B0604020202020204" pitchFamily="34" charset="0"/>
              <a:cs typeface="Arial" panose="020B0604020202020204" pitchFamily="34" charset="0"/>
            </a:endParaRPr>
          </a:p>
        </p:txBody>
      </p:sp>
      <p:sp>
        <p:nvSpPr>
          <p:cNvPr id="122896"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122897"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122898"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endParaRPr lang="en-US" sz="2800" b="1" dirty="0">
              <a:solidFill>
                <a:srgbClr val="00DFCA"/>
              </a:solidFill>
              <a:latin typeface="Arial" panose="020B0604020202020204" pitchFamily="34" charset="0"/>
              <a:cs typeface="Arial" panose="020B0604020202020204" pitchFamily="34" charset="0"/>
            </a:endParaRPr>
          </a:p>
        </p:txBody>
      </p:sp>
      <p:sp>
        <p:nvSpPr>
          <p:cNvPr id="382996" name="Rectangle 20"/>
          <p:cNvSpPr>
            <a:spLocks noChangeArrowheads="1"/>
          </p:cNvSpPr>
          <p:nvPr/>
        </p:nvSpPr>
        <p:spPr bwMode="auto">
          <a:xfrm>
            <a:off x="76200" y="44624"/>
            <a:ext cx="1615480" cy="41806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defRPr/>
            </a:pPr>
            <a:r>
              <a:rPr lang="ar-JO" sz="3200" b="1" dirty="0">
                <a:solidFill>
                  <a:srgbClr val="FFD34A"/>
                </a:solidFill>
                <a:latin typeface="Arial" panose="020B0604020202020204" pitchFamily="34" charset="0"/>
                <a:cs typeface="Arial" panose="020B0604020202020204" pitchFamily="34" charset="0"/>
              </a:rPr>
              <a:t>معالجة المرحلة</a:t>
            </a:r>
            <a:endParaRPr lang="en-US" sz="3200" b="1" dirty="0">
              <a:solidFill>
                <a:srgbClr val="FFD34A"/>
              </a:solidFill>
              <a:latin typeface="Arial" panose="020B0604020202020204" pitchFamily="34" charset="0"/>
              <a:cs typeface="Arial" panose="020B0604020202020204" pitchFamily="34" charset="0"/>
            </a:endParaRPr>
          </a:p>
        </p:txBody>
      </p:sp>
      <p:sp>
        <p:nvSpPr>
          <p:cNvPr id="382997" name="Rectangle 21"/>
          <p:cNvSpPr>
            <a:spLocks noChangeArrowheads="1"/>
          </p:cNvSpPr>
          <p:nvPr/>
        </p:nvSpPr>
        <p:spPr bwMode="auto">
          <a:xfrm>
            <a:off x="2613025" y="3613150"/>
            <a:ext cx="173037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009900"/>
                </a:solidFill>
                <a:latin typeface="Arial" panose="020B0604020202020204" pitchFamily="34" charset="0"/>
                <a:cs typeface="Arial" panose="020B0604020202020204" pitchFamily="34" charset="0"/>
              </a:rPr>
              <a:t>بح.مي</a:t>
            </a:r>
            <a:endParaRPr lang="en-US" b="1" dirty="0">
              <a:solidFill>
                <a:srgbClr val="009900"/>
              </a:solidFill>
              <a:latin typeface="Arial" panose="020B0604020202020204" pitchFamily="34" charset="0"/>
              <a:cs typeface="Arial" panose="020B0604020202020204" pitchFamily="34" charset="0"/>
            </a:endParaRPr>
          </a:p>
        </p:txBody>
      </p:sp>
      <p:sp>
        <p:nvSpPr>
          <p:cNvPr id="38299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122902" name="Oval 23"/>
          <p:cNvSpPr>
            <a:spLocks noChangeArrowheads="1"/>
          </p:cNvSpPr>
          <p:nvPr/>
        </p:nvSpPr>
        <p:spPr bwMode="auto">
          <a:xfrm>
            <a:off x="6735763" y="4508500"/>
            <a:ext cx="193675" cy="187325"/>
          </a:xfrm>
          <a:prstGeom prst="ellipse">
            <a:avLst/>
          </a:prstGeom>
          <a:solidFill>
            <a:srgbClr val="73738C"/>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0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01" name="Rectangle 25"/>
          <p:cNvSpPr>
            <a:spLocks noChangeArrowheads="1"/>
          </p:cNvSpPr>
          <p:nvPr/>
        </p:nvSpPr>
        <p:spPr bwMode="auto">
          <a:xfrm>
            <a:off x="6896100" y="4395788"/>
            <a:ext cx="83502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009900"/>
                </a:solidFill>
                <a:latin typeface="Arial" panose="020B0604020202020204" pitchFamily="34" charset="0"/>
                <a:cs typeface="Arial" panose="020B0604020202020204" pitchFamily="34" charset="0"/>
              </a:rPr>
              <a:t>أور.كلد</a:t>
            </a:r>
            <a:endParaRPr lang="en-US" b="1" dirty="0">
              <a:solidFill>
                <a:srgbClr val="009900"/>
              </a:solidFill>
              <a:latin typeface="Arial" panose="020B0604020202020204" pitchFamily="34" charset="0"/>
              <a:cs typeface="Arial" panose="020B0604020202020204" pitchFamily="34" charset="0"/>
            </a:endParaRPr>
          </a:p>
        </p:txBody>
      </p:sp>
      <p:sp>
        <p:nvSpPr>
          <p:cNvPr id="383002" name="Rectangle 26"/>
          <p:cNvSpPr>
            <a:spLocks noChangeArrowheads="1"/>
          </p:cNvSpPr>
          <p:nvPr/>
        </p:nvSpPr>
        <p:spPr bwMode="auto">
          <a:xfrm>
            <a:off x="5830888" y="2884488"/>
            <a:ext cx="83502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با</a:t>
            </a:r>
            <a:endParaRPr lang="en-US" b="1" dirty="0">
              <a:solidFill>
                <a:srgbClr val="CECECE"/>
              </a:solidFill>
              <a:latin typeface="Arial" panose="020B0604020202020204" pitchFamily="34" charset="0"/>
              <a:cs typeface="Arial" panose="020B0604020202020204" pitchFamily="34" charset="0"/>
            </a:endParaRPr>
          </a:p>
        </p:txBody>
      </p:sp>
      <p:sp>
        <p:nvSpPr>
          <p:cNvPr id="122906"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04" name="Rectangle 28"/>
          <p:cNvSpPr>
            <a:spLocks noChangeArrowheads="1"/>
          </p:cNvSpPr>
          <p:nvPr/>
        </p:nvSpPr>
        <p:spPr bwMode="auto">
          <a:xfrm>
            <a:off x="5487988" y="1811338"/>
            <a:ext cx="83502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حا</a:t>
            </a:r>
            <a:endParaRPr lang="en-US" b="1" dirty="0">
              <a:solidFill>
                <a:srgbClr val="CECECE"/>
              </a:solidFill>
              <a:latin typeface="Arial" panose="020B0604020202020204" pitchFamily="34" charset="0"/>
              <a:cs typeface="Arial" panose="020B0604020202020204" pitchFamily="34" charset="0"/>
            </a:endParaRPr>
          </a:p>
        </p:txBody>
      </p:sp>
      <p:sp>
        <p:nvSpPr>
          <p:cNvPr id="122908"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06"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نين</a:t>
            </a:r>
            <a:r>
              <a:rPr lang="ar-JO" b="1" baseline="0" dirty="0">
                <a:solidFill>
                  <a:srgbClr val="CECECE"/>
                </a:solidFill>
                <a:latin typeface="Arial" panose="020B0604020202020204" pitchFamily="34" charset="0"/>
                <a:cs typeface="Arial" panose="020B0604020202020204" pitchFamily="34" charset="0"/>
              </a:rPr>
              <a:t> (أشور)</a:t>
            </a:r>
            <a:endParaRPr lang="en-US" b="1" dirty="0">
              <a:solidFill>
                <a:srgbClr val="CECECE"/>
              </a:solidFill>
              <a:latin typeface="Arial" panose="020B0604020202020204" pitchFamily="34" charset="0"/>
              <a:cs typeface="Arial" panose="020B0604020202020204" pitchFamily="34" charset="0"/>
            </a:endParaRPr>
          </a:p>
        </p:txBody>
      </p:sp>
      <p:sp>
        <p:nvSpPr>
          <p:cNvPr id="122910"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122911"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09" name="Rectangle 33"/>
          <p:cNvSpPr>
            <a:spLocks noChangeArrowheads="1"/>
          </p:cNvSpPr>
          <p:nvPr/>
        </p:nvSpPr>
        <p:spPr bwMode="auto">
          <a:xfrm>
            <a:off x="3079362" y="2568575"/>
            <a:ext cx="40876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كنع</a:t>
            </a:r>
            <a:endParaRPr lang="en-US" b="1" dirty="0">
              <a:solidFill>
                <a:srgbClr val="CECECE"/>
              </a:solidFill>
              <a:latin typeface="Arial" panose="020B0604020202020204" pitchFamily="34" charset="0"/>
              <a:cs typeface="Arial" panose="020B0604020202020204" pitchFamily="34" charset="0"/>
            </a:endParaRPr>
          </a:p>
        </p:txBody>
      </p:sp>
      <p:sp>
        <p:nvSpPr>
          <p:cNvPr id="122913"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11" name="Rectangle 35"/>
          <p:cNvSpPr>
            <a:spLocks noChangeArrowheads="1"/>
          </p:cNvSpPr>
          <p:nvPr/>
        </p:nvSpPr>
        <p:spPr bwMode="auto">
          <a:xfrm>
            <a:off x="2745735" y="3078163"/>
            <a:ext cx="296555"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dirty="0">
                <a:solidFill>
                  <a:srgbClr val="CECECE"/>
                </a:solidFill>
                <a:latin typeface="Arial" panose="020B0604020202020204" pitchFamily="34" charset="0"/>
                <a:cs typeface="Arial" panose="020B0604020202020204" pitchFamily="34" charset="0"/>
              </a:rPr>
              <a:t>J</a:t>
            </a:r>
          </a:p>
        </p:txBody>
      </p:sp>
      <p:sp>
        <p:nvSpPr>
          <p:cNvPr id="122915"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122916" name="Oval 37"/>
          <p:cNvSpPr>
            <a:spLocks noChangeArrowheads="1"/>
          </p:cNvSpPr>
          <p:nvPr/>
        </p:nvSpPr>
        <p:spPr bwMode="auto">
          <a:xfrm>
            <a:off x="2906713" y="4573588"/>
            <a:ext cx="193675" cy="187325"/>
          </a:xfrm>
          <a:prstGeom prst="ellipse">
            <a:avLst/>
          </a:prstGeom>
          <a:solidFill>
            <a:srgbClr val="73738C"/>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14" name="Rectangle 38"/>
          <p:cNvSpPr>
            <a:spLocks noChangeArrowheads="1"/>
          </p:cNvSpPr>
          <p:nvPr/>
        </p:nvSpPr>
        <p:spPr bwMode="auto">
          <a:xfrm>
            <a:off x="3129743" y="4451350"/>
            <a:ext cx="495327"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ar-JO" b="1" dirty="0">
                <a:solidFill>
                  <a:srgbClr val="009900"/>
                </a:solidFill>
                <a:latin typeface="Arial" panose="020B0604020202020204" pitchFamily="34" charset="0"/>
                <a:cs typeface="Arial" panose="020B0604020202020204" pitchFamily="34" charset="0"/>
              </a:rPr>
              <a:t>قا.بر</a:t>
            </a:r>
            <a:endParaRPr lang="en-US" b="1" dirty="0">
              <a:solidFill>
                <a:srgbClr val="009900"/>
              </a:solidFill>
              <a:latin typeface="Arial" panose="020B0604020202020204" pitchFamily="34" charset="0"/>
              <a:cs typeface="Arial" panose="020B0604020202020204" pitchFamily="34" charset="0"/>
            </a:endParaRPr>
          </a:p>
        </p:txBody>
      </p:sp>
      <p:sp>
        <p:nvSpPr>
          <p:cNvPr id="122918" name="Oval 39"/>
          <p:cNvSpPr>
            <a:spLocks noChangeArrowheads="1"/>
          </p:cNvSpPr>
          <p:nvPr/>
        </p:nvSpPr>
        <p:spPr bwMode="auto">
          <a:xfrm>
            <a:off x="2992438" y="5286375"/>
            <a:ext cx="193675" cy="187325"/>
          </a:xfrm>
          <a:prstGeom prst="ellipse">
            <a:avLst/>
          </a:prstGeom>
          <a:solidFill>
            <a:srgbClr val="73738C"/>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16" name="Rectangle 40"/>
          <p:cNvSpPr>
            <a:spLocks noChangeArrowheads="1"/>
          </p:cNvSpPr>
          <p:nvPr/>
        </p:nvSpPr>
        <p:spPr bwMode="auto">
          <a:xfrm>
            <a:off x="3253591" y="5164138"/>
            <a:ext cx="490518"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en-US" b="1" dirty="0">
                <a:solidFill>
                  <a:srgbClr val="009900"/>
                </a:solidFill>
                <a:latin typeface="Arial" panose="020B0604020202020204" pitchFamily="34" charset="0"/>
                <a:cs typeface="Arial" panose="020B0604020202020204" pitchFamily="34" charset="0"/>
              </a:rPr>
              <a:t>MS</a:t>
            </a:r>
          </a:p>
        </p:txBody>
      </p:sp>
      <p:sp>
        <p:nvSpPr>
          <p:cNvPr id="122920" name="Oval 41"/>
          <p:cNvSpPr>
            <a:spLocks noChangeArrowheads="1"/>
          </p:cNvSpPr>
          <p:nvPr/>
        </p:nvSpPr>
        <p:spPr bwMode="auto">
          <a:xfrm>
            <a:off x="1671638" y="4186238"/>
            <a:ext cx="193675" cy="187325"/>
          </a:xfrm>
          <a:prstGeom prst="ellipse">
            <a:avLst/>
          </a:prstGeom>
          <a:solidFill>
            <a:srgbClr val="73738C"/>
          </a:solidFill>
          <a:ln w="25400">
            <a:solidFill>
              <a:srgbClr val="00AE00"/>
            </a:solidFill>
            <a:round/>
            <a:headEnd/>
            <a:tailEnd/>
          </a:ln>
        </p:spPr>
        <p:txBody>
          <a:bodyPr wrap="none" anchor="ctr"/>
          <a:lstStyle/>
          <a:p>
            <a:endParaRPr lang="en-US" sz="1800" b="1" dirty="0">
              <a:solidFill>
                <a:srgbClr val="FFFFFF"/>
              </a:solidFill>
              <a:latin typeface="Arial" panose="020B0604020202020204" pitchFamily="34" charset="0"/>
              <a:cs typeface="Arial" panose="020B0604020202020204" pitchFamily="34" charset="0"/>
            </a:endParaRPr>
          </a:p>
        </p:txBody>
      </p:sp>
      <p:sp>
        <p:nvSpPr>
          <p:cNvPr id="383018" name="Rectangle 42"/>
          <p:cNvSpPr>
            <a:spLocks noChangeArrowheads="1"/>
          </p:cNvSpPr>
          <p:nvPr/>
        </p:nvSpPr>
        <p:spPr bwMode="auto">
          <a:xfrm>
            <a:off x="1758983" y="4081463"/>
            <a:ext cx="485709"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مص</a:t>
            </a:r>
            <a:endParaRPr lang="en-US" b="1" dirty="0">
              <a:solidFill>
                <a:srgbClr val="CECECE"/>
              </a:solidFill>
              <a:latin typeface="Arial" panose="020B0604020202020204" pitchFamily="34" charset="0"/>
              <a:cs typeface="Arial" panose="020B0604020202020204" pitchFamily="34" charset="0"/>
            </a:endParaRPr>
          </a:p>
        </p:txBody>
      </p:sp>
      <p:sp>
        <p:nvSpPr>
          <p:cNvPr id="383019" name="Rectangle 43"/>
          <p:cNvSpPr>
            <a:spLocks noChangeArrowheads="1"/>
          </p:cNvSpPr>
          <p:nvPr/>
        </p:nvSpPr>
        <p:spPr bwMode="auto">
          <a:xfrm>
            <a:off x="3732671" y="3078163"/>
            <a:ext cx="726160" cy="3359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defRPr/>
            </a:pPr>
            <a:r>
              <a:rPr lang="ar-JO" b="1" dirty="0">
                <a:solidFill>
                  <a:srgbClr val="CECECE"/>
                </a:solidFill>
                <a:latin typeface="Arial" panose="020B0604020202020204" pitchFamily="34" charset="0"/>
                <a:cs typeface="Arial" panose="020B0604020202020204" pitchFamily="34" charset="0"/>
              </a:rPr>
              <a:t>جب.نيب</a:t>
            </a:r>
            <a:endParaRPr lang="en-US" b="1" dirty="0">
              <a:solidFill>
                <a:srgbClr val="CECECE"/>
              </a:solidFill>
              <a:latin typeface="Arial" panose="020B0604020202020204" pitchFamily="34" charset="0"/>
              <a:cs typeface="Arial" panose="020B0604020202020204" pitchFamily="34" charset="0"/>
            </a:endParaRPr>
          </a:p>
        </p:txBody>
      </p:sp>
      <p:sp>
        <p:nvSpPr>
          <p:cNvPr id="383020"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grpSp>
        <p:nvGrpSpPr>
          <p:cNvPr id="2" name="Group 45"/>
          <p:cNvGrpSpPr>
            <a:grpSpLocks/>
          </p:cNvGrpSpPr>
          <p:nvPr/>
        </p:nvGrpSpPr>
        <p:grpSpPr bwMode="auto">
          <a:xfrm>
            <a:off x="6369050" y="933450"/>
            <a:ext cx="2000250" cy="1327150"/>
            <a:chOff x="3968" y="621"/>
            <a:chExt cx="1260" cy="836"/>
          </a:xfrm>
        </p:grpSpPr>
        <p:sp>
          <p:nvSpPr>
            <p:cNvPr id="383022"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3"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4"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5"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6"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7"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grpSp>
      <p:sp>
        <p:nvSpPr>
          <p:cNvPr id="383028"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29" name="Freeform 53"/>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715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30" name="Freeform 54"/>
          <p:cNvSpPr>
            <a:spLocks/>
          </p:cNvSpPr>
          <p:nvPr/>
        </p:nvSpPr>
        <p:spPr bwMode="auto">
          <a:xfrm>
            <a:off x="2852738" y="1804988"/>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31" name="Rectangle 55"/>
          <p:cNvSpPr>
            <a:spLocks noChangeArrowheads="1"/>
          </p:cNvSpPr>
          <p:nvPr/>
        </p:nvSpPr>
        <p:spPr bwMode="auto">
          <a:xfrm>
            <a:off x="7759410" y="6226175"/>
            <a:ext cx="184731" cy="256480"/>
          </a:xfrm>
          <a:prstGeom prst="rect">
            <a:avLst/>
          </a:prstGeom>
          <a:noFill/>
          <a:ln w="12700">
            <a:noFill/>
            <a:miter lim="800000"/>
            <a:headEnd/>
            <a:tailEnd/>
          </a:ln>
          <a:effectLst/>
        </p:spPr>
        <p:txBody>
          <a:bodyPr wrap="none">
            <a:spAutoFit/>
          </a:bodyPr>
          <a:lstStyle/>
          <a:p>
            <a:pPr>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83032" name="Text Box 56"/>
          <p:cNvSpPr txBox="1">
            <a:spLocks noChangeArrowheads="1"/>
          </p:cNvSpPr>
          <p:nvPr/>
        </p:nvSpPr>
        <p:spPr bwMode="auto">
          <a:xfrm>
            <a:off x="509588" y="5216525"/>
            <a:ext cx="8596312" cy="420628"/>
          </a:xfrm>
          <a:prstGeom prst="rect">
            <a:avLst/>
          </a:prstGeom>
          <a:noFill/>
          <a:ln w="12700">
            <a:noFill/>
            <a:miter lim="800000"/>
            <a:headEnd/>
            <a:tailEnd/>
          </a:ln>
          <a:effectLst>
            <a:outerShdw blurRad="63500" dist="91581" dir="2021404" algn="ctr" rotWithShape="0">
              <a:schemeClr val="bg2">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لأن المسيا المتنبأ عنه كثيراً سيظهر من سبط يهوذا</a:t>
            </a:r>
            <a:r>
              <a:rPr lang="en-US" sz="2800" b="1" dirty="0">
                <a:solidFill>
                  <a:srgbClr val="00DFCA"/>
                </a:solidFill>
                <a:latin typeface="Arial" panose="020B0604020202020204" pitchFamily="34" charset="0"/>
                <a:cs typeface="Arial" panose="020B0604020202020204" pitchFamily="34" charset="0"/>
              </a:rPr>
              <a:t>.</a:t>
            </a:r>
          </a:p>
        </p:txBody>
      </p:sp>
      <p:sp>
        <p:nvSpPr>
          <p:cNvPr id="122930" name="Text Box 57"/>
          <p:cNvSpPr txBox="1">
            <a:spLocks noChangeArrowheads="1"/>
          </p:cNvSpPr>
          <p:nvPr/>
        </p:nvSpPr>
        <p:spPr bwMode="auto">
          <a:xfrm>
            <a:off x="1765300" y="-22225"/>
            <a:ext cx="3530600" cy="256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ar-JO" sz="1600" b="1" dirty="0">
                <a:solidFill>
                  <a:srgbClr val="FFFFFF"/>
                </a:solidFill>
                <a:latin typeface="Arial" panose="020B0604020202020204" pitchFamily="34" charset="0"/>
                <a:cs typeface="Arial" panose="020B0604020202020204" pitchFamily="34" charset="0"/>
              </a:rPr>
              <a:t>اشعياء 9: 6-7</a:t>
            </a:r>
            <a:endParaRPr lang="en-US" sz="1600" b="1" dirty="0">
              <a:solidFill>
                <a:srgbClr val="FFFFFF"/>
              </a:solidFill>
              <a:latin typeface="Arial" panose="020B0604020202020204" pitchFamily="34" charset="0"/>
              <a:cs typeface="Arial" panose="020B0604020202020204" pitchFamily="34" charset="0"/>
            </a:endParaRPr>
          </a:p>
        </p:txBody>
      </p:sp>
      <p:sp>
        <p:nvSpPr>
          <p:cNvPr id="122931" name="Text Box 58"/>
          <p:cNvSpPr txBox="1">
            <a:spLocks noChangeArrowheads="1"/>
          </p:cNvSpPr>
          <p:nvPr/>
        </p:nvSpPr>
        <p:spPr bwMode="auto">
          <a:xfrm>
            <a:off x="8732347" y="140167"/>
            <a:ext cx="232756" cy="2975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122932" name="Text Box 59"/>
          <p:cNvSpPr txBox="1">
            <a:spLocks noChangeArrowheads="1"/>
          </p:cNvSpPr>
          <p:nvPr/>
        </p:nvSpPr>
        <p:spPr bwMode="auto">
          <a:xfrm>
            <a:off x="8621837" y="6467882"/>
            <a:ext cx="2696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800" b="1" dirty="0">
                <a:solidFill>
                  <a:srgbClr val="FFFFFF"/>
                </a:solidFill>
                <a:latin typeface="Arial" panose="020B0604020202020204" pitchFamily="34" charset="0"/>
                <a:cs typeface="Arial" panose="020B0604020202020204" pitchFamily="34" charset="0"/>
              </a:rPr>
              <a:t>8</a:t>
            </a:r>
            <a:endParaRPr lang="en-US" sz="2000" b="1" dirty="0">
              <a:solidFill>
                <a:srgbClr val="FFA27C"/>
              </a:solidFill>
              <a:latin typeface="Arial" panose="020B0604020202020204" pitchFamily="34" charset="0"/>
              <a:cs typeface="Arial" panose="020B0604020202020204" pitchFamily="34" charset="0"/>
            </a:endParaRPr>
          </a:p>
        </p:txBody>
      </p:sp>
      <p:sp>
        <p:nvSpPr>
          <p:cNvPr id="383036" name="Text Box 60"/>
          <p:cNvSpPr txBox="1">
            <a:spLocks noChangeArrowheads="1"/>
          </p:cNvSpPr>
          <p:nvPr/>
        </p:nvSpPr>
        <p:spPr bwMode="auto">
          <a:xfrm>
            <a:off x="3884613" y="4352925"/>
            <a:ext cx="2516187" cy="646331"/>
          </a:xfrm>
          <a:prstGeom prst="rect">
            <a:avLst/>
          </a:prstGeom>
          <a:noFill/>
          <a:ln w="12700">
            <a:noFill/>
            <a:miter lim="800000"/>
            <a:headEnd/>
            <a:tailEnd/>
          </a:ln>
          <a:effectLst/>
        </p:spPr>
        <p:txBody>
          <a:bodyPr>
            <a:spAutoFit/>
          </a:bodyPr>
          <a:lstStyle/>
          <a:p>
            <a:pPr>
              <a:spcBef>
                <a:spcPct val="50000"/>
              </a:spcBef>
              <a:defRPr/>
            </a:pPr>
            <a:r>
              <a:rPr lang="ar-JO"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لماذا؟</a:t>
            </a:r>
            <a:endParaRPr lang="en-US"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383037" name="Text Box 61"/>
          <p:cNvSpPr txBox="1">
            <a:spLocks noChangeArrowheads="1"/>
          </p:cNvSpPr>
          <p:nvPr/>
        </p:nvSpPr>
        <p:spPr bwMode="auto">
          <a:xfrm>
            <a:off x="1052513" y="650875"/>
            <a:ext cx="5761037" cy="646331"/>
          </a:xfrm>
          <a:prstGeom prst="rect">
            <a:avLst/>
          </a:prstGeom>
          <a:noFill/>
          <a:ln w="12700">
            <a:noFill/>
            <a:miter lim="800000"/>
            <a:headEnd/>
            <a:tailEnd/>
          </a:ln>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ar-JO"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التجميع</a:t>
            </a:r>
            <a:endParaRPr lang="en-US" sz="54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383038" name="Rectangle 62"/>
          <p:cNvSpPr>
            <a:spLocks noChangeArrowheads="1"/>
          </p:cNvSpPr>
          <p:nvPr/>
        </p:nvSpPr>
        <p:spPr bwMode="auto">
          <a:xfrm>
            <a:off x="8111402" y="6566863"/>
            <a:ext cx="280846" cy="194925"/>
          </a:xfrm>
          <a:prstGeom prst="rect">
            <a:avLst/>
          </a:prstGeom>
          <a:noFill/>
          <a:ln w="12700">
            <a:noFill/>
            <a:miter lim="800000"/>
            <a:headEnd/>
            <a:tailEnd/>
          </a:ln>
          <a:effectLst/>
        </p:spPr>
        <p:txBody>
          <a:bodyPr wrap="none" anchor="ctr">
            <a:spAutoFit/>
          </a:bodyPr>
          <a:lstStyle/>
          <a:p>
            <a:pPr>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57</a:t>
            </a:r>
          </a:p>
        </p:txBody>
      </p:sp>
      <p:sp>
        <p:nvSpPr>
          <p:cNvPr id="122936" name="Text Box 63"/>
          <p:cNvSpPr txBox="1">
            <a:spLocks noChangeArrowheads="1"/>
          </p:cNvSpPr>
          <p:nvPr/>
        </p:nvSpPr>
        <p:spPr bwMode="auto">
          <a:xfrm>
            <a:off x="7229251" y="6314509"/>
            <a:ext cx="1162498"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200" b="1" dirty="0">
                <a:solidFill>
                  <a:srgbClr val="FFFFFF"/>
                </a:solidFill>
                <a:latin typeface="Arial" panose="020B0604020202020204" pitchFamily="34" charset="0"/>
                <a:cs typeface="Arial" panose="020B0604020202020204" pitchFamily="34" charset="0"/>
              </a:rPr>
              <a:t>Handbook pg. 37-38</a:t>
            </a:r>
          </a:p>
        </p:txBody>
      </p:sp>
      <p:sp>
        <p:nvSpPr>
          <p:cNvPr id="383040" name="Freeform 64"/>
          <p:cNvSpPr>
            <a:spLocks/>
          </p:cNvSpPr>
          <p:nvPr/>
        </p:nvSpPr>
        <p:spPr bwMode="auto">
          <a:xfrm>
            <a:off x="2795588" y="1616075"/>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p:spPr>
        <p:txBody>
          <a:bodyPr wrap="none" anchor="ctr"/>
          <a:lstStyle/>
          <a:p>
            <a:pPr>
              <a:defRPr/>
            </a:pPr>
            <a:endParaRPr lang="en-US" sz="1800" b="1" dirty="0">
              <a:solidFill>
                <a:srgbClr val="FFFFFF"/>
              </a:solidFill>
              <a:latin typeface="Arial" panose="020B0604020202020204" pitchFamily="34" charset="0"/>
              <a:cs typeface="Arial" panose="020B0604020202020204" pitchFamily="34" charset="0"/>
            </a:endParaRPr>
          </a:p>
        </p:txBody>
      </p:sp>
      <p:sp>
        <p:nvSpPr>
          <p:cNvPr id="383041" name="Rectangle 65"/>
          <p:cNvSpPr>
            <a:spLocks noGrp="1" noChangeArrowheads="1"/>
          </p:cNvSpPr>
          <p:nvPr>
            <p:ph type="title" idx="4294967295"/>
          </p:nvPr>
        </p:nvSpPr>
        <p:spPr bwMode="auto">
          <a:xfrm>
            <a:off x="1447776" y="3643314"/>
            <a:ext cx="7696224" cy="701675"/>
          </a:xfrm>
          <a:prstGeom prst="rect">
            <a:avLst/>
          </a:prstGeom>
          <a:ln w="12700">
            <a:miter lim="800000"/>
            <a:headEnd/>
            <a:tailEnd/>
          </a:ln>
        </p:spPr>
        <p:txBody>
          <a:bodyPr wrap="square">
            <a:spAutoFit/>
          </a:bodyPr>
          <a:lstStyle/>
          <a:p>
            <a:pPr algn="ctr">
              <a:spcBef>
                <a:spcPct val="50000"/>
              </a:spcBef>
              <a:defRPr/>
            </a:pPr>
            <a:r>
              <a:rPr lang="ar-JO" sz="4000" b="1" dirty="0">
                <a:solidFill>
                  <a:schemeClr val="tx1"/>
                </a:solidFill>
                <a:effectLst>
                  <a:outerShdw blurRad="50800" dist="88900" dir="2700000" algn="tl" rotWithShape="0">
                    <a:srgbClr val="000000"/>
                  </a:outerShdw>
                </a:effectLst>
                <a:latin typeface="Arial" panose="020B0604020202020204" pitchFamily="34" charset="0"/>
                <a:cs typeface="Arial" panose="020B0604020202020204" pitchFamily="34" charset="0"/>
              </a:rPr>
              <a:t>تم حفظ يهوذا</a:t>
            </a:r>
            <a:endParaRPr lang="en-US" sz="4000" b="1" dirty="0">
              <a:solidFill>
                <a:schemeClr val="tx1"/>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41618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83028"/>
                                        </p:tgtEl>
                                        <p:attrNameLst>
                                          <p:attrName>style.visibility</p:attrName>
                                        </p:attrNameLst>
                                      </p:cBhvr>
                                      <p:to>
                                        <p:strVal val="visible"/>
                                      </p:to>
                                    </p:set>
                                    <p:animEffect transition="in" filter="wipe(right)">
                                      <p:cBhvr>
                                        <p:cTn id="7" dur="500"/>
                                        <p:tgtEl>
                                          <p:spTgt spid="3830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83020"/>
                                        </p:tgtEl>
                                        <p:attrNameLst>
                                          <p:attrName>style.visibility</p:attrName>
                                        </p:attrNameLst>
                                      </p:cBhvr>
                                      <p:to>
                                        <p:strVal val="visible"/>
                                      </p:to>
                                    </p:set>
                                    <p:animEffect transition="in" filter="wipe(left)">
                                      <p:cBhvr>
                                        <p:cTn id="12" dur="500"/>
                                        <p:tgtEl>
                                          <p:spTgt spid="3830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383030"/>
                                        </p:tgtEl>
                                        <p:attrNameLst>
                                          <p:attrName>style.visibility</p:attrName>
                                        </p:attrNameLst>
                                      </p:cBhvr>
                                      <p:to>
                                        <p:strVal val="visible"/>
                                      </p:to>
                                    </p:set>
                                    <p:animEffect transition="in" filter="wipe(right)">
                                      <p:cBhvr>
                                        <p:cTn id="22" dur="500"/>
                                        <p:tgtEl>
                                          <p:spTgt spid="3830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83029"/>
                                        </p:tgtEl>
                                        <p:attrNameLst>
                                          <p:attrName>style.visibility</p:attrName>
                                        </p:attrNameLst>
                                      </p:cBhvr>
                                      <p:to>
                                        <p:strVal val="visible"/>
                                      </p:to>
                                    </p:set>
                                    <p:animEffect transition="in" filter="wipe(left)">
                                      <p:cBhvr>
                                        <p:cTn id="27" dur="500"/>
                                        <p:tgtEl>
                                          <p:spTgt spid="38302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383041"/>
                                        </p:tgtEl>
                                        <p:attrNameLst>
                                          <p:attrName>style.visibility</p:attrName>
                                        </p:attrNameLst>
                                      </p:cBhvr>
                                      <p:to>
                                        <p:strVal val="visible"/>
                                      </p:to>
                                    </p:set>
                                    <p:anim calcmode="lin" valueType="num">
                                      <p:cBhvr>
                                        <p:cTn id="32" dur="1000" fill="hold"/>
                                        <p:tgtEl>
                                          <p:spTgt spid="383041"/>
                                        </p:tgtEl>
                                        <p:attrNameLst>
                                          <p:attrName>ppt_w</p:attrName>
                                        </p:attrNameLst>
                                      </p:cBhvr>
                                      <p:tavLst>
                                        <p:tav tm="0">
                                          <p:val>
                                            <p:fltVal val="0"/>
                                          </p:val>
                                        </p:tav>
                                        <p:tav tm="100000">
                                          <p:val>
                                            <p:strVal val="#ppt_w"/>
                                          </p:val>
                                        </p:tav>
                                      </p:tavLst>
                                    </p:anim>
                                    <p:anim calcmode="lin" valueType="num">
                                      <p:cBhvr>
                                        <p:cTn id="33" dur="1000" fill="hold"/>
                                        <p:tgtEl>
                                          <p:spTgt spid="383041"/>
                                        </p:tgtEl>
                                        <p:attrNameLst>
                                          <p:attrName>ppt_h</p:attrName>
                                        </p:attrNameLst>
                                      </p:cBhvr>
                                      <p:tavLst>
                                        <p:tav tm="0">
                                          <p:val>
                                            <p:fltVal val="0"/>
                                          </p:val>
                                        </p:tav>
                                        <p:tav tm="100000">
                                          <p:val>
                                            <p:strVal val="#ppt_h"/>
                                          </p:val>
                                        </p:tav>
                                      </p:tavLst>
                                    </p:anim>
                                    <p:anim calcmode="lin" valueType="num">
                                      <p:cBhvr>
                                        <p:cTn id="34" dur="1000" fill="hold"/>
                                        <p:tgtEl>
                                          <p:spTgt spid="383041"/>
                                        </p:tgtEl>
                                        <p:attrNameLst>
                                          <p:attrName>style.rotation</p:attrName>
                                        </p:attrNameLst>
                                      </p:cBhvr>
                                      <p:tavLst>
                                        <p:tav tm="0">
                                          <p:val>
                                            <p:fltVal val="90"/>
                                          </p:val>
                                        </p:tav>
                                        <p:tav tm="100000">
                                          <p:val>
                                            <p:fltVal val="0"/>
                                          </p:val>
                                        </p:tav>
                                      </p:tavLst>
                                    </p:anim>
                                    <p:animEffect transition="in" filter="fade">
                                      <p:cBhvr>
                                        <p:cTn id="35" dur="1000"/>
                                        <p:tgtEl>
                                          <p:spTgt spid="383041"/>
                                        </p:tgtEl>
                                      </p:cBhvr>
                                    </p:animEffect>
                                  </p:childTnLst>
                                </p:cTn>
                              </p:par>
                            </p:childTnLst>
                          </p:cTn>
                        </p:par>
                        <p:par>
                          <p:cTn id="36" fill="hold" nodeType="afterGroup">
                            <p:stCondLst>
                              <p:cond delay="1450"/>
                            </p:stCondLst>
                            <p:childTnLst>
                              <p:par>
                                <p:cTn id="37" presetID="22" presetClass="entr" presetSubtype="2" fill="hold" nodeType="afterEffect">
                                  <p:stCondLst>
                                    <p:cond delay="0"/>
                                  </p:stCondLst>
                                  <p:childTnLst>
                                    <p:set>
                                      <p:cBhvr>
                                        <p:cTn id="38" dur="1" fill="hold">
                                          <p:stCondLst>
                                            <p:cond delay="0"/>
                                          </p:stCondLst>
                                        </p:cTn>
                                        <p:tgtEl>
                                          <p:spTgt spid="383040"/>
                                        </p:tgtEl>
                                        <p:attrNameLst>
                                          <p:attrName>style.visibility</p:attrName>
                                        </p:attrNameLst>
                                      </p:cBhvr>
                                      <p:to>
                                        <p:strVal val="visible"/>
                                      </p:to>
                                    </p:set>
                                    <p:animEffect transition="in" filter="wipe(right)">
                                      <p:cBhvr>
                                        <p:cTn id="39" dur="500"/>
                                        <p:tgtEl>
                                          <p:spTgt spid="383040"/>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383036"/>
                                        </p:tgtEl>
                                        <p:attrNameLst>
                                          <p:attrName>style.visibility</p:attrName>
                                        </p:attrNameLst>
                                      </p:cBhvr>
                                      <p:to>
                                        <p:strVal val="visible"/>
                                      </p:to>
                                    </p:set>
                                    <p:animEffect transition="in" filter="dissolve">
                                      <p:cBhvr>
                                        <p:cTn id="44" dur="500"/>
                                        <p:tgtEl>
                                          <p:spTgt spid="38303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383032"/>
                                        </p:tgtEl>
                                        <p:attrNameLst>
                                          <p:attrName>style.visibility</p:attrName>
                                        </p:attrNameLst>
                                      </p:cBhvr>
                                      <p:to>
                                        <p:strVal val="visible"/>
                                      </p:to>
                                    </p:set>
                                    <p:animEffect transition="in" filter="dissolve">
                                      <p:cBhvr>
                                        <p:cTn id="49" dur="500"/>
                                        <p:tgtEl>
                                          <p:spTgt spid="38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032" grpId="0" autoUpdateAnimBg="0"/>
      <p:bldP spid="383036" grpId="0" autoUpdateAnimBg="0"/>
      <p:bldP spid="3830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Freeform 2"/>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14" name="Rectangle 3"/>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15" name="Rectangle 4"/>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642053" name="Rectangle 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algn="l">
              <a:defRPr/>
            </a:pPr>
            <a:endParaRPr lang="en-US" sz="16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41317"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l">
              <a:spcBef>
                <a:spcPct val="50000"/>
              </a:spcBef>
            </a:pPr>
            <a:endParaRPr lang="en-US" sz="1600" b="1" baseline="0" dirty="0">
              <a:solidFill>
                <a:srgbClr val="FFFFFF"/>
              </a:solidFill>
              <a:latin typeface="Arial" panose="020B0604020202020204" pitchFamily="34" charset="0"/>
              <a:cs typeface="Arial" panose="020B0604020202020204" pitchFamily="34" charset="0"/>
            </a:endParaRPr>
          </a:p>
        </p:txBody>
      </p:sp>
      <p:sp>
        <p:nvSpPr>
          <p:cNvPr id="642056" name="Text Box 8"/>
          <p:cNvSpPr txBox="1">
            <a:spLocks noChangeArrowheads="1"/>
          </p:cNvSpPr>
          <p:nvPr/>
        </p:nvSpPr>
        <p:spPr bwMode="auto">
          <a:xfrm>
            <a:off x="5921524" y="4646331"/>
            <a:ext cx="4071938" cy="58477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algn="l">
              <a:spcBef>
                <a:spcPct val="50000"/>
              </a:spcBef>
              <a:defRPr/>
            </a:pPr>
            <a:r>
              <a:rPr lang="ar-JO" sz="3200" b="1" baseline="0" dirty="0">
                <a:solidFill>
                  <a:srgbClr val="00FF00"/>
                </a:solidFill>
                <a:latin typeface="Arial" panose="020B0604020202020204" pitchFamily="34" charset="0"/>
                <a:cs typeface="Arial" panose="020B0604020202020204" pitchFamily="34" charset="0"/>
              </a:rPr>
              <a:t>نحميا</a:t>
            </a:r>
            <a:endParaRPr lang="en-US" sz="3200" b="1" baseline="0" dirty="0">
              <a:solidFill>
                <a:srgbClr val="00FF00"/>
              </a:solidFill>
              <a:latin typeface="Arial" panose="020B0604020202020204" pitchFamily="34" charset="0"/>
              <a:cs typeface="Arial" panose="020B0604020202020204" pitchFamily="34" charset="0"/>
            </a:endParaRPr>
          </a:p>
        </p:txBody>
      </p:sp>
      <p:sp>
        <p:nvSpPr>
          <p:cNvPr id="141320" name="AutoShape 9"/>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642058" name="Rectangle 10"/>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algn="l">
              <a:defRPr/>
            </a:pPr>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22" name="Rectangle 11"/>
          <p:cNvSpPr>
            <a:spLocks noChangeArrowheads="1"/>
          </p:cNvSpPr>
          <p:nvPr/>
        </p:nvSpPr>
        <p:spPr bwMode="auto">
          <a:xfrm>
            <a:off x="3084513" y="996950"/>
            <a:ext cx="676466" cy="397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000" b="1" baseline="0" dirty="0">
                <a:solidFill>
                  <a:srgbClr val="114FFB"/>
                </a:solidFill>
                <a:latin typeface="Arial" panose="020B0604020202020204" pitchFamily="34" charset="0"/>
                <a:cs typeface="Arial" panose="020B0604020202020204" pitchFamily="34" charset="0"/>
              </a:rPr>
              <a:t>السبي</a:t>
            </a:r>
            <a:endParaRPr lang="en-US" sz="2000" b="1" baseline="0" dirty="0">
              <a:solidFill>
                <a:srgbClr val="114FFB"/>
              </a:solidFill>
              <a:latin typeface="Arial" panose="020B0604020202020204" pitchFamily="34" charset="0"/>
              <a:cs typeface="Arial" panose="020B0604020202020204" pitchFamily="34" charset="0"/>
            </a:endParaRPr>
          </a:p>
        </p:txBody>
      </p:sp>
      <p:sp>
        <p:nvSpPr>
          <p:cNvPr id="141323" name="Rectangle 12"/>
          <p:cNvSpPr>
            <a:spLocks noChangeArrowheads="1"/>
          </p:cNvSpPr>
          <p:nvPr/>
        </p:nvSpPr>
        <p:spPr bwMode="auto">
          <a:xfrm>
            <a:off x="3630613" y="1844675"/>
            <a:ext cx="1152559"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800" b="1" baseline="0" dirty="0">
                <a:solidFill>
                  <a:srgbClr val="114FFB"/>
                </a:solidFill>
                <a:latin typeface="Arial" panose="020B0604020202020204" pitchFamily="34" charset="0"/>
                <a:cs typeface="Arial" panose="020B0604020202020204" pitchFamily="34" charset="0"/>
              </a:rPr>
              <a:t>70 سنة</a:t>
            </a:r>
            <a:endParaRPr lang="en-US" sz="2800" b="1" baseline="0" dirty="0">
              <a:solidFill>
                <a:srgbClr val="114FFB"/>
              </a:solidFill>
              <a:latin typeface="Arial" panose="020B0604020202020204" pitchFamily="34" charset="0"/>
              <a:cs typeface="Arial" panose="020B0604020202020204" pitchFamily="34" charset="0"/>
            </a:endParaRPr>
          </a:p>
        </p:txBody>
      </p:sp>
      <p:sp>
        <p:nvSpPr>
          <p:cNvPr id="141324" name="Rectangle 13"/>
          <p:cNvSpPr>
            <a:spLocks noChangeArrowheads="1"/>
          </p:cNvSpPr>
          <p:nvPr/>
        </p:nvSpPr>
        <p:spPr bwMode="auto">
          <a:xfrm>
            <a:off x="3706813" y="2301875"/>
            <a:ext cx="1255151"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800" b="1" baseline="0" dirty="0">
                <a:solidFill>
                  <a:srgbClr val="114FFB"/>
                </a:solidFill>
                <a:latin typeface="Arial" panose="020B0604020202020204" pitchFamily="34" charset="0"/>
                <a:cs typeface="Arial" panose="020B0604020202020204" pitchFamily="34" charset="0"/>
              </a:rPr>
              <a:t>3 رحلات</a:t>
            </a:r>
            <a:endParaRPr lang="en-US" sz="2800" b="1" baseline="0" dirty="0">
              <a:solidFill>
                <a:srgbClr val="114FFB"/>
              </a:solidFill>
              <a:latin typeface="Arial" panose="020B0604020202020204" pitchFamily="34" charset="0"/>
              <a:cs typeface="Arial" panose="020B0604020202020204" pitchFamily="34" charset="0"/>
            </a:endParaRPr>
          </a:p>
        </p:txBody>
      </p:sp>
      <p:sp>
        <p:nvSpPr>
          <p:cNvPr id="141325" name="Rectangle 14"/>
          <p:cNvSpPr>
            <a:spLocks noChangeArrowheads="1"/>
          </p:cNvSpPr>
          <p:nvPr/>
        </p:nvSpPr>
        <p:spPr bwMode="auto">
          <a:xfrm>
            <a:off x="3221038" y="2736850"/>
            <a:ext cx="2123978"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b="1" baseline="0" dirty="0">
                <a:solidFill>
                  <a:srgbClr val="114FFB"/>
                </a:solidFill>
                <a:latin typeface="Arial" panose="020B0604020202020204" pitchFamily="34" charset="0"/>
                <a:cs typeface="Arial" panose="020B0604020202020204" pitchFamily="34" charset="0"/>
              </a:rPr>
              <a:t>100 سنة/50000</a:t>
            </a:r>
            <a:endParaRPr lang="en-US" b="1" baseline="0" dirty="0">
              <a:solidFill>
                <a:srgbClr val="114FFB"/>
              </a:solidFill>
              <a:latin typeface="Arial" panose="020B0604020202020204" pitchFamily="34" charset="0"/>
              <a:cs typeface="Arial" panose="020B0604020202020204" pitchFamily="34" charset="0"/>
            </a:endParaRPr>
          </a:p>
        </p:txBody>
      </p:sp>
      <p:sp>
        <p:nvSpPr>
          <p:cNvPr id="141326" name="Rectangle 15"/>
          <p:cNvSpPr>
            <a:spLocks noChangeArrowheads="1"/>
          </p:cNvSpPr>
          <p:nvPr/>
        </p:nvSpPr>
        <p:spPr bwMode="auto">
          <a:xfrm>
            <a:off x="3783013" y="3216275"/>
            <a:ext cx="2377253" cy="520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800" b="1" baseline="0" dirty="0">
                <a:solidFill>
                  <a:srgbClr val="FFFF00"/>
                </a:solidFill>
                <a:latin typeface="Arial" panose="020B0604020202020204" pitchFamily="34" charset="0"/>
                <a:cs typeface="Arial" panose="020B0604020202020204" pitchFamily="34" charset="0"/>
              </a:rPr>
              <a:t>زربابل-عزرا-نحميا</a:t>
            </a:r>
            <a:endParaRPr lang="en-US" sz="2800" b="1" baseline="0" dirty="0">
              <a:solidFill>
                <a:srgbClr val="FFFF00"/>
              </a:solidFill>
              <a:latin typeface="Arial" panose="020B0604020202020204" pitchFamily="34" charset="0"/>
              <a:cs typeface="Arial" panose="020B0604020202020204" pitchFamily="34" charset="0"/>
            </a:endParaRPr>
          </a:p>
        </p:txBody>
      </p:sp>
      <p:sp>
        <p:nvSpPr>
          <p:cNvPr id="141327" name="Rectangle 16"/>
          <p:cNvSpPr>
            <a:spLocks noChangeArrowheads="1"/>
          </p:cNvSpPr>
          <p:nvPr/>
        </p:nvSpPr>
        <p:spPr bwMode="auto">
          <a:xfrm>
            <a:off x="3829050" y="3209925"/>
            <a:ext cx="150812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28" name="Line 17"/>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29" name="Line 18"/>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30" name="Line 19"/>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31" name="Line 20"/>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642069" name="Rectangle 21"/>
          <p:cNvSpPr>
            <a:spLocks noChangeArrowheads="1"/>
          </p:cNvSpPr>
          <p:nvPr/>
        </p:nvSpPr>
        <p:spPr bwMode="auto">
          <a:xfrm>
            <a:off x="1928794" y="1500175"/>
            <a:ext cx="5481656" cy="58221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lgn="l">
              <a:defRPr/>
            </a:pPr>
            <a:r>
              <a:rPr lang="ar-JO" sz="3200" b="1" baseline="0" dirty="0">
                <a:solidFill>
                  <a:srgbClr val="66FF33"/>
                </a:solidFill>
                <a:latin typeface="Arial" panose="020B0604020202020204" pitchFamily="34" charset="0"/>
                <a:cs typeface="Arial" panose="020B0604020202020204" pitchFamily="34" charset="0"/>
              </a:rPr>
              <a:t>عزرا  </a:t>
            </a:r>
            <a:r>
              <a:rPr lang="ar-JO" sz="3200" b="1" baseline="0" dirty="0">
                <a:solidFill>
                  <a:srgbClr val="FFFF00"/>
                </a:solidFill>
                <a:latin typeface="Arial" panose="020B0604020202020204" pitchFamily="34" charset="0"/>
                <a:cs typeface="Arial" panose="020B0604020202020204" pitchFamily="34" charset="0"/>
              </a:rPr>
              <a:t>يعود ليعلم شريعة الرب</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642070" name="Rectangle 22"/>
          <p:cNvSpPr>
            <a:spLocks noChangeArrowheads="1"/>
          </p:cNvSpPr>
          <p:nvPr/>
        </p:nvSpPr>
        <p:spPr bwMode="auto">
          <a:xfrm>
            <a:off x="676275" y="4643446"/>
            <a:ext cx="5291138"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lgn="l">
              <a:defRPr/>
            </a:pPr>
            <a:r>
              <a:rPr lang="en-US" sz="3200" b="1" baseline="0" dirty="0">
                <a:solidFill>
                  <a:srgbClr val="33CCCC"/>
                </a:solidFill>
                <a:latin typeface="Arial" panose="020B0604020202020204" pitchFamily="34" charset="0"/>
                <a:ea typeface="ＭＳ Ｐゴシック" charset="-128"/>
                <a:cs typeface="Arial" panose="020B0604020202020204" pitchFamily="34" charset="0"/>
              </a:rPr>
              <a:t> </a:t>
            </a:r>
            <a:r>
              <a:rPr lang="ar-JO" sz="3200" b="1" baseline="0" dirty="0">
                <a:solidFill>
                  <a:srgbClr val="FFFF00"/>
                </a:solidFill>
                <a:latin typeface="Arial" panose="020B0604020202020204" pitchFamily="34" charset="0"/>
                <a:ea typeface="ＭＳ Ｐゴシック" charset="-128"/>
                <a:cs typeface="Arial" panose="020B0604020202020204" pitchFamily="34" charset="0"/>
              </a:rPr>
              <a:t>يعود كقائد العهد القديم العظيم و يعيد بناء أبواب المدينة و أسوارها</a:t>
            </a:r>
            <a:endParaRPr lang="en-US" sz="3200" b="1" baseline="0"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141334" name="Text Box 41"/>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2000" b="1" baseline="0" dirty="0">
                <a:solidFill>
                  <a:srgbClr val="FFA27C"/>
                </a:solidFill>
                <a:latin typeface="Arial" panose="020B0604020202020204" pitchFamily="34" charset="0"/>
                <a:cs typeface="Arial" panose="020B0604020202020204" pitchFamily="34" charset="0"/>
              </a:rPr>
              <a:t> </a:t>
            </a:r>
          </a:p>
        </p:txBody>
      </p:sp>
      <p:sp>
        <p:nvSpPr>
          <p:cNvPr id="141335" name="Text Box 42"/>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600" b="1" baseline="0" dirty="0">
                <a:solidFill>
                  <a:srgbClr val="FFFFFF"/>
                </a:solidFill>
                <a:latin typeface="Arial" panose="020B0604020202020204" pitchFamily="34" charset="0"/>
                <a:cs typeface="Arial" panose="020B0604020202020204" pitchFamily="34" charset="0"/>
              </a:rPr>
              <a:t>3</a:t>
            </a:r>
            <a:endParaRPr lang="en-US" sz="1600" b="1" baseline="0" dirty="0">
              <a:solidFill>
                <a:srgbClr val="FFA27C"/>
              </a:solidFill>
              <a:latin typeface="Arial" panose="020B0604020202020204" pitchFamily="34" charset="0"/>
              <a:cs typeface="Arial" panose="020B0604020202020204" pitchFamily="34" charset="0"/>
            </a:endParaRPr>
          </a:p>
        </p:txBody>
      </p:sp>
      <p:sp>
        <p:nvSpPr>
          <p:cNvPr id="642095" name="Rectangle 47"/>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defRPr/>
            </a:pPr>
            <a:r>
              <a:rPr lang="en-US" sz="1000" b="1" baseline="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66</a:t>
            </a:r>
          </a:p>
        </p:txBody>
      </p:sp>
      <p:sp>
        <p:nvSpPr>
          <p:cNvPr id="141337" name="Text Box 49"/>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pPr>
            <a:r>
              <a:rPr lang="en-US" sz="1200" b="1" baseline="0" dirty="0">
                <a:solidFill>
                  <a:srgbClr val="FFFFFF"/>
                </a:solidFill>
                <a:latin typeface="Arial" panose="020B0604020202020204" pitchFamily="34" charset="0"/>
                <a:cs typeface="Arial" panose="020B0604020202020204" pitchFamily="34" charset="0"/>
              </a:rPr>
              <a:t>Handbook pg. 37-38</a:t>
            </a:r>
          </a:p>
        </p:txBody>
      </p:sp>
      <p:sp>
        <p:nvSpPr>
          <p:cNvPr id="642107" name="Text Box 59"/>
          <p:cNvSpPr txBox="1">
            <a:spLocks noChangeArrowheads="1"/>
          </p:cNvSpPr>
          <p:nvPr/>
        </p:nvSpPr>
        <p:spPr bwMode="auto">
          <a:xfrm>
            <a:off x="1857356" y="469900"/>
            <a:ext cx="5902344" cy="58477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algn="r">
              <a:spcBef>
                <a:spcPct val="50000"/>
              </a:spcBef>
              <a:defRPr/>
            </a:pPr>
            <a:r>
              <a:rPr lang="ar-JO" sz="3200" b="1" baseline="0" dirty="0">
                <a:solidFill>
                  <a:srgbClr val="1CFF23"/>
                </a:solidFill>
                <a:latin typeface="Arial" panose="020B0604020202020204" pitchFamily="34" charset="0"/>
                <a:cs typeface="Arial" panose="020B0604020202020204" pitchFamily="34" charset="0"/>
              </a:rPr>
              <a:t>زربابل ... </a:t>
            </a:r>
            <a:r>
              <a:rPr lang="ar-JO" sz="3200" b="1" baseline="0" dirty="0">
                <a:solidFill>
                  <a:srgbClr val="FFFF00"/>
                </a:solidFill>
                <a:latin typeface="Arial" panose="020B0604020202020204" pitchFamily="34" charset="0"/>
                <a:cs typeface="Arial" panose="020B0604020202020204" pitchFamily="34" charset="0"/>
              </a:rPr>
              <a:t>يعود ليبدأ بإعادة بناء الهيكل</a:t>
            </a:r>
            <a:endParaRPr lang="en-US" sz="3200" b="1" baseline="0" dirty="0">
              <a:solidFill>
                <a:srgbClr val="FFFF00"/>
              </a:solidFill>
              <a:latin typeface="Arial" panose="020B0604020202020204" pitchFamily="34" charset="0"/>
              <a:cs typeface="Arial" panose="020B0604020202020204" pitchFamily="34" charset="0"/>
            </a:endParaRPr>
          </a:p>
        </p:txBody>
      </p:sp>
      <p:sp>
        <p:nvSpPr>
          <p:cNvPr id="642105" name="Rectangle 57"/>
          <p:cNvSpPr>
            <a:spLocks noChangeArrowheads="1"/>
          </p:cNvSpPr>
          <p:nvPr/>
        </p:nvSpPr>
        <p:spPr bwMode="auto">
          <a:xfrm>
            <a:off x="555625" y="504825"/>
            <a:ext cx="8013700" cy="5810249"/>
          </a:xfrm>
          <a:prstGeom prst="rect">
            <a:avLst/>
          </a:prstGeom>
          <a:solidFill>
            <a:srgbClr val="000514">
              <a:alpha val="67058"/>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grpSp>
        <p:nvGrpSpPr>
          <p:cNvPr id="2" name="Group 53"/>
          <p:cNvGrpSpPr>
            <a:grpSpLocks/>
          </p:cNvGrpSpPr>
          <p:nvPr/>
        </p:nvGrpSpPr>
        <p:grpSpPr bwMode="auto">
          <a:xfrm>
            <a:off x="1435101" y="2214554"/>
            <a:ext cx="6357982" cy="2430334"/>
            <a:chOff x="1247" y="633"/>
            <a:chExt cx="3317" cy="2567"/>
          </a:xfrm>
        </p:grpSpPr>
        <p:sp>
          <p:nvSpPr>
            <p:cNvPr id="642102" name="AutoShape 54"/>
            <p:cNvSpPr>
              <a:spLocks noChangeArrowheads="1"/>
            </p:cNvSpPr>
            <p:nvPr/>
          </p:nvSpPr>
          <p:spPr bwMode="auto">
            <a:xfrm>
              <a:off x="1335" y="633"/>
              <a:ext cx="3116" cy="256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chemeClr val="accent2"/>
              </a:solidFill>
              <a:round/>
              <a:headEnd/>
              <a:tailEnd/>
            </a:ln>
            <a:effectLst/>
          </p:spPr>
          <p:txBody>
            <a:bodyPr wrap="none" anchor="ctr"/>
            <a:lstStyle/>
            <a:p>
              <a:pPr algn="l">
                <a:defRPr/>
              </a:pPr>
              <a:endParaRPr lang="en-US" sz="2800" b="1" baseline="0" dirty="0">
                <a:solidFill>
                  <a:srgbClr val="00DFCA"/>
                </a:solidFill>
                <a:latin typeface="Arial" panose="020B0604020202020204" pitchFamily="34" charset="0"/>
                <a:cs typeface="Arial" panose="020B0604020202020204" pitchFamily="34" charset="0"/>
              </a:endParaRPr>
            </a:p>
          </p:txBody>
        </p:sp>
        <p:sp>
          <p:nvSpPr>
            <p:cNvPr id="642103" name="Text Box 55"/>
            <p:cNvSpPr txBox="1">
              <a:spLocks noChangeArrowheads="1"/>
            </p:cNvSpPr>
            <p:nvPr/>
          </p:nvSpPr>
          <p:spPr bwMode="auto">
            <a:xfrm>
              <a:off x="1252" y="1090"/>
              <a:ext cx="3312" cy="117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spcBef>
                  <a:spcPct val="50000"/>
                </a:spcBef>
                <a:defRPr/>
              </a:pPr>
              <a:r>
                <a:rPr lang="ar-JO" sz="6600" b="1" baseline="0" dirty="0">
                  <a:solidFill>
                    <a:srgbClr val="FFD34A"/>
                  </a:solidFill>
                  <a:latin typeface="Arial" panose="020B0604020202020204" pitchFamily="34" charset="0"/>
                  <a:cs typeface="Arial" panose="020B0604020202020204" pitchFamily="34" charset="0"/>
                </a:rPr>
                <a:t>زربابل-عزرا-نحميا</a:t>
              </a:r>
              <a:endParaRPr lang="en-US" sz="4800" b="1" baseline="0" dirty="0">
                <a:solidFill>
                  <a:srgbClr val="FFD34A"/>
                </a:solidFill>
                <a:latin typeface="Arial" panose="020B0604020202020204" pitchFamily="34" charset="0"/>
                <a:cs typeface="Arial" panose="020B0604020202020204" pitchFamily="34" charset="0"/>
              </a:endParaRPr>
            </a:p>
          </p:txBody>
        </p:sp>
        <p:sp>
          <p:nvSpPr>
            <p:cNvPr id="642104" name="Text Box 56"/>
            <p:cNvSpPr txBox="1">
              <a:spLocks noChangeArrowheads="1"/>
            </p:cNvSpPr>
            <p:nvPr/>
          </p:nvSpPr>
          <p:spPr bwMode="auto">
            <a:xfrm>
              <a:off x="1247" y="2039"/>
              <a:ext cx="3312" cy="61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3200" b="1" baseline="0" dirty="0">
                  <a:solidFill>
                    <a:srgbClr val="FFD34A"/>
                  </a:solidFill>
                  <a:latin typeface="Arial" panose="020B0604020202020204" pitchFamily="34" charset="0"/>
                  <a:cs typeface="Arial" panose="020B0604020202020204" pitchFamily="34" charset="0"/>
                </a:rPr>
                <a:t>3 كهنة دبلوماسيين</a:t>
              </a:r>
              <a:endParaRPr lang="en-US" sz="3200" b="1" baseline="0" dirty="0">
                <a:solidFill>
                  <a:srgbClr val="FFD34A"/>
                </a:solidFill>
                <a:latin typeface="Arial" panose="020B0604020202020204" pitchFamily="34" charset="0"/>
                <a:cs typeface="Arial" panose="020B0604020202020204" pitchFamily="34" charset="0"/>
              </a:endParaRPr>
            </a:p>
          </p:txBody>
        </p:sp>
      </p:grpSp>
      <p:grpSp>
        <p:nvGrpSpPr>
          <p:cNvPr id="141342" name="Group 25"/>
          <p:cNvGrpSpPr>
            <a:grpSpLocks/>
          </p:cNvGrpSpPr>
          <p:nvPr/>
        </p:nvGrpSpPr>
        <p:grpSpPr bwMode="auto">
          <a:xfrm>
            <a:off x="7943850" y="3435350"/>
            <a:ext cx="1195388" cy="1098550"/>
            <a:chOff x="3544" y="2589"/>
            <a:chExt cx="753" cy="692"/>
          </a:xfrm>
        </p:grpSpPr>
        <p:sp>
          <p:nvSpPr>
            <p:cNvPr id="141347" name="Freeform 26"/>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48" name="Freeform 27"/>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49" name="AutoShape 28"/>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0" name="Rectangle 29"/>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1" name="Line 30"/>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2" name="Line 31"/>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3" name="Rectangle 32"/>
            <p:cNvSpPr>
              <a:spLocks noChangeArrowheads="1"/>
            </p:cNvSpPr>
            <p:nvPr/>
          </p:nvSpPr>
          <p:spPr bwMode="auto">
            <a:xfrm>
              <a:off x="3544" y="2589"/>
              <a:ext cx="495"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900" b="1" baseline="0" dirty="0">
                  <a:solidFill>
                    <a:srgbClr val="000000"/>
                  </a:solidFill>
                  <a:latin typeface="Arial" panose="020B0604020202020204" pitchFamily="34" charset="0"/>
                  <a:cs typeface="Arial" panose="020B0604020202020204" pitchFamily="34" charset="0"/>
                </a:rPr>
                <a:t>CAPTIVITY</a:t>
              </a:r>
            </a:p>
          </p:txBody>
        </p:sp>
        <p:sp>
          <p:nvSpPr>
            <p:cNvPr id="141354" name="Line 33"/>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5" name="Line 34"/>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56" name="Rectangle 35"/>
            <p:cNvSpPr>
              <a:spLocks noChangeArrowheads="1"/>
            </p:cNvSpPr>
            <p:nvPr/>
          </p:nvSpPr>
          <p:spPr bwMode="auto">
            <a:xfrm>
              <a:off x="3665" y="2752"/>
              <a:ext cx="443"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000" b="1" baseline="0" dirty="0">
                  <a:solidFill>
                    <a:srgbClr val="000000"/>
                  </a:solidFill>
                  <a:latin typeface="Arial" panose="020B0604020202020204" pitchFamily="34" charset="0"/>
                  <a:cs typeface="Arial" panose="020B0604020202020204" pitchFamily="34" charset="0"/>
                </a:rPr>
                <a:t>70 Years</a:t>
              </a:r>
            </a:p>
          </p:txBody>
        </p:sp>
        <p:sp>
          <p:nvSpPr>
            <p:cNvPr id="141357" name="Rectangle 36"/>
            <p:cNvSpPr>
              <a:spLocks noChangeArrowheads="1"/>
            </p:cNvSpPr>
            <p:nvPr/>
          </p:nvSpPr>
          <p:spPr bwMode="auto">
            <a:xfrm>
              <a:off x="3695" y="2864"/>
              <a:ext cx="394"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000" b="1" baseline="0" dirty="0">
                  <a:solidFill>
                    <a:srgbClr val="000000"/>
                  </a:solidFill>
                  <a:latin typeface="Arial" panose="020B0604020202020204" pitchFamily="34" charset="0"/>
                  <a:cs typeface="Arial" panose="020B0604020202020204" pitchFamily="34" charset="0"/>
                </a:rPr>
                <a:t>3 Treks</a:t>
              </a:r>
            </a:p>
          </p:txBody>
        </p:sp>
        <p:sp>
          <p:nvSpPr>
            <p:cNvPr id="141358" name="Rectangle 37"/>
            <p:cNvSpPr>
              <a:spLocks noChangeArrowheads="1"/>
            </p:cNvSpPr>
            <p:nvPr/>
          </p:nvSpPr>
          <p:spPr bwMode="auto">
            <a:xfrm>
              <a:off x="3676" y="3115"/>
              <a:ext cx="524"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r>
                <a:rPr lang="en-US" sz="1000" b="1" baseline="0" dirty="0">
                  <a:solidFill>
                    <a:srgbClr val="000000"/>
                  </a:solidFill>
                  <a:latin typeface="Arial" panose="020B0604020202020204" pitchFamily="34" charset="0"/>
                  <a:cs typeface="Arial" panose="020B0604020202020204" pitchFamily="34" charset="0"/>
                </a:rPr>
                <a:t>Z - E - N</a:t>
              </a:r>
            </a:p>
          </p:txBody>
        </p:sp>
        <p:sp>
          <p:nvSpPr>
            <p:cNvPr id="141359" name="Rectangle 38"/>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60" name="Rectangle 39"/>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a:endParaRPr lang="en-US" sz="2800" b="1" baseline="0" dirty="0">
                <a:solidFill>
                  <a:srgbClr val="00DFCA"/>
                </a:solidFill>
                <a:latin typeface="Arial" panose="020B0604020202020204" pitchFamily="34" charset="0"/>
                <a:cs typeface="Arial" panose="020B0604020202020204" pitchFamily="34" charset="0"/>
              </a:endParaRPr>
            </a:p>
          </p:txBody>
        </p:sp>
        <p:sp>
          <p:nvSpPr>
            <p:cNvPr id="141361" name="Rectangle 40"/>
            <p:cNvSpPr>
              <a:spLocks noChangeArrowheads="1"/>
            </p:cNvSpPr>
            <p:nvPr/>
          </p:nvSpPr>
          <p:spPr bwMode="auto">
            <a:xfrm>
              <a:off x="3566" y="3007"/>
              <a:ext cx="731"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r>
                <a:rPr lang="en-US" sz="800" b="1" baseline="0" dirty="0">
                  <a:solidFill>
                    <a:srgbClr val="000000"/>
                  </a:solidFill>
                  <a:latin typeface="Arial" panose="020B0604020202020204" pitchFamily="34" charset="0"/>
                  <a:cs typeface="Arial" panose="020B0604020202020204" pitchFamily="34" charset="0"/>
                </a:rPr>
                <a:t>100 Years / 50,000</a:t>
              </a:r>
            </a:p>
          </p:txBody>
        </p:sp>
      </p:grpSp>
      <p:sp>
        <p:nvSpPr>
          <p:cNvPr id="642108" name="Text Box 60"/>
          <p:cNvSpPr txBox="1">
            <a:spLocks noChangeArrowheads="1"/>
          </p:cNvSpPr>
          <p:nvPr/>
        </p:nvSpPr>
        <p:spPr bwMode="auto">
          <a:xfrm>
            <a:off x="1754188" y="-34925"/>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l">
              <a:spcBef>
                <a:spcPct val="50000"/>
              </a:spcBef>
              <a:defRPr/>
            </a:pPr>
            <a:r>
              <a:rPr lang="ar-JO" sz="1600" b="1" baseline="0" dirty="0">
                <a:solidFill>
                  <a:srgbClr val="FFFFFF"/>
                </a:solidFill>
                <a:latin typeface="Arial" panose="020B0604020202020204" pitchFamily="34" charset="0"/>
                <a:cs typeface="Arial" panose="020B0604020202020204" pitchFamily="34" charset="0"/>
              </a:rPr>
              <a:t>نحميا 3</a:t>
            </a:r>
            <a:endParaRPr lang="en-US" sz="1600" b="1" baseline="0" dirty="0">
              <a:solidFill>
                <a:srgbClr val="FFFFFF"/>
              </a:solidFill>
              <a:latin typeface="Arial" panose="020B0604020202020204" pitchFamily="34" charset="0"/>
              <a:cs typeface="Arial" panose="020B0604020202020204" pitchFamily="34" charset="0"/>
            </a:endParaRPr>
          </a:p>
        </p:txBody>
      </p:sp>
      <p:grpSp>
        <p:nvGrpSpPr>
          <p:cNvPr id="141344" name="Group 57"/>
          <p:cNvGrpSpPr>
            <a:grpSpLocks/>
          </p:cNvGrpSpPr>
          <p:nvPr/>
        </p:nvGrpSpPr>
        <p:grpSpPr bwMode="auto">
          <a:xfrm>
            <a:off x="519113" y="117475"/>
            <a:ext cx="854075" cy="1720850"/>
            <a:chOff x="519113" y="312738"/>
            <a:chExt cx="854075" cy="1910769"/>
          </a:xfrm>
        </p:grpSpPr>
        <p:sp>
          <p:nvSpPr>
            <p:cNvPr id="59" name="Rectangle 5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a:defRPr/>
              </a:pPr>
              <a:r>
                <a:rPr lang="en-US" sz="10600" b="1" baseline="0" dirty="0">
                  <a:solidFill>
                    <a:srgbClr val="FFFF00"/>
                  </a:solidFill>
                  <a:latin typeface="Arial" panose="020B0604020202020204" pitchFamily="34" charset="0"/>
                  <a:cs typeface="Arial" panose="020B0604020202020204" pitchFamily="34" charset="0"/>
                </a:rPr>
                <a:t>7</a:t>
              </a:r>
              <a:endParaRPr lang="en-US" sz="2800" b="1" baseline="0" dirty="0">
                <a:solidFill>
                  <a:srgbClr val="00DFCA"/>
                </a:solidFill>
                <a:latin typeface="Arial" panose="020B0604020202020204" pitchFamily="34" charset="0"/>
                <a:cs typeface="Arial" panose="020B0604020202020204" pitchFamily="34" charset="0"/>
              </a:endParaRPr>
            </a:p>
          </p:txBody>
        </p:sp>
        <p:sp>
          <p:nvSpPr>
            <p:cNvPr id="6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lgn="l">
                <a:defRPr/>
              </a:pPr>
              <a:endParaRPr lang="en-US" sz="2800" b="1" baseline="0" dirty="0">
                <a:solidFill>
                  <a:srgbClr val="00DFCA"/>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21569750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642069"/>
                                        </p:tgtEl>
                                        <p:attrNameLst>
                                          <p:attrName>style.visibility</p:attrName>
                                        </p:attrNameLst>
                                      </p:cBhvr>
                                      <p:to>
                                        <p:strVal val="visible"/>
                                      </p:to>
                                    </p:set>
                                    <p:anim calcmode="lin" valueType="num">
                                      <p:cBhvr>
                                        <p:cTn id="7" dur="500" fill="hold"/>
                                        <p:tgtEl>
                                          <p:spTgt spid="642069"/>
                                        </p:tgtEl>
                                        <p:attrNameLst>
                                          <p:attrName>ppt_w</p:attrName>
                                        </p:attrNameLst>
                                      </p:cBhvr>
                                      <p:tavLst>
                                        <p:tav tm="0">
                                          <p:val>
                                            <p:fltVal val="0"/>
                                          </p:val>
                                        </p:tav>
                                        <p:tav tm="100000">
                                          <p:val>
                                            <p:strVal val="#ppt_w"/>
                                          </p:val>
                                        </p:tav>
                                      </p:tavLst>
                                    </p:anim>
                                    <p:anim calcmode="lin" valueType="num">
                                      <p:cBhvr>
                                        <p:cTn id="8" dur="500" fill="hold"/>
                                        <p:tgtEl>
                                          <p:spTgt spid="642069"/>
                                        </p:tgtEl>
                                        <p:attrNameLst>
                                          <p:attrName>ppt_h</p:attrName>
                                        </p:attrNameLst>
                                      </p:cBhvr>
                                      <p:tavLst>
                                        <p:tav tm="0">
                                          <p:val>
                                            <p:fltVal val="0"/>
                                          </p:val>
                                        </p:tav>
                                        <p:tav tm="100000">
                                          <p:val>
                                            <p:strVal val="#ppt_h"/>
                                          </p:val>
                                        </p:tav>
                                      </p:tavLst>
                                    </p:anim>
                                    <p:anim calcmode="lin" valueType="num">
                                      <p:cBhvr>
                                        <p:cTn id="9" dur="500" fill="hold"/>
                                        <p:tgtEl>
                                          <p:spTgt spid="642069"/>
                                        </p:tgtEl>
                                        <p:attrNameLst>
                                          <p:attrName>ppt_x</p:attrName>
                                        </p:attrNameLst>
                                      </p:cBhvr>
                                      <p:tavLst>
                                        <p:tav tm="0">
                                          <p:val>
                                            <p:fltVal val="0.5"/>
                                          </p:val>
                                        </p:tav>
                                        <p:tav tm="100000">
                                          <p:val>
                                            <p:strVal val="#ppt_x"/>
                                          </p:val>
                                        </p:tav>
                                      </p:tavLst>
                                    </p:anim>
                                    <p:anim calcmode="lin" valueType="num">
                                      <p:cBhvr>
                                        <p:cTn id="10" dur="500" fill="hold"/>
                                        <p:tgtEl>
                                          <p:spTgt spid="642069"/>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642070"/>
                                        </p:tgtEl>
                                        <p:attrNameLst>
                                          <p:attrName>style.visibility</p:attrName>
                                        </p:attrNameLst>
                                      </p:cBhvr>
                                      <p:to>
                                        <p:strVal val="visible"/>
                                      </p:to>
                                    </p:set>
                                    <p:anim calcmode="lin" valueType="num">
                                      <p:cBhvr>
                                        <p:cTn id="15" dur="500" fill="hold"/>
                                        <p:tgtEl>
                                          <p:spTgt spid="642070"/>
                                        </p:tgtEl>
                                        <p:attrNameLst>
                                          <p:attrName>ppt_w</p:attrName>
                                        </p:attrNameLst>
                                      </p:cBhvr>
                                      <p:tavLst>
                                        <p:tav tm="0">
                                          <p:val>
                                            <p:fltVal val="0"/>
                                          </p:val>
                                        </p:tav>
                                        <p:tav tm="100000">
                                          <p:val>
                                            <p:strVal val="#ppt_w"/>
                                          </p:val>
                                        </p:tav>
                                      </p:tavLst>
                                    </p:anim>
                                    <p:anim calcmode="lin" valueType="num">
                                      <p:cBhvr>
                                        <p:cTn id="16" dur="500" fill="hold"/>
                                        <p:tgtEl>
                                          <p:spTgt spid="642070"/>
                                        </p:tgtEl>
                                        <p:attrNameLst>
                                          <p:attrName>ppt_h</p:attrName>
                                        </p:attrNameLst>
                                      </p:cBhvr>
                                      <p:tavLst>
                                        <p:tav tm="0">
                                          <p:val>
                                            <p:fltVal val="0"/>
                                          </p:val>
                                        </p:tav>
                                        <p:tav tm="100000">
                                          <p:val>
                                            <p:strVal val="#ppt_h"/>
                                          </p:val>
                                        </p:tav>
                                      </p:tavLst>
                                    </p:anim>
                                    <p:anim calcmode="lin" valueType="num">
                                      <p:cBhvr>
                                        <p:cTn id="17" dur="500" fill="hold"/>
                                        <p:tgtEl>
                                          <p:spTgt spid="642070"/>
                                        </p:tgtEl>
                                        <p:attrNameLst>
                                          <p:attrName>ppt_x</p:attrName>
                                        </p:attrNameLst>
                                      </p:cBhvr>
                                      <p:tavLst>
                                        <p:tav tm="0">
                                          <p:val>
                                            <p:fltVal val="0.5"/>
                                          </p:val>
                                        </p:tav>
                                        <p:tav tm="100000">
                                          <p:val>
                                            <p:strVal val="#ppt_x"/>
                                          </p:val>
                                        </p:tav>
                                      </p:tavLst>
                                    </p:anim>
                                    <p:anim calcmode="lin" valueType="num">
                                      <p:cBhvr>
                                        <p:cTn id="18" dur="500" fill="hold"/>
                                        <p:tgtEl>
                                          <p:spTgt spid="642070"/>
                                        </p:tgtEl>
                                        <p:attrNameLst>
                                          <p:attrName>ppt_y</p:attrName>
                                        </p:attrNameLst>
                                      </p:cBhvr>
                                      <p:tavLst>
                                        <p:tav tm="0">
                                          <p:val>
                                            <p:fltVal val="0.5"/>
                                          </p:val>
                                        </p:tav>
                                        <p:tav tm="100000">
                                          <p:val>
                                            <p:strVal val="#ppt_y"/>
                                          </p:val>
                                        </p:tav>
                                      </p:tavLst>
                                    </p:anim>
                                  </p:childTnLst>
                                </p:cTn>
                              </p:par>
                              <p:par>
                                <p:cTn id="19" presetID="53" presetClass="entr" presetSubtype="16" fill="hold" grpId="0" nodeType="withEffect">
                                  <p:stCondLst>
                                    <p:cond delay="0"/>
                                  </p:stCondLst>
                                  <p:childTnLst>
                                    <p:set>
                                      <p:cBhvr>
                                        <p:cTn id="20" dur="1" fill="hold">
                                          <p:stCondLst>
                                            <p:cond delay="0"/>
                                          </p:stCondLst>
                                        </p:cTn>
                                        <p:tgtEl>
                                          <p:spTgt spid="642056"/>
                                        </p:tgtEl>
                                        <p:attrNameLst>
                                          <p:attrName>style.visibility</p:attrName>
                                        </p:attrNameLst>
                                      </p:cBhvr>
                                      <p:to>
                                        <p:strVal val="visible"/>
                                      </p:to>
                                    </p:set>
                                    <p:anim calcmode="lin" valueType="num">
                                      <p:cBhvr>
                                        <p:cTn id="21" dur="500" fill="hold"/>
                                        <p:tgtEl>
                                          <p:spTgt spid="642056"/>
                                        </p:tgtEl>
                                        <p:attrNameLst>
                                          <p:attrName>ppt_w</p:attrName>
                                        </p:attrNameLst>
                                      </p:cBhvr>
                                      <p:tavLst>
                                        <p:tav tm="0">
                                          <p:val>
                                            <p:fltVal val="0"/>
                                          </p:val>
                                        </p:tav>
                                        <p:tav tm="100000">
                                          <p:val>
                                            <p:strVal val="#ppt_w"/>
                                          </p:val>
                                        </p:tav>
                                      </p:tavLst>
                                    </p:anim>
                                    <p:anim calcmode="lin" valueType="num">
                                      <p:cBhvr>
                                        <p:cTn id="22" dur="500" fill="hold"/>
                                        <p:tgtEl>
                                          <p:spTgt spid="642056"/>
                                        </p:tgtEl>
                                        <p:attrNameLst>
                                          <p:attrName>ppt_h</p:attrName>
                                        </p:attrNameLst>
                                      </p:cBhvr>
                                      <p:tavLst>
                                        <p:tav tm="0">
                                          <p:val>
                                            <p:fltVal val="0"/>
                                          </p:val>
                                        </p:tav>
                                        <p:tav tm="100000">
                                          <p:val>
                                            <p:strVal val="#ppt_h"/>
                                          </p:val>
                                        </p:tav>
                                      </p:tavLst>
                                    </p:anim>
                                    <p:animEffect transition="in" filter="fade">
                                      <p:cBhvr>
                                        <p:cTn id="23" dur="500"/>
                                        <p:tgtEl>
                                          <p:spTgt spid="64205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642105"/>
                                        </p:tgtEl>
                                        <p:attrNameLst>
                                          <p:attrName>style.visibility</p:attrName>
                                        </p:attrNameLst>
                                      </p:cBhvr>
                                      <p:to>
                                        <p:strVal val="visible"/>
                                      </p:to>
                                    </p:set>
                                    <p:animEffect transition="in" filter="fade">
                                      <p:cBhvr>
                                        <p:cTn id="28" dur="1000"/>
                                        <p:tgtEl>
                                          <p:spTgt spid="642105"/>
                                        </p:tgtEl>
                                      </p:cBhvr>
                                    </p:animEffect>
                                  </p:childTnLst>
                                </p:cTn>
                              </p:par>
                            </p:childTnLst>
                          </p:cTn>
                        </p:par>
                        <p:par>
                          <p:cTn id="29" fill="hold">
                            <p:stCondLst>
                              <p:cond delay="1000"/>
                            </p:stCondLst>
                            <p:childTnLst>
                              <p:par>
                                <p:cTn id="30" presetID="2" presetClass="entr" presetSubtype="4" fill="hold" nodeType="after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additive="base">
                                        <p:cTn id="32" dur="500" fill="hold"/>
                                        <p:tgtEl>
                                          <p:spTgt spid="2"/>
                                        </p:tgtEl>
                                        <p:attrNameLst>
                                          <p:attrName>ppt_x</p:attrName>
                                        </p:attrNameLst>
                                      </p:cBhvr>
                                      <p:tavLst>
                                        <p:tav tm="0">
                                          <p:val>
                                            <p:strVal val="#ppt_x"/>
                                          </p:val>
                                        </p:tav>
                                        <p:tav tm="100000">
                                          <p:val>
                                            <p:strVal val="#ppt_x"/>
                                          </p:val>
                                        </p:tav>
                                      </p:tavLst>
                                    </p:anim>
                                    <p:anim calcmode="lin" valueType="num">
                                      <p:cBhvr additive="base">
                                        <p:cTn id="3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56" grpId="0"/>
      <p:bldP spid="642069" grpId="0" autoUpdateAnimBg="0"/>
      <p:bldP spid="642070" grpId="0" autoUpdateAnimBg="0"/>
      <p:bldP spid="642105"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001000" cy="685800"/>
          </a:xfrm>
          <a:solidFill>
            <a:srgbClr val="000000"/>
          </a:solidFill>
        </p:spPr>
        <p:txBody>
          <a:bodyP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تشابه عزرا مع أستير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499" name="Text Box 3"/>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ar-JO" b="1" baseline="0" dirty="0">
                <a:solidFill>
                  <a:srgbClr val="000000"/>
                </a:solidFill>
                <a:latin typeface="Arial" panose="020B0604020202020204" pitchFamily="34" charset="0"/>
                <a:cs typeface="Arial" panose="020B0604020202020204" pitchFamily="34" charset="0"/>
              </a:rPr>
              <a:t>289</a:t>
            </a:r>
            <a:endParaRPr lang="en-US" b="1" baseline="0" dirty="0">
              <a:solidFill>
                <a:srgbClr val="000000"/>
              </a:solidFill>
              <a:latin typeface="Arial" panose="020B0604020202020204" pitchFamily="34" charset="0"/>
              <a:cs typeface="Arial" panose="020B0604020202020204" pitchFamily="34" charset="0"/>
            </a:endParaRPr>
          </a:p>
        </p:txBody>
      </p:sp>
      <p:grpSp>
        <p:nvGrpSpPr>
          <p:cNvPr id="106500" name="Group 106"/>
          <p:cNvGrpSpPr>
            <a:grpSpLocks/>
          </p:cNvGrpSpPr>
          <p:nvPr/>
        </p:nvGrpSpPr>
        <p:grpSpPr bwMode="auto">
          <a:xfrm>
            <a:off x="0" y="762000"/>
            <a:ext cx="9144000" cy="6019800"/>
            <a:chOff x="0" y="480"/>
            <a:chExt cx="5760" cy="3792"/>
          </a:xfrm>
        </p:grpSpPr>
        <p:grpSp>
          <p:nvGrpSpPr>
            <p:cNvPr id="106501" name="Group 37"/>
            <p:cNvGrpSpPr>
              <a:grpSpLocks/>
            </p:cNvGrpSpPr>
            <p:nvPr/>
          </p:nvGrpSpPr>
          <p:grpSpPr bwMode="auto">
            <a:xfrm>
              <a:off x="0" y="480"/>
              <a:ext cx="5760" cy="336"/>
              <a:chOff x="0" y="0"/>
              <a:chExt cx="4539" cy="671"/>
            </a:xfrm>
          </p:grpSpPr>
          <p:sp>
            <p:nvSpPr>
              <p:cNvPr id="106595" name="Rectangle 4"/>
              <p:cNvSpPr>
                <a:spLocks noChangeArrowheads="1"/>
              </p:cNvSpPr>
              <p:nvPr/>
            </p:nvSpPr>
            <p:spPr bwMode="auto">
              <a:xfrm>
                <a:off x="32" y="0"/>
                <a:ext cx="4475"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استرداد الهيكل والشعب</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6" name="Rectangle 36"/>
              <p:cNvSpPr>
                <a:spLocks noChangeArrowheads="1"/>
              </p:cNvSpPr>
              <p:nvPr/>
            </p:nvSpPr>
            <p:spPr bwMode="auto">
              <a:xfrm>
                <a:off x="0" y="0"/>
                <a:ext cx="4539"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2" name="Group 39"/>
            <p:cNvGrpSpPr>
              <a:grpSpLocks/>
            </p:cNvGrpSpPr>
            <p:nvPr/>
          </p:nvGrpSpPr>
          <p:grpSpPr bwMode="auto">
            <a:xfrm>
              <a:off x="0" y="816"/>
              <a:ext cx="2731" cy="423"/>
              <a:chOff x="0" y="671"/>
              <a:chExt cx="2152" cy="845"/>
            </a:xfrm>
          </p:grpSpPr>
          <p:sp>
            <p:nvSpPr>
              <p:cNvPr id="106593" name="Rectangle 5"/>
              <p:cNvSpPr>
                <a:spLocks noChangeArrowheads="1"/>
              </p:cNvSpPr>
              <p:nvPr/>
            </p:nvSpPr>
            <p:spPr bwMode="auto">
              <a:xfrm>
                <a:off x="32" y="671"/>
                <a:ext cx="2088"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الهيكل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4" name="Rectangle 38"/>
              <p:cNvSpPr>
                <a:spLocks noChangeArrowheads="1"/>
              </p:cNvSpPr>
              <p:nvPr/>
            </p:nvSpPr>
            <p:spPr bwMode="auto">
              <a:xfrm>
                <a:off x="0" y="671"/>
                <a:ext cx="2152"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3" name="Group 45"/>
            <p:cNvGrpSpPr>
              <a:grpSpLocks/>
            </p:cNvGrpSpPr>
            <p:nvPr/>
          </p:nvGrpSpPr>
          <p:grpSpPr bwMode="auto">
            <a:xfrm>
              <a:off x="3204" y="816"/>
              <a:ext cx="2556" cy="423"/>
              <a:chOff x="2525" y="671"/>
              <a:chExt cx="2014" cy="845"/>
            </a:xfrm>
          </p:grpSpPr>
          <p:sp>
            <p:nvSpPr>
              <p:cNvPr id="106591" name="Rectangle 7"/>
              <p:cNvSpPr>
                <a:spLocks noChangeArrowheads="1"/>
              </p:cNvSpPr>
              <p:nvPr/>
            </p:nvSpPr>
            <p:spPr bwMode="auto">
              <a:xfrm>
                <a:off x="2557" y="671"/>
                <a:ext cx="1950" cy="8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الشعب</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2" name="Rectangle 44"/>
              <p:cNvSpPr>
                <a:spLocks noChangeArrowheads="1"/>
              </p:cNvSpPr>
              <p:nvPr/>
            </p:nvSpPr>
            <p:spPr bwMode="auto">
              <a:xfrm>
                <a:off x="2525" y="671"/>
                <a:ext cx="2014"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4" name="Group 47"/>
            <p:cNvGrpSpPr>
              <a:grpSpLocks/>
            </p:cNvGrpSpPr>
            <p:nvPr/>
          </p:nvGrpSpPr>
          <p:grpSpPr bwMode="auto">
            <a:xfrm>
              <a:off x="0" y="1239"/>
              <a:ext cx="2731" cy="316"/>
              <a:chOff x="0" y="1516"/>
              <a:chExt cx="2152" cy="633"/>
            </a:xfrm>
          </p:grpSpPr>
          <p:sp>
            <p:nvSpPr>
              <p:cNvPr id="106589" name="Rectangle 8"/>
              <p:cNvSpPr>
                <a:spLocks noChangeArrowheads="1"/>
              </p:cNvSpPr>
              <p:nvPr/>
            </p:nvSpPr>
            <p:spPr bwMode="auto">
              <a:xfrm>
                <a:off x="32" y="1516"/>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زربابل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90" name="Rectangle 46"/>
              <p:cNvSpPr>
                <a:spLocks noChangeArrowheads="1"/>
              </p:cNvSpPr>
              <p:nvPr/>
            </p:nvSpPr>
            <p:spPr bwMode="auto">
              <a:xfrm>
                <a:off x="0" y="1516"/>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5" name="Group 49"/>
            <p:cNvGrpSpPr>
              <a:grpSpLocks/>
            </p:cNvGrpSpPr>
            <p:nvPr/>
          </p:nvGrpSpPr>
          <p:grpSpPr bwMode="auto">
            <a:xfrm>
              <a:off x="3204" y="1239"/>
              <a:ext cx="2556" cy="316"/>
              <a:chOff x="2525" y="1516"/>
              <a:chExt cx="2014" cy="633"/>
            </a:xfrm>
          </p:grpSpPr>
          <p:sp>
            <p:nvSpPr>
              <p:cNvPr id="106587" name="Rectangle 9"/>
              <p:cNvSpPr>
                <a:spLocks noChangeArrowheads="1"/>
              </p:cNvSpPr>
              <p:nvPr/>
            </p:nvSpPr>
            <p:spPr bwMode="auto">
              <a:xfrm>
                <a:off x="2557" y="1516"/>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عزرا</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8" name="Rectangle 48"/>
              <p:cNvSpPr>
                <a:spLocks noChangeArrowheads="1"/>
              </p:cNvSpPr>
              <p:nvPr/>
            </p:nvSpPr>
            <p:spPr bwMode="auto">
              <a:xfrm>
                <a:off x="2525" y="1516"/>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6" name="Group 51"/>
            <p:cNvGrpSpPr>
              <a:grpSpLocks/>
            </p:cNvGrpSpPr>
            <p:nvPr/>
          </p:nvGrpSpPr>
          <p:grpSpPr bwMode="auto">
            <a:xfrm>
              <a:off x="0" y="1555"/>
              <a:ext cx="2731" cy="317"/>
              <a:chOff x="0" y="2149"/>
              <a:chExt cx="2152" cy="633"/>
            </a:xfrm>
          </p:grpSpPr>
          <p:sp>
            <p:nvSpPr>
              <p:cNvPr id="106585" name="Rectangle 10"/>
              <p:cNvSpPr>
                <a:spLocks noChangeArrowheads="1"/>
              </p:cNvSpPr>
              <p:nvPr/>
            </p:nvSpPr>
            <p:spPr bwMode="auto">
              <a:xfrm>
                <a:off x="32" y="2149"/>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عزرا 1-6</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6" name="Rectangle 50"/>
              <p:cNvSpPr>
                <a:spLocks noChangeArrowheads="1"/>
              </p:cNvSpPr>
              <p:nvPr/>
            </p:nvSpPr>
            <p:spPr bwMode="auto">
              <a:xfrm>
                <a:off x="0" y="2149"/>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7" name="Group 53"/>
            <p:cNvGrpSpPr>
              <a:grpSpLocks/>
            </p:cNvGrpSpPr>
            <p:nvPr/>
          </p:nvGrpSpPr>
          <p:grpSpPr bwMode="auto">
            <a:xfrm>
              <a:off x="3204" y="1555"/>
              <a:ext cx="2556" cy="317"/>
              <a:chOff x="2525" y="2149"/>
              <a:chExt cx="2014" cy="633"/>
            </a:xfrm>
          </p:grpSpPr>
          <p:sp>
            <p:nvSpPr>
              <p:cNvPr id="106583" name="Rectangle 11"/>
              <p:cNvSpPr>
                <a:spLocks noChangeArrowheads="1"/>
              </p:cNvSpPr>
              <p:nvPr/>
            </p:nvSpPr>
            <p:spPr bwMode="auto">
              <a:xfrm>
                <a:off x="2557" y="2149"/>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عزرا 7-10</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4" name="Rectangle 52"/>
              <p:cNvSpPr>
                <a:spLocks noChangeArrowheads="1"/>
              </p:cNvSpPr>
              <p:nvPr/>
            </p:nvSpPr>
            <p:spPr bwMode="auto">
              <a:xfrm>
                <a:off x="2525" y="2149"/>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8" name="Group 55"/>
            <p:cNvGrpSpPr>
              <a:grpSpLocks/>
            </p:cNvGrpSpPr>
            <p:nvPr/>
          </p:nvGrpSpPr>
          <p:grpSpPr bwMode="auto">
            <a:xfrm>
              <a:off x="0" y="1872"/>
              <a:ext cx="2731" cy="317"/>
              <a:chOff x="0" y="2782"/>
              <a:chExt cx="2152" cy="633"/>
            </a:xfrm>
          </p:grpSpPr>
          <p:sp>
            <p:nvSpPr>
              <p:cNvPr id="106581" name="Rectangle 12"/>
              <p:cNvSpPr>
                <a:spLocks noChangeArrowheads="1"/>
              </p:cNvSpPr>
              <p:nvPr/>
            </p:nvSpPr>
            <p:spPr bwMode="auto">
              <a:xfrm>
                <a:off x="32" y="2782"/>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50000 عائد</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2" name="Rectangle 54"/>
              <p:cNvSpPr>
                <a:spLocks noChangeArrowheads="1"/>
              </p:cNvSpPr>
              <p:nvPr/>
            </p:nvSpPr>
            <p:spPr bwMode="auto">
              <a:xfrm>
                <a:off x="0" y="2782"/>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09" name="Group 57"/>
            <p:cNvGrpSpPr>
              <a:grpSpLocks/>
            </p:cNvGrpSpPr>
            <p:nvPr/>
          </p:nvGrpSpPr>
          <p:grpSpPr bwMode="auto">
            <a:xfrm>
              <a:off x="3204" y="1872"/>
              <a:ext cx="2556" cy="317"/>
              <a:chOff x="2525" y="2782"/>
              <a:chExt cx="2014" cy="633"/>
            </a:xfrm>
          </p:grpSpPr>
          <p:sp>
            <p:nvSpPr>
              <p:cNvPr id="106579" name="Rectangle 13"/>
              <p:cNvSpPr>
                <a:spLocks noChangeArrowheads="1"/>
              </p:cNvSpPr>
              <p:nvPr/>
            </p:nvSpPr>
            <p:spPr bwMode="auto">
              <a:xfrm>
                <a:off x="2557" y="2782"/>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5000 عائد</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80" name="Rectangle 56"/>
              <p:cNvSpPr>
                <a:spLocks noChangeArrowheads="1"/>
              </p:cNvSpPr>
              <p:nvPr/>
            </p:nvSpPr>
            <p:spPr bwMode="auto">
              <a:xfrm>
                <a:off x="2525" y="2782"/>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0" name="Group 59"/>
            <p:cNvGrpSpPr>
              <a:grpSpLocks/>
            </p:cNvGrpSpPr>
            <p:nvPr/>
          </p:nvGrpSpPr>
          <p:grpSpPr bwMode="auto">
            <a:xfrm>
              <a:off x="0" y="2189"/>
              <a:ext cx="2731" cy="317"/>
              <a:chOff x="0" y="3415"/>
              <a:chExt cx="2152" cy="633"/>
            </a:xfrm>
          </p:grpSpPr>
          <p:sp>
            <p:nvSpPr>
              <p:cNvPr id="106577" name="Rectangle 14"/>
              <p:cNvSpPr>
                <a:spLocks noChangeArrowheads="1"/>
              </p:cNvSpPr>
              <p:nvPr/>
            </p:nvSpPr>
            <p:spPr bwMode="auto">
              <a:xfrm>
                <a:off x="32" y="3415"/>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نجاة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8" name="Rectangle 58"/>
              <p:cNvSpPr>
                <a:spLocks noChangeArrowheads="1"/>
              </p:cNvSpPr>
              <p:nvPr/>
            </p:nvSpPr>
            <p:spPr bwMode="auto">
              <a:xfrm>
                <a:off x="0" y="3415"/>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1" name="Group 61"/>
            <p:cNvGrpSpPr>
              <a:grpSpLocks/>
            </p:cNvGrpSpPr>
            <p:nvPr/>
          </p:nvGrpSpPr>
          <p:grpSpPr bwMode="auto">
            <a:xfrm>
              <a:off x="3204" y="2189"/>
              <a:ext cx="2556" cy="317"/>
              <a:chOff x="2525" y="3415"/>
              <a:chExt cx="2014" cy="633"/>
            </a:xfrm>
          </p:grpSpPr>
          <p:sp>
            <p:nvSpPr>
              <p:cNvPr id="106575" name="Rectangle 15"/>
              <p:cNvSpPr>
                <a:spLocks noChangeArrowheads="1"/>
              </p:cNvSpPr>
              <p:nvPr/>
            </p:nvSpPr>
            <p:spPr bwMode="auto">
              <a:xfrm>
                <a:off x="2557" y="3415"/>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نهضة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6" name="Rectangle 60"/>
              <p:cNvSpPr>
                <a:spLocks noChangeArrowheads="1"/>
              </p:cNvSpPr>
              <p:nvPr/>
            </p:nvSpPr>
            <p:spPr bwMode="auto">
              <a:xfrm>
                <a:off x="2525" y="3415"/>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2" name="Group 63"/>
            <p:cNvGrpSpPr>
              <a:grpSpLocks/>
            </p:cNvGrpSpPr>
            <p:nvPr/>
          </p:nvGrpSpPr>
          <p:grpSpPr bwMode="auto">
            <a:xfrm>
              <a:off x="0" y="2506"/>
              <a:ext cx="2731" cy="316"/>
              <a:chOff x="0" y="4048"/>
              <a:chExt cx="2152" cy="633"/>
            </a:xfrm>
          </p:grpSpPr>
          <p:sp>
            <p:nvSpPr>
              <p:cNvPr id="106573" name="Rectangle 16"/>
              <p:cNvSpPr>
                <a:spLocks noChangeArrowheads="1"/>
              </p:cNvSpPr>
              <p:nvPr/>
            </p:nvSpPr>
            <p:spPr bwMode="auto">
              <a:xfrm>
                <a:off x="32" y="4048"/>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عمل</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4" name="Rectangle 62"/>
              <p:cNvSpPr>
                <a:spLocks noChangeArrowheads="1"/>
              </p:cNvSpPr>
              <p:nvPr/>
            </p:nvSpPr>
            <p:spPr bwMode="auto">
              <a:xfrm>
                <a:off x="0" y="4048"/>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3" name="Group 65"/>
            <p:cNvGrpSpPr>
              <a:grpSpLocks/>
            </p:cNvGrpSpPr>
            <p:nvPr/>
          </p:nvGrpSpPr>
          <p:grpSpPr bwMode="auto">
            <a:xfrm>
              <a:off x="3204" y="2506"/>
              <a:ext cx="2556" cy="316"/>
              <a:chOff x="2525" y="4048"/>
              <a:chExt cx="2014" cy="633"/>
            </a:xfrm>
          </p:grpSpPr>
          <p:sp>
            <p:nvSpPr>
              <p:cNvPr id="106571" name="Rectangle 17"/>
              <p:cNvSpPr>
                <a:spLocks noChangeArrowheads="1"/>
              </p:cNvSpPr>
              <p:nvPr/>
            </p:nvSpPr>
            <p:spPr bwMode="auto">
              <a:xfrm>
                <a:off x="2557" y="4048"/>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r>
                  <a:rPr lang="ar-JO" altLang="zh-CN" b="1" baseline="0" dirty="0">
                    <a:solidFill>
                      <a:srgbClr val="000000"/>
                    </a:solidFill>
                    <a:latin typeface="Arial" panose="020B0604020202020204" pitchFamily="34" charset="0"/>
                    <a:cs typeface="Arial" panose="020B0604020202020204" pitchFamily="34" charset="0"/>
                  </a:rPr>
                  <a:t>عبادة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2" name="Rectangle 64"/>
              <p:cNvSpPr>
                <a:spLocks noChangeArrowheads="1"/>
              </p:cNvSpPr>
              <p:nvPr/>
            </p:nvSpPr>
            <p:spPr bwMode="auto">
              <a:xfrm>
                <a:off x="2525" y="4048"/>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4" name="Group 67"/>
            <p:cNvGrpSpPr>
              <a:grpSpLocks/>
            </p:cNvGrpSpPr>
            <p:nvPr/>
          </p:nvGrpSpPr>
          <p:grpSpPr bwMode="auto">
            <a:xfrm>
              <a:off x="0" y="2822"/>
              <a:ext cx="2731" cy="317"/>
              <a:chOff x="0" y="4681"/>
              <a:chExt cx="2152" cy="633"/>
            </a:xfrm>
          </p:grpSpPr>
          <p:sp>
            <p:nvSpPr>
              <p:cNvPr id="106569" name="Rectangle 18"/>
              <p:cNvSpPr>
                <a:spLocks noChangeArrowheads="1"/>
              </p:cNvSpPr>
              <p:nvPr/>
            </p:nvSpPr>
            <p:spPr bwMode="auto">
              <a:xfrm>
                <a:off x="32" y="4681"/>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ea typeface="宋体" charset="0"/>
                    <a:cs typeface="Arial" panose="020B0604020202020204" pitchFamily="34" charset="0"/>
                  </a:rPr>
                  <a:t>538-516 ق.م (22 سنة)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70" name="Rectangle 66"/>
              <p:cNvSpPr>
                <a:spLocks noChangeArrowheads="1"/>
              </p:cNvSpPr>
              <p:nvPr/>
            </p:nvSpPr>
            <p:spPr bwMode="auto">
              <a:xfrm>
                <a:off x="0" y="4681"/>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5" name="Group 69"/>
            <p:cNvGrpSpPr>
              <a:grpSpLocks/>
            </p:cNvGrpSpPr>
            <p:nvPr/>
          </p:nvGrpSpPr>
          <p:grpSpPr bwMode="auto">
            <a:xfrm>
              <a:off x="3204" y="2822"/>
              <a:ext cx="2556" cy="317"/>
              <a:chOff x="2525" y="4681"/>
              <a:chExt cx="2014" cy="633"/>
            </a:xfrm>
          </p:grpSpPr>
          <p:sp>
            <p:nvSpPr>
              <p:cNvPr id="106567" name="Rectangle 19"/>
              <p:cNvSpPr>
                <a:spLocks noChangeArrowheads="1"/>
              </p:cNvSpPr>
              <p:nvPr/>
            </p:nvSpPr>
            <p:spPr bwMode="auto">
              <a:xfrm>
                <a:off x="2557" y="4681"/>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ea typeface="宋体" charset="0"/>
                    <a:cs typeface="Arial" panose="020B0604020202020204" pitchFamily="34" charset="0"/>
                  </a:rPr>
                  <a:t>458-457 (سنة واحدة)</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8" name="Rectangle 68"/>
              <p:cNvSpPr>
                <a:spLocks noChangeArrowheads="1"/>
              </p:cNvSpPr>
              <p:nvPr/>
            </p:nvSpPr>
            <p:spPr bwMode="auto">
              <a:xfrm>
                <a:off x="2525" y="4681"/>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6" name="Group 71"/>
            <p:cNvGrpSpPr>
              <a:grpSpLocks/>
            </p:cNvGrpSpPr>
            <p:nvPr/>
          </p:nvGrpSpPr>
          <p:grpSpPr bwMode="auto">
            <a:xfrm>
              <a:off x="0" y="3139"/>
              <a:ext cx="2731" cy="317"/>
              <a:chOff x="0" y="5314"/>
              <a:chExt cx="2152" cy="633"/>
            </a:xfrm>
          </p:grpSpPr>
          <p:sp>
            <p:nvSpPr>
              <p:cNvPr id="106565" name="Rectangle 20"/>
              <p:cNvSpPr>
                <a:spLocks noChangeArrowheads="1"/>
              </p:cNvSpPr>
              <p:nvPr/>
            </p:nvSpPr>
            <p:spPr bwMode="auto">
              <a:xfrm>
                <a:off x="32" y="5314"/>
                <a:ext cx="20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b="1" baseline="0" dirty="0">
                    <a:solidFill>
                      <a:srgbClr val="000000"/>
                    </a:solidFill>
                    <a:latin typeface="Arial" panose="020B0604020202020204" pitchFamily="34" charset="0"/>
                    <a:cs typeface="Arial" panose="020B0604020202020204" pitchFamily="34" charset="0"/>
                  </a:rPr>
                  <a:t>مقاومة خارجية : السامريون</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6" name="Rectangle 70"/>
              <p:cNvSpPr>
                <a:spLocks noChangeArrowheads="1"/>
              </p:cNvSpPr>
              <p:nvPr/>
            </p:nvSpPr>
            <p:spPr bwMode="auto">
              <a:xfrm>
                <a:off x="0" y="5314"/>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7" name="Group 73"/>
            <p:cNvGrpSpPr>
              <a:grpSpLocks/>
            </p:cNvGrpSpPr>
            <p:nvPr/>
          </p:nvGrpSpPr>
          <p:grpSpPr bwMode="auto">
            <a:xfrm>
              <a:off x="3204" y="3139"/>
              <a:ext cx="2556" cy="317"/>
              <a:chOff x="2525" y="5314"/>
              <a:chExt cx="2014" cy="633"/>
            </a:xfrm>
          </p:grpSpPr>
          <p:sp>
            <p:nvSpPr>
              <p:cNvPr id="106563" name="Rectangle 21"/>
              <p:cNvSpPr>
                <a:spLocks noChangeArrowheads="1"/>
              </p:cNvSpPr>
              <p:nvPr/>
            </p:nvSpPr>
            <p:spPr bwMode="auto">
              <a:xfrm>
                <a:off x="2557" y="5314"/>
                <a:ext cx="195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sz="2200" b="1" baseline="0" dirty="0">
                    <a:solidFill>
                      <a:srgbClr val="000000"/>
                    </a:solidFill>
                    <a:latin typeface="Arial" panose="020B0604020202020204" pitchFamily="34" charset="0"/>
                    <a:cs typeface="Arial" panose="020B0604020202020204" pitchFamily="34" charset="0"/>
                  </a:rPr>
                  <a:t> </a:t>
                </a:r>
                <a:r>
                  <a:rPr lang="ar-JO" altLang="zh-CN" sz="2200" b="1" baseline="0" dirty="0">
                    <a:solidFill>
                      <a:srgbClr val="000000"/>
                    </a:solidFill>
                    <a:latin typeface="Arial" panose="020B0604020202020204" pitchFamily="34" charset="0"/>
                    <a:cs typeface="Arial" panose="020B0604020202020204" pitchFamily="34" charset="0"/>
                  </a:rPr>
                  <a:t>مقاومة داخلية : الزواج المتبادل</a:t>
                </a:r>
                <a:endParaRPr lang="en-US" altLang="zh-CN" sz="22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4" name="Rectangle 72"/>
              <p:cNvSpPr>
                <a:spLocks noChangeArrowheads="1"/>
              </p:cNvSpPr>
              <p:nvPr/>
            </p:nvSpPr>
            <p:spPr bwMode="auto">
              <a:xfrm>
                <a:off x="2525" y="5314"/>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8" name="Group 75"/>
            <p:cNvGrpSpPr>
              <a:grpSpLocks/>
            </p:cNvGrpSpPr>
            <p:nvPr/>
          </p:nvGrpSpPr>
          <p:grpSpPr bwMode="auto">
            <a:xfrm>
              <a:off x="0" y="3456"/>
              <a:ext cx="1025" cy="374"/>
              <a:chOff x="0" y="5947"/>
              <a:chExt cx="808" cy="748"/>
            </a:xfrm>
          </p:grpSpPr>
          <p:sp>
            <p:nvSpPr>
              <p:cNvPr id="106561" name="Rectangle 22"/>
              <p:cNvSpPr>
                <a:spLocks noChangeArrowheads="1"/>
              </p:cNvSpPr>
              <p:nvPr/>
            </p:nvSpPr>
            <p:spPr bwMode="auto">
              <a:xfrm>
                <a:off x="32" y="5947"/>
                <a:ext cx="74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الرجوع        1-2</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2" name="Rectangle 74"/>
              <p:cNvSpPr>
                <a:spLocks noChangeArrowheads="1"/>
              </p:cNvSpPr>
              <p:nvPr/>
            </p:nvSpPr>
            <p:spPr bwMode="auto">
              <a:xfrm>
                <a:off x="0" y="5947"/>
                <a:ext cx="80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19" name="Group 77"/>
            <p:cNvGrpSpPr>
              <a:grpSpLocks/>
            </p:cNvGrpSpPr>
            <p:nvPr/>
          </p:nvGrpSpPr>
          <p:grpSpPr bwMode="auto">
            <a:xfrm>
              <a:off x="1025" y="3456"/>
              <a:ext cx="1706" cy="374"/>
              <a:chOff x="808" y="5947"/>
              <a:chExt cx="1344" cy="748"/>
            </a:xfrm>
          </p:grpSpPr>
          <p:sp>
            <p:nvSpPr>
              <p:cNvPr id="106559" name="Rectangle 23"/>
              <p:cNvSpPr>
                <a:spLocks noChangeArrowheads="1"/>
              </p:cNvSpPr>
              <p:nvPr/>
            </p:nvSpPr>
            <p:spPr bwMode="auto">
              <a:xfrm>
                <a:off x="840" y="5947"/>
                <a:ext cx="128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إعادة البناء                3-6</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60" name="Rectangle 76"/>
              <p:cNvSpPr>
                <a:spLocks noChangeArrowheads="1"/>
              </p:cNvSpPr>
              <p:nvPr/>
            </p:nvSpPr>
            <p:spPr bwMode="auto">
              <a:xfrm>
                <a:off x="808" y="5947"/>
                <a:ext cx="134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0" name="Group 79"/>
            <p:cNvGrpSpPr>
              <a:grpSpLocks/>
            </p:cNvGrpSpPr>
            <p:nvPr/>
          </p:nvGrpSpPr>
          <p:grpSpPr bwMode="auto">
            <a:xfrm>
              <a:off x="3204" y="3456"/>
              <a:ext cx="1343" cy="374"/>
              <a:chOff x="2525" y="5947"/>
              <a:chExt cx="1058" cy="748"/>
            </a:xfrm>
          </p:grpSpPr>
          <p:sp>
            <p:nvSpPr>
              <p:cNvPr id="106557" name="Rectangle 24"/>
              <p:cNvSpPr>
                <a:spLocks noChangeArrowheads="1"/>
              </p:cNvSpPr>
              <p:nvPr/>
            </p:nvSpPr>
            <p:spPr bwMode="auto">
              <a:xfrm>
                <a:off x="2557" y="5947"/>
                <a:ext cx="99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l"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الرجوع</a:t>
                </a:r>
              </a:p>
              <a:p>
                <a:pPr algn="l"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7-8</a:t>
                </a:r>
                <a:endParaRPr lang="en-US" altLang="zh-CN" b="1" baseline="0" dirty="0">
                  <a:solidFill>
                    <a:srgbClr val="000000"/>
                  </a:solidFill>
                  <a:latin typeface="Arial" panose="020B0604020202020204" pitchFamily="34" charset="0"/>
                  <a:cs typeface="Arial" panose="020B0604020202020204" pitchFamily="34" charset="0"/>
                </a:endParaRPr>
              </a:p>
            </p:txBody>
          </p:sp>
          <p:sp>
            <p:nvSpPr>
              <p:cNvPr id="106558" name="Rectangle 78"/>
              <p:cNvSpPr>
                <a:spLocks noChangeArrowheads="1"/>
              </p:cNvSpPr>
              <p:nvPr/>
            </p:nvSpPr>
            <p:spPr bwMode="auto">
              <a:xfrm>
                <a:off x="2525" y="5947"/>
                <a:ext cx="105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1" name="Group 81"/>
            <p:cNvGrpSpPr>
              <a:grpSpLocks/>
            </p:cNvGrpSpPr>
            <p:nvPr/>
          </p:nvGrpSpPr>
          <p:grpSpPr bwMode="auto">
            <a:xfrm>
              <a:off x="4547" y="3456"/>
              <a:ext cx="1213" cy="374"/>
              <a:chOff x="3583" y="5947"/>
              <a:chExt cx="956" cy="748"/>
            </a:xfrm>
          </p:grpSpPr>
          <p:sp>
            <p:nvSpPr>
              <p:cNvPr id="106555" name="Rectangle 25"/>
              <p:cNvSpPr>
                <a:spLocks noChangeArrowheads="1"/>
              </p:cNvSpPr>
              <p:nvPr/>
            </p:nvSpPr>
            <p:spPr bwMode="auto">
              <a:xfrm>
                <a:off x="3615" y="5947"/>
                <a:ext cx="89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b="1" baseline="0" dirty="0">
                    <a:solidFill>
                      <a:srgbClr val="000000"/>
                    </a:solidFill>
                    <a:latin typeface="Arial" panose="020B0604020202020204" pitchFamily="34" charset="0"/>
                    <a:cs typeface="Arial" panose="020B0604020202020204" pitchFamily="34" charset="0"/>
                  </a:rPr>
                  <a:t>الإسترداد </a:t>
                </a:r>
              </a:p>
              <a:p>
                <a:pPr eaLnBrk="1" hangingPunct="1">
                  <a:lnSpc>
                    <a:spcPct val="80000"/>
                  </a:lnSpc>
                </a:pPr>
                <a:r>
                  <a:rPr lang="ar-JO" altLang="zh-CN" b="1" baseline="0" dirty="0">
                    <a:solidFill>
                      <a:srgbClr val="000000"/>
                    </a:solidFill>
                    <a:latin typeface="Arial" panose="020B0604020202020204" pitchFamily="34" charset="0"/>
                    <a:ea typeface="宋体" charset="0"/>
                    <a:cs typeface="Arial" panose="020B0604020202020204" pitchFamily="34" charset="0"/>
                  </a:rPr>
                  <a:t>9-10</a:t>
                </a:r>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6" name="Rectangle 80"/>
              <p:cNvSpPr>
                <a:spLocks noChangeArrowheads="1"/>
              </p:cNvSpPr>
              <p:nvPr/>
            </p:nvSpPr>
            <p:spPr bwMode="auto">
              <a:xfrm>
                <a:off x="3583" y="5947"/>
                <a:ext cx="956"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2" name="Group 83"/>
            <p:cNvGrpSpPr>
              <a:grpSpLocks/>
            </p:cNvGrpSpPr>
            <p:nvPr/>
          </p:nvGrpSpPr>
          <p:grpSpPr bwMode="auto">
            <a:xfrm>
              <a:off x="0" y="3830"/>
              <a:ext cx="442" cy="442"/>
              <a:chOff x="0" y="6695"/>
              <a:chExt cx="348" cy="883"/>
            </a:xfrm>
          </p:grpSpPr>
          <p:sp>
            <p:nvSpPr>
              <p:cNvPr id="106553" name="Rectangle 26"/>
              <p:cNvSpPr>
                <a:spLocks noChangeArrowheads="1"/>
              </p:cNvSpPr>
              <p:nvPr/>
            </p:nvSpPr>
            <p:spPr bwMode="auto">
              <a:xfrm>
                <a:off x="32" y="6695"/>
                <a:ext cx="284"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المرسوم 1</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4" name="Rectangle 82"/>
              <p:cNvSpPr>
                <a:spLocks noChangeArrowheads="1"/>
              </p:cNvSpPr>
              <p:nvPr/>
            </p:nvSpPr>
            <p:spPr bwMode="auto">
              <a:xfrm>
                <a:off x="0" y="6695"/>
                <a:ext cx="34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3" name="Group 85"/>
            <p:cNvGrpSpPr>
              <a:grpSpLocks/>
            </p:cNvGrpSpPr>
            <p:nvPr/>
          </p:nvGrpSpPr>
          <p:grpSpPr bwMode="auto">
            <a:xfrm>
              <a:off x="442" y="3830"/>
              <a:ext cx="583" cy="442"/>
              <a:chOff x="348" y="6695"/>
              <a:chExt cx="460" cy="883"/>
            </a:xfrm>
          </p:grpSpPr>
          <p:sp>
            <p:nvSpPr>
              <p:cNvPr id="106551" name="Rectangle 27"/>
              <p:cNvSpPr>
                <a:spLocks noChangeArrowheads="1"/>
              </p:cNvSpPr>
              <p:nvPr/>
            </p:nvSpPr>
            <p:spPr bwMode="auto">
              <a:xfrm>
                <a:off x="380"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العائدون      2</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2" name="Rectangle 84"/>
              <p:cNvSpPr>
                <a:spLocks noChangeArrowheads="1"/>
              </p:cNvSpPr>
              <p:nvPr/>
            </p:nvSpPr>
            <p:spPr bwMode="auto">
              <a:xfrm>
                <a:off x="348"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4" name="Group 87"/>
            <p:cNvGrpSpPr>
              <a:grpSpLocks/>
            </p:cNvGrpSpPr>
            <p:nvPr/>
          </p:nvGrpSpPr>
          <p:grpSpPr bwMode="auto">
            <a:xfrm>
              <a:off x="1025" y="3830"/>
              <a:ext cx="447" cy="442"/>
              <a:chOff x="808" y="6695"/>
              <a:chExt cx="352" cy="883"/>
            </a:xfrm>
          </p:grpSpPr>
          <p:sp>
            <p:nvSpPr>
              <p:cNvPr id="106549" name="Rectangle 28"/>
              <p:cNvSpPr>
                <a:spLocks noChangeArrowheads="1"/>
              </p:cNvSpPr>
              <p:nvPr/>
            </p:nvSpPr>
            <p:spPr bwMode="auto">
              <a:xfrm>
                <a:off x="840" y="6695"/>
                <a:ext cx="28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البدء     3</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50" name="Rectangle 86"/>
              <p:cNvSpPr>
                <a:spLocks noChangeArrowheads="1"/>
              </p:cNvSpPr>
              <p:nvPr/>
            </p:nvSpPr>
            <p:spPr bwMode="auto">
              <a:xfrm>
                <a:off x="808" y="6695"/>
                <a:ext cx="35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5" name="Group 89"/>
            <p:cNvGrpSpPr>
              <a:grpSpLocks/>
            </p:cNvGrpSpPr>
            <p:nvPr/>
          </p:nvGrpSpPr>
          <p:grpSpPr bwMode="auto">
            <a:xfrm>
              <a:off x="1472" y="3830"/>
              <a:ext cx="629" cy="442"/>
              <a:chOff x="1160" y="6695"/>
              <a:chExt cx="496" cy="883"/>
            </a:xfrm>
          </p:grpSpPr>
          <p:sp>
            <p:nvSpPr>
              <p:cNvPr id="106548" name="Rectangle 88"/>
              <p:cNvSpPr>
                <a:spLocks noChangeArrowheads="1"/>
              </p:cNvSpPr>
              <p:nvPr/>
            </p:nvSpPr>
            <p:spPr bwMode="auto">
              <a:xfrm>
                <a:off x="1160"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sp>
            <p:nvSpPr>
              <p:cNvPr id="106547" name="Rectangle 29"/>
              <p:cNvSpPr>
                <a:spLocks noChangeArrowheads="1"/>
              </p:cNvSpPr>
              <p:nvPr/>
            </p:nvSpPr>
            <p:spPr bwMode="auto">
              <a:xfrm>
                <a:off x="1192"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المقاومة</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400" b="1" baseline="0" dirty="0">
                    <a:solidFill>
                      <a:srgbClr val="000000"/>
                    </a:solidFill>
                    <a:latin typeface="Arial" panose="020B0604020202020204" pitchFamily="34" charset="0"/>
                    <a:ea typeface="宋体" charset="0"/>
                    <a:cs typeface="Arial" panose="020B0604020202020204" pitchFamily="34" charset="0"/>
                  </a:rPr>
                  <a:t>4: 1-6: 12</a:t>
                </a:r>
                <a:endParaRPr lang="en-US" altLang="zh-CN" sz="1400" b="1" baseline="0" dirty="0">
                  <a:solidFill>
                    <a:srgbClr val="000000"/>
                  </a:solidFill>
                  <a:latin typeface="Arial" panose="020B0604020202020204" pitchFamily="34" charset="0"/>
                  <a:ea typeface="宋体" charset="0"/>
                  <a:cs typeface="Arial" panose="020B0604020202020204" pitchFamily="34" charset="0"/>
                </a:endParaRPr>
              </a:p>
            </p:txBody>
          </p:sp>
        </p:grpSp>
        <p:grpSp>
          <p:nvGrpSpPr>
            <p:cNvPr id="106526" name="Group 91"/>
            <p:cNvGrpSpPr>
              <a:grpSpLocks/>
            </p:cNvGrpSpPr>
            <p:nvPr/>
          </p:nvGrpSpPr>
          <p:grpSpPr bwMode="auto">
            <a:xfrm>
              <a:off x="2101" y="3830"/>
              <a:ext cx="630" cy="442"/>
              <a:chOff x="1656" y="6695"/>
              <a:chExt cx="496" cy="883"/>
            </a:xfrm>
          </p:grpSpPr>
          <p:sp>
            <p:nvSpPr>
              <p:cNvPr id="106545" name="Rectangle 30"/>
              <p:cNvSpPr>
                <a:spLocks noChangeArrowheads="1"/>
              </p:cNvSpPr>
              <p:nvPr/>
            </p:nvSpPr>
            <p:spPr bwMode="auto">
              <a:xfrm>
                <a:off x="1688" y="6695"/>
                <a:ext cx="43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الإنتهاء</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400" b="1" baseline="0" dirty="0">
                    <a:solidFill>
                      <a:srgbClr val="000000"/>
                    </a:solidFill>
                    <a:latin typeface="Arial" panose="020B0604020202020204" pitchFamily="34" charset="0"/>
                    <a:cs typeface="Arial" panose="020B0604020202020204" pitchFamily="34" charset="0"/>
                  </a:rPr>
                  <a:t>6: 13-22</a:t>
                </a:r>
                <a:endParaRPr lang="en-US" altLang="zh-CN" sz="14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6" name="Rectangle 90"/>
              <p:cNvSpPr>
                <a:spLocks noChangeArrowheads="1"/>
              </p:cNvSpPr>
              <p:nvPr/>
            </p:nvSpPr>
            <p:spPr bwMode="auto">
              <a:xfrm>
                <a:off x="1656"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7" name="Group 95"/>
            <p:cNvGrpSpPr>
              <a:grpSpLocks/>
            </p:cNvGrpSpPr>
            <p:nvPr/>
          </p:nvGrpSpPr>
          <p:grpSpPr bwMode="auto">
            <a:xfrm>
              <a:off x="2731" y="3830"/>
              <a:ext cx="473" cy="442"/>
              <a:chOff x="2152" y="6695"/>
              <a:chExt cx="373" cy="883"/>
            </a:xfrm>
          </p:grpSpPr>
          <p:sp>
            <p:nvSpPr>
              <p:cNvPr id="106541" name="Rectangle 94"/>
              <p:cNvSpPr>
                <a:spLocks noChangeArrowheads="1"/>
              </p:cNvSpPr>
              <p:nvPr/>
            </p:nvSpPr>
            <p:spPr bwMode="auto">
              <a:xfrm>
                <a:off x="2152" y="6695"/>
                <a:ext cx="373"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nvGrpSpPr>
              <p:cNvPr id="106542" name="Group 93"/>
              <p:cNvGrpSpPr>
                <a:grpSpLocks/>
              </p:cNvGrpSpPr>
              <p:nvPr/>
            </p:nvGrpSpPr>
            <p:grpSpPr bwMode="auto">
              <a:xfrm>
                <a:off x="2152" y="6695"/>
                <a:ext cx="373" cy="883"/>
                <a:chOff x="2152" y="6695"/>
                <a:chExt cx="373" cy="883"/>
              </a:xfrm>
            </p:grpSpPr>
            <p:sp>
              <p:nvSpPr>
                <p:cNvPr id="106543" name="Rectangle 31"/>
                <p:cNvSpPr>
                  <a:spLocks noChangeArrowheads="1"/>
                </p:cNvSpPr>
                <p:nvPr/>
              </p:nvSpPr>
              <p:spPr bwMode="auto">
                <a:xfrm>
                  <a:off x="2184" y="6695"/>
                  <a:ext cx="309" cy="88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en-US" altLang="zh-CN" b="1" baseline="0" dirty="0">
                      <a:solidFill>
                        <a:srgbClr val="000000"/>
                      </a:solidFill>
                      <a:latin typeface="Arial" panose="020B0604020202020204" pitchFamily="34" charset="0"/>
                      <a:cs typeface="Arial" panose="020B0604020202020204" pitchFamily="34" charset="0"/>
                    </a:rPr>
                    <a:t> </a:t>
                  </a:r>
                </a:p>
                <a:p>
                  <a:endParaRPr lang="en-US" altLang="zh-CN"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4" name="Rectangle 92"/>
                <p:cNvSpPr>
                  <a:spLocks noChangeArrowheads="1"/>
                </p:cNvSpPr>
                <p:nvPr/>
              </p:nvSpPr>
              <p:spPr bwMode="auto">
                <a:xfrm>
                  <a:off x="2152" y="6695"/>
                  <a:ext cx="373"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grpSp>
          <p:nvGrpSpPr>
            <p:cNvPr id="106528" name="Group 97"/>
            <p:cNvGrpSpPr>
              <a:grpSpLocks/>
            </p:cNvGrpSpPr>
            <p:nvPr/>
          </p:nvGrpSpPr>
          <p:grpSpPr bwMode="auto">
            <a:xfrm>
              <a:off x="3206" y="3830"/>
              <a:ext cx="685" cy="442"/>
              <a:chOff x="2525" y="6695"/>
              <a:chExt cx="539" cy="883"/>
            </a:xfrm>
          </p:grpSpPr>
          <p:sp>
            <p:nvSpPr>
              <p:cNvPr id="106539" name="Rectangle 32"/>
              <p:cNvSpPr>
                <a:spLocks noChangeArrowheads="1"/>
              </p:cNvSpPr>
              <p:nvPr/>
            </p:nvSpPr>
            <p:spPr bwMode="auto">
              <a:xfrm>
                <a:off x="2557" y="6695"/>
                <a:ext cx="50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000" b="1" baseline="0" dirty="0">
                    <a:solidFill>
                      <a:srgbClr val="000000"/>
                    </a:solidFill>
                    <a:latin typeface="Arial" panose="020B0604020202020204" pitchFamily="34" charset="0"/>
                    <a:cs typeface="Arial" panose="020B0604020202020204" pitchFamily="34" charset="0"/>
                  </a:rPr>
                  <a:t>المؤهلات و الأحكام </a:t>
                </a:r>
                <a:endParaRPr lang="en-US" altLang="zh-CN" sz="1400" b="1" baseline="0" dirty="0">
                  <a:solidFill>
                    <a:srgbClr val="000000"/>
                  </a:solidFill>
                  <a:latin typeface="Arial" panose="020B0604020202020204" pitchFamily="34" charset="0"/>
                  <a:cs typeface="Arial" panose="020B0604020202020204" pitchFamily="34" charset="0"/>
                </a:endParaRPr>
              </a:p>
              <a:p>
                <a:r>
                  <a:rPr lang="ar-JO" altLang="zh-CN" sz="1600" b="1" baseline="0" dirty="0">
                    <a:solidFill>
                      <a:srgbClr val="000000"/>
                    </a:solidFill>
                    <a:latin typeface="Arial" panose="020B0604020202020204" pitchFamily="34" charset="0"/>
                    <a:cs typeface="Arial" panose="020B0604020202020204" pitchFamily="34" charset="0"/>
                  </a:rPr>
                  <a:t>7</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40" name="Rectangle 96"/>
              <p:cNvSpPr>
                <a:spLocks noChangeArrowheads="1"/>
              </p:cNvSpPr>
              <p:nvPr/>
            </p:nvSpPr>
            <p:spPr bwMode="auto">
              <a:xfrm>
                <a:off x="2525" y="6695"/>
                <a:ext cx="52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29" name="Group 99"/>
            <p:cNvGrpSpPr>
              <a:grpSpLocks/>
            </p:cNvGrpSpPr>
            <p:nvPr/>
          </p:nvGrpSpPr>
          <p:grpSpPr bwMode="auto">
            <a:xfrm>
              <a:off x="3872" y="3830"/>
              <a:ext cx="675" cy="442"/>
              <a:chOff x="3051" y="6695"/>
              <a:chExt cx="532" cy="883"/>
            </a:xfrm>
          </p:grpSpPr>
          <p:sp>
            <p:nvSpPr>
              <p:cNvPr id="106537" name="Rectangle 33"/>
              <p:cNvSpPr>
                <a:spLocks noChangeArrowheads="1"/>
              </p:cNvSpPr>
              <p:nvPr/>
            </p:nvSpPr>
            <p:spPr bwMode="auto">
              <a:xfrm>
                <a:off x="3083" y="6695"/>
                <a:ext cx="468"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r>
                  <a:rPr lang="ar-JO" altLang="zh-CN" sz="1400" b="1" baseline="0" dirty="0">
                    <a:solidFill>
                      <a:srgbClr val="000000"/>
                    </a:solidFill>
                    <a:latin typeface="Arial" panose="020B0604020202020204" pitchFamily="34" charset="0"/>
                    <a:cs typeface="Arial" panose="020B0604020202020204" pitchFamily="34" charset="0"/>
                  </a:rPr>
                  <a:t>العائدون و الحماية</a:t>
                </a:r>
              </a:p>
              <a:p>
                <a:pPr eaLnBrk="1" hangingPunct="1"/>
                <a:r>
                  <a:rPr lang="ar-JO" altLang="zh-CN" sz="1400" b="1" baseline="0" dirty="0">
                    <a:solidFill>
                      <a:srgbClr val="000000"/>
                    </a:solidFill>
                    <a:latin typeface="Arial" panose="020B0604020202020204" pitchFamily="34" charset="0"/>
                    <a:ea typeface="宋体" charset="0"/>
                    <a:cs typeface="Arial" panose="020B0604020202020204" pitchFamily="34" charset="0"/>
                  </a:rPr>
                  <a:t>8</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8" name="Rectangle 98"/>
              <p:cNvSpPr>
                <a:spLocks noChangeArrowheads="1"/>
              </p:cNvSpPr>
              <p:nvPr/>
            </p:nvSpPr>
            <p:spPr bwMode="auto">
              <a:xfrm>
                <a:off x="3051" y="6695"/>
                <a:ext cx="53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30" name="Group 101"/>
            <p:cNvGrpSpPr>
              <a:grpSpLocks/>
            </p:cNvGrpSpPr>
            <p:nvPr/>
          </p:nvGrpSpPr>
          <p:grpSpPr bwMode="auto">
            <a:xfrm>
              <a:off x="4547" y="3830"/>
              <a:ext cx="584" cy="442"/>
              <a:chOff x="3583" y="6695"/>
              <a:chExt cx="460" cy="883"/>
            </a:xfrm>
          </p:grpSpPr>
          <p:sp>
            <p:nvSpPr>
              <p:cNvPr id="106535" name="Rectangle 34"/>
              <p:cNvSpPr>
                <a:spLocks noChangeArrowheads="1"/>
              </p:cNvSpPr>
              <p:nvPr/>
            </p:nvSpPr>
            <p:spPr bwMode="auto">
              <a:xfrm>
                <a:off x="3615" y="6695"/>
                <a:ext cx="396"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sz="1400" b="1" baseline="0" dirty="0">
                    <a:solidFill>
                      <a:srgbClr val="000000"/>
                    </a:solidFill>
                    <a:latin typeface="Arial" panose="020B0604020202020204" pitchFamily="34" charset="0"/>
                    <a:cs typeface="Arial" panose="020B0604020202020204" pitchFamily="34" charset="0"/>
                  </a:rPr>
                  <a:t>الزواج المتبادل و الرثاء</a:t>
                </a:r>
              </a:p>
              <a:p>
                <a:pPr eaLnBrk="1" hangingPunct="1">
                  <a:lnSpc>
                    <a:spcPct val="80000"/>
                  </a:lnSpc>
                </a:pPr>
                <a:r>
                  <a:rPr lang="ar-JO" altLang="zh-CN" sz="1400" b="1" baseline="0" dirty="0">
                    <a:solidFill>
                      <a:srgbClr val="000000"/>
                    </a:solidFill>
                    <a:latin typeface="Arial" panose="020B0604020202020204" pitchFamily="34" charset="0"/>
                    <a:ea typeface="宋体" charset="0"/>
                    <a:cs typeface="Arial" panose="020B0604020202020204" pitchFamily="34" charset="0"/>
                  </a:rPr>
                  <a:t>9</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6" name="Rectangle 100"/>
              <p:cNvSpPr>
                <a:spLocks noChangeArrowheads="1"/>
              </p:cNvSpPr>
              <p:nvPr/>
            </p:nvSpPr>
            <p:spPr bwMode="auto">
              <a:xfrm>
                <a:off x="3583"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grpSp>
          <p:nvGrpSpPr>
            <p:cNvPr id="106531" name="Group 103"/>
            <p:cNvGrpSpPr>
              <a:grpSpLocks/>
            </p:cNvGrpSpPr>
            <p:nvPr/>
          </p:nvGrpSpPr>
          <p:grpSpPr bwMode="auto">
            <a:xfrm>
              <a:off x="5131" y="3830"/>
              <a:ext cx="629" cy="442"/>
              <a:chOff x="4043" y="6695"/>
              <a:chExt cx="496" cy="883"/>
            </a:xfrm>
          </p:grpSpPr>
          <p:sp>
            <p:nvSpPr>
              <p:cNvPr id="106533" name="Rectangle 35"/>
              <p:cNvSpPr>
                <a:spLocks noChangeArrowheads="1"/>
              </p:cNvSpPr>
              <p:nvPr/>
            </p:nvSpPr>
            <p:spPr bwMode="auto">
              <a:xfrm>
                <a:off x="4047" y="6695"/>
                <a:ext cx="492"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eaLnBrk="1" hangingPunct="1">
                  <a:lnSpc>
                    <a:spcPct val="80000"/>
                  </a:lnSpc>
                </a:pPr>
                <a:r>
                  <a:rPr lang="ar-JO" altLang="zh-CN" sz="1400" b="1" baseline="0" dirty="0">
                    <a:solidFill>
                      <a:srgbClr val="000000"/>
                    </a:solidFill>
                    <a:latin typeface="Arial" panose="020B0604020202020204" pitchFamily="34" charset="0"/>
                    <a:cs typeface="Arial" panose="020B0604020202020204" pitchFamily="34" charset="0"/>
                  </a:rPr>
                  <a:t>تتميم الطلاق </a:t>
                </a:r>
              </a:p>
              <a:p>
                <a:pPr eaLnBrk="1" hangingPunct="1">
                  <a:lnSpc>
                    <a:spcPct val="80000"/>
                  </a:lnSpc>
                </a:pPr>
                <a:r>
                  <a:rPr lang="ar-JO" altLang="zh-CN" sz="1400" b="1" baseline="0" dirty="0">
                    <a:solidFill>
                      <a:srgbClr val="000000"/>
                    </a:solidFill>
                    <a:latin typeface="Arial" panose="020B0604020202020204" pitchFamily="34" charset="0"/>
                    <a:ea typeface="宋体" charset="0"/>
                    <a:cs typeface="Arial" panose="020B0604020202020204" pitchFamily="34" charset="0"/>
                  </a:rPr>
                  <a:t>10</a:t>
                </a:r>
                <a:endParaRPr lang="en-US" altLang="zh-CN" sz="1600" b="1" baseline="0" dirty="0">
                  <a:solidFill>
                    <a:srgbClr val="000000"/>
                  </a:solidFill>
                  <a:latin typeface="Arial" panose="020B0604020202020204" pitchFamily="34" charset="0"/>
                  <a:ea typeface="宋体" charset="0"/>
                  <a:cs typeface="Arial" panose="020B0604020202020204" pitchFamily="34" charset="0"/>
                </a:endParaRPr>
              </a:p>
            </p:txBody>
          </p:sp>
          <p:sp>
            <p:nvSpPr>
              <p:cNvPr id="106534" name="Rectangle 102"/>
              <p:cNvSpPr>
                <a:spLocks noChangeArrowheads="1"/>
              </p:cNvSpPr>
              <p:nvPr/>
            </p:nvSpPr>
            <p:spPr bwMode="auto">
              <a:xfrm>
                <a:off x="4043"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algn="l" eaLnBrk="1" hangingPunct="1"/>
                <a:endParaRPr lang="en-US" b="1" baseline="0" dirty="0">
                  <a:solidFill>
                    <a:srgbClr val="EAE8E2"/>
                  </a:solidFill>
                  <a:latin typeface="Arial" panose="020B0604020202020204" pitchFamily="34" charset="0"/>
                  <a:cs typeface="Arial" panose="020B0604020202020204" pitchFamily="34" charset="0"/>
                </a:endParaRPr>
              </a:p>
            </p:txBody>
          </p:sp>
        </p:grpSp>
        <p:sp>
          <p:nvSpPr>
            <p:cNvPr id="106532" name="Text Box 105"/>
            <p:cNvSpPr txBox="1">
              <a:spLocks noChangeArrowheads="1"/>
            </p:cNvSpPr>
            <p:nvPr/>
          </p:nvSpPr>
          <p:spPr bwMode="auto">
            <a:xfrm>
              <a:off x="2736" y="828"/>
              <a:ext cx="472" cy="337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eaVert" lIns="0" tIns="0" rIns="0" bIns="0"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ar-JO" b="1" baseline="0" dirty="0">
                  <a:solidFill>
                    <a:srgbClr val="FFFFFF"/>
                  </a:solidFill>
                  <a:latin typeface="Arial" panose="020B0604020202020204" pitchFamily="34" charset="0"/>
                  <a:cs typeface="Arial" panose="020B0604020202020204" pitchFamily="34" charset="0"/>
                </a:rPr>
                <a:t>سفر استير (فجوة 58 سنة)</a:t>
              </a:r>
              <a:endParaRPr lang="en-US" b="1" baseline="0" dirty="0">
                <a:solidFill>
                  <a:srgbClr val="FFFFFF"/>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6658836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br>
              <a:rPr lang="en-US" sz="3600" b="1" dirty="0">
                <a:latin typeface="Arial" panose="020B0604020202020204" pitchFamily="34" charset="0"/>
                <a:ea typeface="ＭＳ Ｐゴシック" charset="0"/>
                <a:cs typeface="Arial" panose="020B0604020202020204" pitchFamily="34" charset="0"/>
              </a:rPr>
            </a:br>
            <a:r>
              <a:rPr lang="ar-JO" sz="3600" b="1" dirty="0">
                <a:latin typeface="Arial" panose="020B0604020202020204" pitchFamily="34" charset="0"/>
                <a:ea typeface="ＭＳ Ｐゴシック" charset="0"/>
                <a:cs typeface="Arial" panose="020B0604020202020204" pitchFamily="34" charset="0"/>
              </a:rPr>
              <a:t>أعاد الله بناء الهيكل (عزرا 6: 15)</a:t>
            </a:r>
            <a:endParaRPr lang="en-US" sz="4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3670275"/>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736260" name="Rectangle 4"/>
          <p:cNvSpPr>
            <a:spLocks noGrp="1" noChangeArrowheads="1"/>
          </p:cNvSpPr>
          <p:nvPr>
            <p:ph type="ctrTitle" idx="4294967295"/>
          </p:nvPr>
        </p:nvSpPr>
        <p:spPr>
          <a:xfrm>
            <a:off x="304800" y="0"/>
            <a:ext cx="3962400" cy="1071546"/>
          </a:xfrm>
        </p:spPr>
        <p:txBody>
          <a:bodyPr/>
          <a:lstStyle/>
          <a:p>
            <a:pPr algn="ctr"/>
            <a:r>
              <a:rPr lang="ar-JO" sz="2800" b="1" dirty="0">
                <a:latin typeface="Arial" panose="020B0604020202020204" pitchFamily="34" charset="0"/>
                <a:ea typeface="ＭＳ Ｐゴシック" charset="0"/>
                <a:cs typeface="Arial" panose="020B0604020202020204" pitchFamily="34" charset="0"/>
              </a:rPr>
              <a:t>في عام 520 ق.م احتفل اليهود العائدون بإكمال الهيكل</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469536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algn="ctr" eaLnBrk="1" hangingPunct="1"/>
            <a:r>
              <a:rPr lang="ar-JO" b="1" dirty="0">
                <a:latin typeface="Arial" panose="020B0604020202020204" pitchFamily="34" charset="0"/>
                <a:ea typeface="Osaka" charset="0"/>
                <a:cs typeface="Arial" panose="020B0604020202020204" pitchFamily="34" charset="0"/>
              </a:rPr>
              <a:t>يشكر عزرا الله لمساعدته</a:t>
            </a:r>
            <a:endParaRPr lang="en-US" b="1"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4867831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ثلاثة أمور مهمة (1: 3)</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بقية صغيرة</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يهود ملامون</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أسوار محطمة</a:t>
            </a:r>
            <a:endParaRPr lang="en-US" sz="6000"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11125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ar-JO" dirty="0">
                <a:solidFill>
                  <a:schemeClr val="bg1"/>
                </a:solidFill>
                <a:ea typeface="ＭＳ Ｐゴシック" charset="0"/>
                <a:cs typeface="Arial" panose="020B0604020202020204" pitchFamily="34" charset="0"/>
              </a:rPr>
              <a:t>استمع إلى سلسلة الوعظ</a:t>
            </a:r>
            <a:endParaRPr lang="en-US" dirty="0">
              <a:solidFill>
                <a:schemeClr val="bg1"/>
              </a:solidFill>
              <a:ea typeface="ＭＳ Ｐゴシック" charset="0"/>
              <a:cs typeface="Arial" panose="020B0604020202020204" pitchFamily="34" charset="0"/>
            </a:endParaRP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sz="2800" b="1" baseline="0" dirty="0">
                <a:solidFill>
                  <a:srgbClr val="FFFFFF"/>
                </a:solidFill>
                <a:latin typeface="Arial" panose="020B0604020202020204" pitchFamily="34" charset="0"/>
                <a:cs typeface="Arial" panose="020B0604020202020204" pitchFamily="34" charset="0"/>
              </a:rPr>
              <a:t>تموز – تشرين اول 2013</a:t>
            </a:r>
            <a:endParaRPr lang="en-US" sz="2800" b="1" baseline="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790744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dirty="0">
                <a:solidFill>
                  <a:schemeClr val="tx1"/>
                </a:solidFill>
                <a:ea typeface="ＭＳ Ｐゴシック" charset="0"/>
                <a:cs typeface="Arial" panose="020B0604020202020204" pitchFamily="34" charset="0"/>
              </a:rPr>
              <a:t>Books on Nehemiah</a:t>
            </a:r>
            <a:endParaRPr lang="en-US" sz="5400" dirty="0">
              <a:ea typeface="ＭＳ Ｐゴシック" charset="0"/>
              <a:cs typeface="Arial" panose="020B0604020202020204" pitchFamily="34"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98561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l"/>
            <a:endParaRPr lang="en-US" sz="1800" b="1" baseline="0" dirty="0">
              <a:solidFill>
                <a:srgbClr val="333333"/>
              </a:solidFill>
              <a:latin typeface="Arial" panose="020B0604020202020204" pitchFamily="34" charset="0"/>
              <a:cs typeface="Arial" panose="020B0604020202020204" pitchFamily="34" charset="0"/>
            </a:endParaRPr>
          </a:p>
        </p:txBody>
      </p:sp>
      <p:sp>
        <p:nvSpPr>
          <p:cNvPr id="365571" name="Text Box 1027"/>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spcBef>
                <a:spcPct val="50000"/>
              </a:spcBef>
              <a:defRPr/>
            </a:pPr>
            <a:r>
              <a:rPr lang="ar-JO" b="1" baseline="0" dirty="0">
                <a:solidFill>
                  <a:srgbClr val="A9BDA9"/>
                </a:solidFill>
                <a:latin typeface="Arial" panose="020B0604020202020204" pitchFamily="34" charset="0"/>
                <a:cs typeface="Arial" panose="020B0604020202020204" pitchFamily="34" charset="0"/>
              </a:rPr>
              <a:t>رحلة عبر الكتاب</a:t>
            </a:r>
            <a:r>
              <a:rPr lang="en-US" b="1" baseline="0" dirty="0">
                <a:solidFill>
                  <a:srgbClr val="A9BDA9"/>
                </a:solidFill>
                <a:latin typeface="Arial" panose="020B0604020202020204" pitchFamily="34" charset="0"/>
                <a:ea typeface="Times New Roman" charset="0"/>
                <a:cs typeface="Arial" panose="020B0604020202020204" pitchFamily="34" charset="0"/>
              </a:rPr>
              <a:t>©</a:t>
            </a:r>
            <a:r>
              <a:rPr lang="ar-JO" b="1" baseline="0" dirty="0">
                <a:solidFill>
                  <a:srgbClr val="A9BDA9"/>
                </a:solidFill>
                <a:latin typeface="Arial" panose="020B0604020202020204" pitchFamily="34" charset="0"/>
                <a:cs typeface="Arial" panose="020B0604020202020204" pitchFamily="34" charset="0"/>
              </a:rPr>
              <a:t>1989</a:t>
            </a:r>
            <a:endParaRPr lang="en-US" b="1" baseline="0" dirty="0">
              <a:solidFill>
                <a:srgbClr val="A9BDA9"/>
              </a:solidFill>
              <a:latin typeface="Arial" panose="020B0604020202020204" pitchFamily="34" charset="0"/>
              <a:cs typeface="Arial" panose="020B0604020202020204" pitchFamily="34" charset="0"/>
            </a:endParaRPr>
          </a:p>
        </p:txBody>
      </p:sp>
      <p:sp>
        <p:nvSpPr>
          <p:cNvPr id="365572" name="Text Box 1028"/>
          <p:cNvSpPr txBox="1">
            <a:spLocks noChangeArrowheads="1"/>
          </p:cNvSpPr>
          <p:nvPr/>
        </p:nvSpPr>
        <p:spPr bwMode="auto">
          <a:xfrm>
            <a:off x="952500" y="152400"/>
            <a:ext cx="4381500" cy="8239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l" eaLnBrk="1" hangingPunct="1">
              <a:spcBef>
                <a:spcPct val="50000"/>
              </a:spcBef>
              <a:defRPr/>
            </a:pPr>
            <a:r>
              <a:rPr lang="ar-JO" sz="4800" b="1" baseline="0" dirty="0">
                <a:solidFill>
                  <a:srgbClr val="FFFFFF"/>
                </a:solidFill>
                <a:latin typeface="Arial" panose="020B0604020202020204" pitchFamily="34" charset="0"/>
                <a:cs typeface="Arial" panose="020B0604020202020204" pitchFamily="34" charset="0"/>
              </a:rPr>
              <a:t>نحميا : الأسوار</a:t>
            </a:r>
            <a:endParaRPr lang="en-US" sz="4800" b="1" baseline="0" dirty="0">
              <a:solidFill>
                <a:srgbClr val="FFFFFF"/>
              </a:solidFill>
              <a:latin typeface="Arial" panose="020B0604020202020204" pitchFamily="34" charset="0"/>
              <a:cs typeface="Arial" panose="020B0604020202020204" pitchFamily="34" charset="0"/>
            </a:endParaRPr>
          </a:p>
        </p:txBody>
      </p:sp>
      <p:pic>
        <p:nvPicPr>
          <p:cNvPr id="568325" name="Picture 1030" descr="Nehemiah"/>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5250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8326" name="Rectangle 1031"/>
          <p:cNvSpPr>
            <a:spLocks noGrp="1" noChangeArrowheads="1"/>
          </p:cNvSpPr>
          <p:nvPr>
            <p:ph type="title" idx="4294967295"/>
          </p:nvPr>
        </p:nvSpPr>
        <p:spPr>
          <a:xfrm>
            <a:off x="928662" y="714356"/>
            <a:ext cx="6996138" cy="885844"/>
          </a:xfrm>
        </p:spPr>
        <p:txBody>
          <a:bodyPr/>
          <a:lstStyle/>
          <a:p>
            <a:pPr algn="r"/>
            <a:r>
              <a:rPr lang="ar-JO" b="1" dirty="0">
                <a:latin typeface="Arial" panose="020B0604020202020204" pitchFamily="34" charset="0"/>
                <a:ea typeface="ＭＳ Ｐゴシック" charset="0"/>
                <a:cs typeface="Arial" panose="020B0604020202020204" pitchFamily="34" charset="0"/>
              </a:rPr>
              <a:t>كلمتنا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0007261"/>
      </p:ext>
    </p:extLst>
  </p:cSld>
  <p:clrMapOvr>
    <a:masterClrMapping/>
  </p:clrMapOvr>
  <p:transition spd="med">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000" b="1" dirty="0">
                <a:solidFill>
                  <a:schemeClr val="tx1"/>
                </a:solidFill>
                <a:latin typeface="Arial" panose="020B0604020202020204" pitchFamily="34" charset="0"/>
                <a:cs typeface="Arial" panose="020B0604020202020204" pitchFamily="34" charset="0"/>
              </a:rPr>
              <a:t>يسجِّل ترميم </a:t>
            </a:r>
            <a:r>
              <a:rPr lang="ar-JO" sz="6000" b="1" dirty="0">
                <a:solidFill>
                  <a:srgbClr val="FFFF00"/>
                </a:solidFill>
                <a:latin typeface="Arial" panose="020B0604020202020204" pitchFamily="34" charset="0"/>
                <a:cs typeface="Arial" panose="020B0604020202020204" pitchFamily="34" charset="0"/>
              </a:rPr>
              <a:t>الأسوار</a:t>
            </a:r>
            <a:r>
              <a:rPr lang="ar-JO" sz="6000" b="1" dirty="0">
                <a:solidFill>
                  <a:schemeClr val="tx1"/>
                </a:solidFill>
                <a:latin typeface="Arial" panose="020B0604020202020204" pitchFamily="34" charset="0"/>
                <a:cs typeface="Arial" panose="020B0604020202020204" pitchFamily="34" charset="0"/>
              </a:rPr>
              <a:t> والناس في الأرض أمانة</a:t>
            </a:r>
          </a:p>
          <a:p>
            <a:pPr>
              <a:defRPr/>
            </a:pPr>
            <a:r>
              <a:rPr lang="ar-JO" sz="6000" b="1" dirty="0">
                <a:solidFill>
                  <a:schemeClr val="tx1"/>
                </a:solidFill>
                <a:latin typeface="Arial" panose="020B0604020202020204" pitchFamily="34" charset="0"/>
                <a:cs typeface="Arial" panose="020B0604020202020204" pitchFamily="34" charset="0"/>
              </a:rPr>
              <a:t> الله لوعده بالإسترداد لتشجيع البقية على طاعة </a:t>
            </a:r>
            <a:endParaRPr lang="en-US" sz="6000" b="1" dirty="0">
              <a:solidFill>
                <a:schemeClr val="tx1"/>
              </a:solidFill>
              <a:latin typeface="Arial" panose="020B0604020202020204" pitchFamily="34" charset="0"/>
              <a:cs typeface="Arial" panose="020B0604020202020204" pitchFamily="34" charset="0"/>
            </a:endParaRPr>
          </a:p>
          <a:p>
            <a:pPr>
              <a:defRPr/>
            </a:pPr>
            <a:r>
              <a:rPr lang="ar-JO" sz="6000" b="1" dirty="0">
                <a:solidFill>
                  <a:schemeClr val="tx1"/>
                </a:solidFill>
                <a:latin typeface="Arial" panose="020B0604020202020204" pitchFamily="34" charset="0"/>
                <a:cs typeface="Arial" panose="020B0604020202020204" pitchFamily="34" charset="0"/>
              </a:rPr>
              <a:t>العهد المتجذرة في عبادة الهيكل في أورشليم</a:t>
            </a:r>
          </a:p>
          <a:p>
            <a:pPr>
              <a:defRPr/>
            </a:pPr>
            <a:endParaRPr lang="en-US" sz="6000" b="1" kern="0" baseline="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altLang="zh-CN" b="1" kern="0" baseline="0" dirty="0">
                <a:solidFill>
                  <a:srgbClr val="000000"/>
                </a:solidFill>
                <a:latin typeface="Arial" panose="020B0604020202020204" pitchFamily="34" charset="0"/>
                <a:cs typeface="Arial" panose="020B0604020202020204" pitchFamily="34" charset="0"/>
              </a:rPr>
              <a:t>299</a:t>
            </a:r>
          </a:p>
          <a:p>
            <a:pPr eaLnBrk="1" hangingPunct="1">
              <a:defRPr/>
            </a:pPr>
            <a:r>
              <a:rPr lang="ar-JO" altLang="zh-CN" b="1" kern="0" baseline="0" dirty="0">
                <a:solidFill>
                  <a:srgbClr val="000000"/>
                </a:solidFill>
                <a:latin typeface="Arial" panose="020B0604020202020204" pitchFamily="34" charset="0"/>
                <a:cs typeface="Arial" panose="020B0604020202020204" pitchFamily="34" charset="0"/>
              </a:rPr>
              <a:t>41</a:t>
            </a:r>
            <a:endParaRPr lang="en-US" altLang="zh-CN" b="1" kern="0" baseline="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kern="0"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51751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algn="l" defTabSz="457200" eaLnBrk="1" fontAlgn="auto" hangingPunct="1">
              <a:spcBef>
                <a:spcPts val="0"/>
              </a:spcBef>
              <a:spcAft>
                <a:spcPts val="0"/>
              </a:spcAft>
              <a:defRPr/>
            </a:pPr>
            <a:endParaRPr lang="en-US" sz="1800" b="1" baseline="0" dirty="0">
              <a:solidFill>
                <a:srgbClr val="333333"/>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457200" eaLnBrk="1" fontAlgn="auto" hangingPunct="1">
                <a:spcBef>
                  <a:spcPct val="50000"/>
                </a:spcBef>
                <a:spcAft>
                  <a:spcPts val="0"/>
                </a:spcAft>
                <a:defRPr/>
              </a:pPr>
              <a:r>
                <a:rPr lang="ar-JO"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نحميا؟</a:t>
              </a:r>
              <a:endParaRPr lang="en-US" sz="3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pic>
          <p:nvPicPr>
            <p:cNvPr id="582664"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1030"/>
          <p:cNvGrpSpPr>
            <a:grpSpLocks/>
          </p:cNvGrpSpPr>
          <p:nvPr/>
        </p:nvGrpSpPr>
        <p:grpSpPr bwMode="auto">
          <a:xfrm>
            <a:off x="3492500" y="0"/>
            <a:ext cx="5651500" cy="7889875"/>
            <a:chOff x="2200" y="0"/>
            <a:chExt cx="3560" cy="4970"/>
          </a:xfrm>
        </p:grpSpPr>
        <p:pic>
          <p:nvPicPr>
            <p:cNvPr id="582661"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1032"/>
            <p:cNvSpPr txBox="1">
              <a:spLocks noChangeArrowheads="1"/>
            </p:cNvSpPr>
            <p:nvPr/>
          </p:nvSpPr>
          <p:spPr bwMode="auto">
            <a:xfrm>
              <a:off x="2200" y="1824"/>
              <a:ext cx="3560" cy="145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l" defTabSz="457200" eaLnBrk="1" fontAlgn="auto" hangingPunct="1">
                <a:spcBef>
                  <a:spcPct val="50000"/>
                </a:spcBef>
                <a:spcAft>
                  <a:spcPts val="0"/>
                </a:spcAft>
                <a:defRPr/>
              </a:pP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أم</a:t>
              </a:r>
              <a:r>
                <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 </a:t>
              </a:r>
              <a:br>
                <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br>
              <a:r>
                <a:rPr lang="ar-JO"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rPr>
                <a:t>الله؟</a:t>
              </a:r>
              <a:endParaRPr lang="en-US" sz="7200" b="1" baseline="0" dirty="0">
                <a:solidFill>
                  <a:srgbClr val="FFFFFF"/>
                </a:solidFill>
                <a:effectLst>
                  <a:outerShdw blurRad="50800" dist="88900" dir="2700000" algn="tl" rotWithShape="0">
                    <a:srgbClr val="000000">
                      <a:alpha val="90000"/>
                    </a:srgbClr>
                  </a:outerShdw>
                </a:effectLst>
                <a:latin typeface="Arial" panose="020B0604020202020204" pitchFamily="34" charset="0"/>
                <a:ea typeface="+mn-ea"/>
                <a:cs typeface="Arial" panose="020B0604020202020204" pitchFamily="34" charset="0"/>
              </a:endParaRPr>
            </a:p>
          </p:txBody>
        </p:sp>
      </p:grpSp>
      <p:sp>
        <p:nvSpPr>
          <p:cNvPr id="377865" name="Rectangle 1033"/>
          <p:cNvSpPr>
            <a:spLocks noGrp="1" noChangeArrowheads="1"/>
          </p:cNvSpPr>
          <p:nvPr>
            <p:ph type="title" idx="4294967295"/>
          </p:nvPr>
        </p:nvSpPr>
        <p:spPr>
          <a:xfrm>
            <a:off x="0" y="44450"/>
            <a:ext cx="9144000" cy="762000"/>
          </a:xfrm>
        </p:spPr>
        <p:txBody>
          <a:bodyPr/>
          <a:lstStyle/>
          <a:p>
            <a:pPr algn="ctr">
              <a:defRPr/>
            </a:pPr>
            <a:r>
              <a:rPr lang="ar-JO" sz="4800" b="1" dirty="0">
                <a:solidFill>
                  <a:srgbClr val="FFFFFF"/>
                </a:solidFill>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بطل السفر الحقيقي</a:t>
            </a:r>
            <a:endParaRPr lang="en-US" sz="4800" b="1" dirty="0">
              <a:effectLst>
                <a:outerShdw blurRad="50800" dist="889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289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sp>
        <p:nvSpPr>
          <p:cNvPr id="420866" name="Rectangle 1026"/>
          <p:cNvSpPr>
            <a:spLocks noGrp="1" noChangeArrowheads="1"/>
          </p:cNvSpPr>
          <p:nvPr>
            <p:ph type="title"/>
          </p:nvPr>
        </p:nvSpPr>
        <p:spPr>
          <a:xfrm>
            <a:off x="1558925" y="808311"/>
            <a:ext cx="3876675" cy="1252537"/>
          </a:xfrm>
        </p:spPr>
        <p:txBody>
          <a:bodyPr/>
          <a:lstStyle/>
          <a:p>
            <a:pPr algn="ctr" eaLnBrk="1" hangingPunct="1">
              <a:defRPr/>
            </a:pPr>
            <a:r>
              <a:rPr lang="ar-JO" sz="5400" b="1" dirty="0">
                <a:solidFill>
                  <a:schemeClr val="tx1"/>
                </a:solidFill>
                <a:latin typeface="Arial" panose="020B0604020202020204" pitchFamily="34" charset="0"/>
                <a:ea typeface="ＭＳ Ｐゴシック" charset="0"/>
                <a:cs typeface="Arial" panose="020B0604020202020204" pitchFamily="34" charset="0"/>
              </a:rPr>
              <a:t>ركز على</a:t>
            </a:r>
            <a:br>
              <a:rPr lang="ar-JO" sz="5400" b="1" dirty="0">
                <a:solidFill>
                  <a:schemeClr val="tx1"/>
                </a:solidFill>
                <a:latin typeface="Arial" panose="020B0604020202020204" pitchFamily="34" charset="0"/>
                <a:ea typeface="ＭＳ Ｐゴシック" charset="0"/>
                <a:cs typeface="Arial" panose="020B0604020202020204" pitchFamily="34" charset="0"/>
              </a:rPr>
            </a:br>
            <a:r>
              <a:rPr lang="ar-JO" sz="13800" b="1" dirty="0">
                <a:solidFill>
                  <a:schemeClr val="tx1"/>
                </a:solidFill>
                <a:latin typeface="Arial" panose="020B0604020202020204" pitchFamily="34" charset="0"/>
                <a:ea typeface="ＭＳ Ｐゴシック" charset="0"/>
                <a:cs typeface="Arial" panose="020B0604020202020204" pitchFamily="34" charset="0"/>
              </a:rPr>
              <a:t>الله</a:t>
            </a:r>
            <a:endParaRPr lang="en-US" sz="6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92900" name="Rectangle 1"/>
          <p:cNvSpPr>
            <a:spLocks noChangeArrowheads="1"/>
          </p:cNvSpPr>
          <p:nvPr/>
        </p:nvSpPr>
        <p:spPr bwMode="auto">
          <a:xfrm>
            <a:off x="0" y="2060575"/>
            <a:ext cx="8964613"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دُعي إله السماء (1: 4ب)</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هو الإله العظيم حافظ العهد والرحمة (1: 5)</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الله سامع الصلاة (1: 6، 11أ)</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أعطى الله الوصايا والقوانين والشرائع بنعمته من خلال موسى (1: 7)</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لم يعد الله بالسبي فقط بل بالرجوع ايضاً (1: 8-9)</a:t>
            </a:r>
            <a:endParaRPr lang="en-US" sz="2800" b="1" baseline="0" dirty="0">
              <a:solidFill>
                <a:srgbClr val="EAE8E2"/>
              </a:solidFill>
              <a:latin typeface="Arial" panose="020B0604020202020204" pitchFamily="34" charset="0"/>
              <a:cs typeface="Arial" panose="020B0604020202020204" pitchFamily="34" charset="0"/>
            </a:endParaRPr>
          </a:p>
          <a:p>
            <a:pPr marL="457200" indent="-457200" algn="r" rtl="1" eaLnBrk="1" hangingPunct="1">
              <a:buFont typeface="Arial" charset="0"/>
              <a:buChar char="•"/>
            </a:pPr>
            <a:r>
              <a:rPr lang="ar-JO" sz="2800" b="1" baseline="0" dirty="0">
                <a:solidFill>
                  <a:srgbClr val="EAE8E2"/>
                </a:solidFill>
                <a:latin typeface="Arial" panose="020B0604020202020204" pitchFamily="34" charset="0"/>
                <a:cs typeface="Arial" panose="020B0604020202020204" pitchFamily="34" charset="0"/>
              </a:rPr>
              <a:t>افتدى الله البقية بقوته العظيمة (1: 10)</a:t>
            </a:r>
            <a:endParaRPr lang="en-US" sz="2800" b="1" baseline="0" dirty="0">
              <a:solidFill>
                <a:srgbClr val="EAE8E2"/>
              </a:solidFill>
              <a:latin typeface="Arial" panose="020B0604020202020204" pitchFamily="34" charset="0"/>
              <a:cs typeface="Arial" panose="020B0604020202020204" pitchFamily="34"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defRPr/>
            </a:pPr>
            <a:r>
              <a:rPr lang="ar-JO" b="1" baseline="0" dirty="0">
                <a:solidFill>
                  <a:srgbClr val="EAE8E2"/>
                </a:solidFill>
                <a:latin typeface="Arial" panose="020B0604020202020204" pitchFamily="34" charset="0"/>
                <a:ea typeface="ＭＳ Ｐゴシック" charset="0"/>
                <a:cs typeface="Arial" panose="020B0604020202020204" pitchFamily="34" charset="0"/>
              </a:rPr>
              <a:t>ركز على</a:t>
            </a:r>
            <a:endParaRPr lang="en-US" sz="5400" b="1" baseline="0" dirty="0">
              <a:solidFill>
                <a:srgbClr val="EAE8E2"/>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19268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94946" name="Rectangle 1"/>
          <p:cNvSpPr>
            <a:spLocks noChangeArrowheads="1"/>
          </p:cNvSpPr>
          <p:nvPr/>
        </p:nvSpPr>
        <p:spPr bwMode="auto">
          <a:xfrm>
            <a:off x="-107950" y="692150"/>
            <a:ext cx="9359900" cy="720725"/>
          </a:xfrm>
          <a:prstGeom prst="rect">
            <a:avLst/>
          </a:prstGeom>
          <a:solidFill>
            <a:srgbClr val="000000"/>
          </a:solidFill>
          <a:ln w="12700">
            <a:solidFill>
              <a:schemeClr val="tx1"/>
            </a:solidFill>
            <a:miter lim="800000"/>
            <a:headEnd type="none" w="sm" len="sm"/>
            <a:tailEnd type="none" w="sm" len="sm"/>
          </a:ln>
        </p:spPr>
        <p:txBody>
          <a:bodyPr wrap="none"/>
          <a:lstStyle/>
          <a:p>
            <a:endParaRPr lang="en-US" b="1" dirty="0">
              <a:solidFill>
                <a:srgbClr val="333333"/>
              </a:solidFill>
              <a:latin typeface="Arial" panose="020B0604020202020204" pitchFamily="34" charset="0"/>
              <a:cs typeface="Arial" panose="020B0604020202020204" pitchFamily="34" charset="0"/>
            </a:endParaRPr>
          </a:p>
        </p:txBody>
      </p:sp>
      <p:sp>
        <p:nvSpPr>
          <p:cNvPr id="594947" name="Rectangle 2"/>
          <p:cNvSpPr>
            <a:spLocks noGrp="1" noChangeArrowheads="1"/>
          </p:cNvSpPr>
          <p:nvPr>
            <p:ph type="title"/>
          </p:nvPr>
        </p:nvSpPr>
        <p:spPr>
          <a:xfrm>
            <a:off x="2667000" y="0"/>
            <a:ext cx="3810000" cy="609600"/>
          </a:xfrm>
          <a:solidFill>
            <a:schemeClr val="accent1"/>
          </a:solidFill>
          <a:ln>
            <a:solidFill>
              <a:schemeClr val="tx1"/>
            </a:solidFill>
            <a:miter lim="800000"/>
            <a:headEnd/>
            <a:tailEnd/>
          </a:ln>
        </p:spPr>
        <p:txBody>
          <a:bodyPr anchor="ctr" anchorCtr="1"/>
          <a:lstStyle/>
          <a:p>
            <a:pPr algn="ctr"/>
            <a:r>
              <a:rPr lang="ar-JO" sz="4000" dirty="0">
                <a:solidFill>
                  <a:srgbClr val="000000"/>
                </a:solidFill>
                <a:ea typeface="ＭＳ Ｐゴシック" charset="0"/>
              </a:rPr>
              <a:t>نحميا</a:t>
            </a:r>
            <a:endParaRPr lang="en-US" sz="4000" dirty="0">
              <a:solidFill>
                <a:srgbClr val="000000"/>
              </a:solidFill>
              <a:ea typeface="ＭＳ Ｐゴシック" charset="0"/>
            </a:endParaRPr>
          </a:p>
        </p:txBody>
      </p:sp>
      <p:sp>
        <p:nvSpPr>
          <p:cNvPr id="594948" name="Text Box 3"/>
          <p:cNvSpPr txBox="1">
            <a:spLocks noChangeArrowheads="1"/>
          </p:cNvSpPr>
          <p:nvPr/>
        </p:nvSpPr>
        <p:spPr bwMode="auto">
          <a:xfrm>
            <a:off x="8388350" y="4445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ar-JO" sz="2000" b="1" baseline="0" dirty="0">
                <a:solidFill>
                  <a:srgbClr val="FFFFFF"/>
                </a:solidFill>
                <a:latin typeface="Arial" panose="020B0604020202020204" pitchFamily="34" charset="0"/>
                <a:cs typeface="Arial" panose="020B0604020202020204" pitchFamily="34" charset="0"/>
              </a:rPr>
              <a:t>299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49" name="Group 196"/>
          <p:cNvGrpSpPr>
            <a:grpSpLocks/>
          </p:cNvGrpSpPr>
          <p:nvPr/>
        </p:nvGrpSpPr>
        <p:grpSpPr bwMode="auto">
          <a:xfrm>
            <a:off x="-7938" y="685800"/>
            <a:ext cx="9159876" cy="728663"/>
            <a:chOff x="0" y="0"/>
            <a:chExt cx="5770" cy="671"/>
          </a:xfrm>
        </p:grpSpPr>
        <p:sp>
          <p:nvSpPr>
            <p:cNvPr id="595020" name="Rectangle 162"/>
            <p:cNvSpPr>
              <a:spLocks noChangeArrowheads="1"/>
            </p:cNvSpPr>
            <p:nvPr/>
          </p:nvSpPr>
          <p:spPr bwMode="auto">
            <a:xfrm>
              <a:off x="32" y="0"/>
              <a:ext cx="5706" cy="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3200" b="1" baseline="0" dirty="0">
                  <a:solidFill>
                    <a:srgbClr val="FFFFFF"/>
                  </a:solidFill>
                  <a:latin typeface="Arial" panose="020B0604020202020204" pitchFamily="34" charset="0"/>
                  <a:cs typeface="Arial" panose="020B0604020202020204" pitchFamily="34" charset="0"/>
                </a:rPr>
                <a:t> </a:t>
              </a:r>
              <a:r>
                <a:rPr lang="ar-JO" sz="3200" b="1" baseline="0" dirty="0">
                  <a:solidFill>
                    <a:srgbClr val="FFFFFF"/>
                  </a:solidFill>
                  <a:latin typeface="Arial" panose="020B0604020202020204" pitchFamily="34" charset="0"/>
                  <a:cs typeface="Arial" panose="020B0604020202020204" pitchFamily="34" charset="0"/>
                </a:rPr>
                <a:t>استرداد الأسوار والشعب</a:t>
              </a:r>
              <a:endParaRPr lang="en-US" sz="3200" b="1" baseline="0" dirty="0">
                <a:solidFill>
                  <a:srgbClr val="FFFFFF"/>
                </a:solidFill>
                <a:latin typeface="Arial" panose="020B0604020202020204" pitchFamily="34" charset="0"/>
                <a:cs typeface="Arial" panose="020B0604020202020204" pitchFamily="34" charset="0"/>
              </a:endParaRPr>
            </a:p>
          </p:txBody>
        </p:sp>
        <p:sp>
          <p:nvSpPr>
            <p:cNvPr id="595021" name="Rectangle 195"/>
            <p:cNvSpPr>
              <a:spLocks noChangeArrowheads="1"/>
            </p:cNvSpPr>
            <p:nvPr/>
          </p:nvSpPr>
          <p:spPr bwMode="auto">
            <a:xfrm>
              <a:off x="0" y="0"/>
              <a:ext cx="5770" cy="67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50" name="Group 198"/>
          <p:cNvGrpSpPr>
            <a:grpSpLocks/>
          </p:cNvGrpSpPr>
          <p:nvPr/>
        </p:nvGrpSpPr>
        <p:grpSpPr bwMode="auto">
          <a:xfrm>
            <a:off x="-7938" y="1414463"/>
            <a:ext cx="4570413" cy="688975"/>
            <a:chOff x="0" y="671"/>
            <a:chExt cx="3120" cy="633"/>
          </a:xfrm>
        </p:grpSpPr>
        <p:sp>
          <p:nvSpPr>
            <p:cNvPr id="595018" name="Rectangle 164"/>
            <p:cNvSpPr>
              <a:spLocks noChangeArrowheads="1"/>
            </p:cNvSpPr>
            <p:nvPr/>
          </p:nvSpPr>
          <p:spPr bwMode="auto">
            <a:xfrm>
              <a:off x="32" y="671"/>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الأسوار</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9" name="Rectangle 197"/>
            <p:cNvSpPr>
              <a:spLocks noChangeArrowheads="1"/>
            </p:cNvSpPr>
            <p:nvPr/>
          </p:nvSpPr>
          <p:spPr bwMode="auto">
            <a:xfrm>
              <a:off x="0" y="671"/>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1" name="Group 200"/>
          <p:cNvGrpSpPr>
            <a:grpSpLocks/>
          </p:cNvGrpSpPr>
          <p:nvPr/>
        </p:nvGrpSpPr>
        <p:grpSpPr bwMode="auto">
          <a:xfrm>
            <a:off x="4564063" y="1414463"/>
            <a:ext cx="4570412" cy="688975"/>
            <a:chOff x="3120" y="671"/>
            <a:chExt cx="2650" cy="633"/>
          </a:xfrm>
        </p:grpSpPr>
        <p:sp>
          <p:nvSpPr>
            <p:cNvPr id="595016" name="Rectangle 165"/>
            <p:cNvSpPr>
              <a:spLocks noChangeArrowheads="1"/>
            </p:cNvSpPr>
            <p:nvPr/>
          </p:nvSpPr>
          <p:spPr bwMode="auto">
            <a:xfrm>
              <a:off x="3152" y="671"/>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الشعب</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7" name="Rectangle 199"/>
            <p:cNvSpPr>
              <a:spLocks noChangeArrowheads="1"/>
            </p:cNvSpPr>
            <p:nvPr/>
          </p:nvSpPr>
          <p:spPr bwMode="auto">
            <a:xfrm>
              <a:off x="3120" y="671"/>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2" name="Group 202"/>
          <p:cNvGrpSpPr>
            <a:grpSpLocks/>
          </p:cNvGrpSpPr>
          <p:nvPr/>
        </p:nvGrpSpPr>
        <p:grpSpPr bwMode="auto">
          <a:xfrm>
            <a:off x="-7938" y="2103438"/>
            <a:ext cx="4570413" cy="687387"/>
            <a:chOff x="0" y="1304"/>
            <a:chExt cx="3120" cy="633"/>
          </a:xfrm>
        </p:grpSpPr>
        <p:sp>
          <p:nvSpPr>
            <p:cNvPr id="595014" name="Rectangle 167"/>
            <p:cNvSpPr>
              <a:spLocks noChangeArrowheads="1"/>
            </p:cNvSpPr>
            <p:nvPr/>
          </p:nvSpPr>
          <p:spPr bwMode="auto">
            <a:xfrm>
              <a:off x="32" y="1304"/>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الإصحاحات 1-7</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5" name="Rectangle 201"/>
            <p:cNvSpPr>
              <a:spLocks noChangeArrowheads="1"/>
            </p:cNvSpPr>
            <p:nvPr/>
          </p:nvSpPr>
          <p:spPr bwMode="auto">
            <a:xfrm>
              <a:off x="0" y="1304"/>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3" name="Group 204"/>
          <p:cNvGrpSpPr>
            <a:grpSpLocks/>
          </p:cNvGrpSpPr>
          <p:nvPr/>
        </p:nvGrpSpPr>
        <p:grpSpPr bwMode="auto">
          <a:xfrm>
            <a:off x="4564063" y="2103438"/>
            <a:ext cx="4570412" cy="687387"/>
            <a:chOff x="3120" y="1304"/>
            <a:chExt cx="2650" cy="633"/>
          </a:xfrm>
        </p:grpSpPr>
        <p:sp>
          <p:nvSpPr>
            <p:cNvPr id="595012" name="Rectangle 168"/>
            <p:cNvSpPr>
              <a:spLocks noChangeArrowheads="1"/>
            </p:cNvSpPr>
            <p:nvPr/>
          </p:nvSpPr>
          <p:spPr bwMode="auto">
            <a:xfrm>
              <a:off x="3152" y="1304"/>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الإصحاحات 8-13</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3" name="Rectangle 203"/>
            <p:cNvSpPr>
              <a:spLocks noChangeArrowheads="1"/>
            </p:cNvSpPr>
            <p:nvPr/>
          </p:nvSpPr>
          <p:spPr bwMode="auto">
            <a:xfrm>
              <a:off x="3120" y="1304"/>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4" name="Group 206"/>
          <p:cNvGrpSpPr>
            <a:grpSpLocks/>
          </p:cNvGrpSpPr>
          <p:nvPr/>
        </p:nvGrpSpPr>
        <p:grpSpPr bwMode="auto">
          <a:xfrm>
            <a:off x="-7938" y="2790825"/>
            <a:ext cx="4570413" cy="688975"/>
            <a:chOff x="0" y="1937"/>
            <a:chExt cx="3120" cy="633"/>
          </a:xfrm>
        </p:grpSpPr>
        <p:sp>
          <p:nvSpPr>
            <p:cNvPr id="595010" name="Rectangle 170"/>
            <p:cNvSpPr>
              <a:spLocks noChangeArrowheads="1"/>
            </p:cNvSpPr>
            <p:nvPr/>
          </p:nvSpPr>
          <p:spPr bwMode="auto">
            <a:xfrm>
              <a:off x="32" y="1937"/>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800" b="1" baseline="0" dirty="0">
                  <a:solidFill>
                    <a:srgbClr val="FFFFFF"/>
                  </a:solidFill>
                  <a:latin typeface="Arial" panose="020B0604020202020204" pitchFamily="34" charset="0"/>
                  <a:cs typeface="Arial" panose="020B0604020202020204" pitchFamily="34" charset="0"/>
                </a:rPr>
                <a:t>البناء</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11" name="Rectangle 205"/>
            <p:cNvSpPr>
              <a:spLocks noChangeArrowheads="1"/>
            </p:cNvSpPr>
            <p:nvPr/>
          </p:nvSpPr>
          <p:spPr bwMode="auto">
            <a:xfrm>
              <a:off x="0" y="1937"/>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5" name="Group 208"/>
          <p:cNvGrpSpPr>
            <a:grpSpLocks/>
          </p:cNvGrpSpPr>
          <p:nvPr/>
        </p:nvGrpSpPr>
        <p:grpSpPr bwMode="auto">
          <a:xfrm>
            <a:off x="4564063" y="2790825"/>
            <a:ext cx="4570412" cy="688975"/>
            <a:chOff x="3120" y="1937"/>
            <a:chExt cx="2650" cy="633"/>
          </a:xfrm>
        </p:grpSpPr>
        <p:sp>
          <p:nvSpPr>
            <p:cNvPr id="595008" name="Rectangle 171"/>
            <p:cNvSpPr>
              <a:spLocks noChangeArrowheads="1"/>
            </p:cNvSpPr>
            <p:nvPr/>
          </p:nvSpPr>
          <p:spPr bwMode="auto">
            <a:xfrm>
              <a:off x="3152" y="1937"/>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التعليمات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9" name="Rectangle 207"/>
            <p:cNvSpPr>
              <a:spLocks noChangeArrowheads="1"/>
            </p:cNvSpPr>
            <p:nvPr/>
          </p:nvSpPr>
          <p:spPr bwMode="auto">
            <a:xfrm>
              <a:off x="3120" y="1937"/>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6" name="Group 210"/>
          <p:cNvGrpSpPr>
            <a:grpSpLocks/>
          </p:cNvGrpSpPr>
          <p:nvPr/>
        </p:nvGrpSpPr>
        <p:grpSpPr bwMode="auto">
          <a:xfrm>
            <a:off x="-7938" y="3479800"/>
            <a:ext cx="4570413" cy="687388"/>
            <a:chOff x="0" y="2570"/>
            <a:chExt cx="3120" cy="633"/>
          </a:xfrm>
        </p:grpSpPr>
        <p:sp>
          <p:nvSpPr>
            <p:cNvPr id="595006" name="Rectangle 173"/>
            <p:cNvSpPr>
              <a:spLocks noChangeArrowheads="1"/>
            </p:cNvSpPr>
            <p:nvPr/>
          </p:nvSpPr>
          <p:spPr bwMode="auto">
            <a:xfrm>
              <a:off x="32" y="2570"/>
              <a:ext cx="305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سياسي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7" name="Rectangle 209"/>
            <p:cNvSpPr>
              <a:spLocks noChangeArrowheads="1"/>
            </p:cNvSpPr>
            <p:nvPr/>
          </p:nvSpPr>
          <p:spPr bwMode="auto">
            <a:xfrm>
              <a:off x="0" y="2570"/>
              <a:ext cx="312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7" name="Group 212"/>
          <p:cNvGrpSpPr>
            <a:grpSpLocks/>
          </p:cNvGrpSpPr>
          <p:nvPr/>
        </p:nvGrpSpPr>
        <p:grpSpPr bwMode="auto">
          <a:xfrm>
            <a:off x="4564063" y="3479800"/>
            <a:ext cx="4570412" cy="687388"/>
            <a:chOff x="3120" y="2570"/>
            <a:chExt cx="2650" cy="633"/>
          </a:xfrm>
        </p:grpSpPr>
        <p:sp>
          <p:nvSpPr>
            <p:cNvPr id="595004" name="Rectangle 174"/>
            <p:cNvSpPr>
              <a:spLocks noChangeArrowheads="1"/>
            </p:cNvSpPr>
            <p:nvPr/>
          </p:nvSpPr>
          <p:spPr bwMode="auto">
            <a:xfrm>
              <a:off x="3152" y="2570"/>
              <a:ext cx="258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sz="2800" b="1" baseline="0" dirty="0">
                  <a:solidFill>
                    <a:srgbClr val="FFFFFF"/>
                  </a:solidFill>
                  <a:latin typeface="Arial" panose="020B0604020202020204" pitchFamily="34" charset="0"/>
                  <a:cs typeface="Arial" panose="020B0604020202020204" pitchFamily="34" charset="0"/>
                </a:rPr>
                <a:t> </a:t>
              </a:r>
              <a:r>
                <a:rPr lang="ar-JO" sz="2800" b="1" baseline="0" dirty="0">
                  <a:solidFill>
                    <a:srgbClr val="FFFFFF"/>
                  </a:solidFill>
                  <a:latin typeface="Arial" panose="020B0604020202020204" pitchFamily="34" charset="0"/>
                  <a:cs typeface="Arial" panose="020B0604020202020204" pitchFamily="34" charset="0"/>
                </a:rPr>
                <a:t>روحي</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595005" name="Rectangle 211"/>
            <p:cNvSpPr>
              <a:spLocks noChangeArrowheads="1"/>
            </p:cNvSpPr>
            <p:nvPr/>
          </p:nvSpPr>
          <p:spPr bwMode="auto">
            <a:xfrm>
              <a:off x="3120" y="2570"/>
              <a:ext cx="2650" cy="63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800" b="1" dirty="0">
                <a:solidFill>
                  <a:srgbClr val="333333"/>
                </a:solidFill>
                <a:latin typeface="Arial" panose="020B0604020202020204" pitchFamily="34" charset="0"/>
                <a:cs typeface="Arial" panose="020B0604020202020204" pitchFamily="34" charset="0"/>
              </a:endParaRPr>
            </a:p>
          </p:txBody>
        </p:sp>
      </p:grpSp>
      <p:grpSp>
        <p:nvGrpSpPr>
          <p:cNvPr id="594958" name="Group 214"/>
          <p:cNvGrpSpPr>
            <a:grpSpLocks/>
          </p:cNvGrpSpPr>
          <p:nvPr/>
        </p:nvGrpSpPr>
        <p:grpSpPr bwMode="auto">
          <a:xfrm>
            <a:off x="-7938" y="4167188"/>
            <a:ext cx="2286001" cy="812800"/>
            <a:chOff x="0" y="3203"/>
            <a:chExt cx="1674" cy="748"/>
          </a:xfrm>
        </p:grpSpPr>
        <p:sp>
          <p:nvSpPr>
            <p:cNvPr id="595002" name="Rectangle 176"/>
            <p:cNvSpPr>
              <a:spLocks noChangeArrowheads="1"/>
            </p:cNvSpPr>
            <p:nvPr/>
          </p:nvSpPr>
          <p:spPr bwMode="auto">
            <a:xfrm>
              <a:off x="32" y="3203"/>
              <a:ext cx="16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الرجوع</a:t>
              </a:r>
              <a:endParaRPr lang="en-US" b="1" baseline="0" dirty="0">
                <a:solidFill>
                  <a:srgbClr val="FFFFFF"/>
                </a:solidFill>
                <a:latin typeface="Arial" panose="020B0604020202020204" pitchFamily="34" charset="0"/>
                <a:cs typeface="Arial" panose="020B0604020202020204" pitchFamily="34" charset="0"/>
              </a:endParaRPr>
            </a:p>
            <a:p>
              <a:r>
                <a:rPr lang="ar-JO" b="1" baseline="0" dirty="0">
                  <a:solidFill>
                    <a:srgbClr val="FFFFFF"/>
                  </a:solidFill>
                  <a:latin typeface="Arial" panose="020B0604020202020204" pitchFamily="34" charset="0"/>
                  <a:cs typeface="Arial" panose="020B0604020202020204" pitchFamily="34" charset="0"/>
                </a:rPr>
                <a:t>1-2</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3" name="Rectangle 213"/>
            <p:cNvSpPr>
              <a:spLocks noChangeArrowheads="1"/>
            </p:cNvSpPr>
            <p:nvPr/>
          </p:nvSpPr>
          <p:spPr bwMode="auto">
            <a:xfrm>
              <a:off x="0" y="3203"/>
              <a:ext cx="1674"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59" name="Group 216"/>
          <p:cNvGrpSpPr>
            <a:grpSpLocks/>
          </p:cNvGrpSpPr>
          <p:nvPr/>
        </p:nvGrpSpPr>
        <p:grpSpPr bwMode="auto">
          <a:xfrm>
            <a:off x="2287588" y="4167188"/>
            <a:ext cx="2286000" cy="812800"/>
            <a:chOff x="1674" y="3203"/>
            <a:chExt cx="1446" cy="748"/>
          </a:xfrm>
        </p:grpSpPr>
        <p:sp>
          <p:nvSpPr>
            <p:cNvPr id="595000" name="Rectangle 177"/>
            <p:cNvSpPr>
              <a:spLocks noChangeArrowheads="1"/>
            </p:cNvSpPr>
            <p:nvPr/>
          </p:nvSpPr>
          <p:spPr bwMode="auto">
            <a:xfrm>
              <a:off x="1706" y="3203"/>
              <a:ext cx="138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en-US" b="1" baseline="0" dirty="0">
                  <a:solidFill>
                    <a:srgbClr val="FFFFFF"/>
                  </a:solidFill>
                  <a:latin typeface="Arial" panose="020B0604020202020204" pitchFamily="34" charset="0"/>
                  <a:cs typeface="Arial" panose="020B0604020202020204" pitchFamily="34" charset="0"/>
                </a:rPr>
                <a:t> </a:t>
              </a:r>
              <a:r>
                <a:rPr lang="ar-JO" b="1" baseline="0" dirty="0">
                  <a:solidFill>
                    <a:srgbClr val="FFFFFF"/>
                  </a:solidFill>
                  <a:latin typeface="Arial" panose="020B0604020202020204" pitchFamily="34" charset="0"/>
                  <a:cs typeface="Arial" panose="020B0604020202020204" pitchFamily="34" charset="0"/>
                </a:rPr>
                <a:t>إعادة البناء </a:t>
              </a:r>
            </a:p>
            <a:p>
              <a:pPr eaLnBrk="1" hangingPunct="1"/>
              <a:r>
                <a:rPr lang="ar-JO" b="1" baseline="0" dirty="0">
                  <a:solidFill>
                    <a:srgbClr val="FFFFFF"/>
                  </a:solidFill>
                  <a:latin typeface="Arial" panose="020B0604020202020204" pitchFamily="34" charset="0"/>
                  <a:cs typeface="Arial" panose="020B0604020202020204" pitchFamily="34" charset="0"/>
                </a:rPr>
                <a:t>3-7</a:t>
              </a:r>
              <a:endParaRPr lang="en-US" b="1" baseline="0" dirty="0">
                <a:solidFill>
                  <a:srgbClr val="FFFFFF"/>
                </a:solidFill>
                <a:latin typeface="Arial" panose="020B0604020202020204" pitchFamily="34" charset="0"/>
                <a:cs typeface="Arial" panose="020B0604020202020204" pitchFamily="34" charset="0"/>
              </a:endParaRPr>
            </a:p>
          </p:txBody>
        </p:sp>
        <p:sp>
          <p:nvSpPr>
            <p:cNvPr id="595001" name="Rectangle 215"/>
            <p:cNvSpPr>
              <a:spLocks noChangeArrowheads="1"/>
            </p:cNvSpPr>
            <p:nvPr/>
          </p:nvSpPr>
          <p:spPr bwMode="auto">
            <a:xfrm>
              <a:off x="1674" y="3203"/>
              <a:ext cx="1446"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0" name="Group 218"/>
          <p:cNvGrpSpPr>
            <a:grpSpLocks/>
          </p:cNvGrpSpPr>
          <p:nvPr/>
        </p:nvGrpSpPr>
        <p:grpSpPr bwMode="auto">
          <a:xfrm>
            <a:off x="4573588" y="4167188"/>
            <a:ext cx="2806700" cy="812800"/>
            <a:chOff x="3120" y="3203"/>
            <a:chExt cx="1627" cy="748"/>
          </a:xfrm>
        </p:grpSpPr>
        <p:sp>
          <p:nvSpPr>
            <p:cNvPr id="594998" name="Rectangle 178"/>
            <p:cNvSpPr>
              <a:spLocks noChangeArrowheads="1"/>
            </p:cNvSpPr>
            <p:nvPr/>
          </p:nvSpPr>
          <p:spPr bwMode="auto">
            <a:xfrm>
              <a:off x="3152" y="3203"/>
              <a:ext cx="15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التجديد</a:t>
              </a:r>
            </a:p>
            <a:p>
              <a:pPr eaLnBrk="1" hangingPunct="1"/>
              <a:r>
                <a:rPr lang="ar-JO" b="1" baseline="0" dirty="0">
                  <a:solidFill>
                    <a:srgbClr val="FFFFFF"/>
                  </a:solidFill>
                  <a:latin typeface="Arial" panose="020B0604020202020204" pitchFamily="34" charset="0"/>
                  <a:cs typeface="Arial" panose="020B0604020202020204" pitchFamily="34" charset="0"/>
                </a:rPr>
                <a:t>8-10</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9" name="Rectangle 217"/>
            <p:cNvSpPr>
              <a:spLocks noChangeArrowheads="1"/>
            </p:cNvSpPr>
            <p:nvPr/>
          </p:nvSpPr>
          <p:spPr bwMode="auto">
            <a:xfrm>
              <a:off x="3120" y="3203"/>
              <a:ext cx="158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1" name="Group 220"/>
          <p:cNvGrpSpPr>
            <a:grpSpLocks/>
          </p:cNvGrpSpPr>
          <p:nvPr/>
        </p:nvGrpSpPr>
        <p:grpSpPr bwMode="auto">
          <a:xfrm>
            <a:off x="7326313" y="4167188"/>
            <a:ext cx="1817687" cy="812800"/>
            <a:chOff x="4445" y="3203"/>
            <a:chExt cx="1325" cy="748"/>
          </a:xfrm>
        </p:grpSpPr>
        <p:sp>
          <p:nvSpPr>
            <p:cNvPr id="594996" name="Rectangle 179"/>
            <p:cNvSpPr>
              <a:spLocks noChangeArrowheads="1"/>
            </p:cNvSpPr>
            <p:nvPr/>
          </p:nvSpPr>
          <p:spPr bwMode="auto">
            <a:xfrm>
              <a:off x="4477" y="3203"/>
              <a:ext cx="1261"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b="1" baseline="0" dirty="0">
                  <a:solidFill>
                    <a:srgbClr val="FFFFFF"/>
                  </a:solidFill>
                  <a:latin typeface="Arial" panose="020B0604020202020204" pitchFamily="34" charset="0"/>
                  <a:cs typeface="Arial" panose="020B0604020202020204" pitchFamily="34" charset="0"/>
                </a:rPr>
                <a:t>الإصلاحات </a:t>
              </a:r>
            </a:p>
            <a:p>
              <a:pPr eaLnBrk="1" hangingPunct="1"/>
              <a:r>
                <a:rPr lang="ar-JO" b="1" baseline="0" dirty="0">
                  <a:solidFill>
                    <a:srgbClr val="FFFFFF"/>
                  </a:solidFill>
                  <a:latin typeface="Arial" panose="020B0604020202020204" pitchFamily="34" charset="0"/>
                  <a:cs typeface="Arial" panose="020B0604020202020204" pitchFamily="34" charset="0"/>
                </a:rPr>
                <a:t>11-13</a:t>
              </a:r>
              <a:endParaRPr lang="en-US" b="1" baseline="0" dirty="0">
                <a:solidFill>
                  <a:srgbClr val="FFFFFF"/>
                </a:solidFill>
                <a:latin typeface="Arial" panose="020B0604020202020204" pitchFamily="34" charset="0"/>
                <a:cs typeface="Arial" panose="020B0604020202020204" pitchFamily="34" charset="0"/>
              </a:endParaRPr>
            </a:p>
          </p:txBody>
        </p:sp>
        <p:sp>
          <p:nvSpPr>
            <p:cNvPr id="594997" name="Rectangle 219"/>
            <p:cNvSpPr>
              <a:spLocks noChangeArrowheads="1"/>
            </p:cNvSpPr>
            <p:nvPr/>
          </p:nvSpPr>
          <p:spPr bwMode="auto">
            <a:xfrm>
              <a:off x="4445" y="3203"/>
              <a:ext cx="1325"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b="1" dirty="0">
                <a:solidFill>
                  <a:srgbClr val="333333"/>
                </a:solidFill>
                <a:latin typeface="Arial" panose="020B0604020202020204" pitchFamily="34" charset="0"/>
                <a:cs typeface="Arial" panose="020B0604020202020204" pitchFamily="34" charset="0"/>
              </a:endParaRPr>
            </a:p>
          </p:txBody>
        </p:sp>
      </p:grpSp>
      <p:grpSp>
        <p:nvGrpSpPr>
          <p:cNvPr id="594962" name="Group 222"/>
          <p:cNvGrpSpPr>
            <a:grpSpLocks/>
          </p:cNvGrpSpPr>
          <p:nvPr/>
        </p:nvGrpSpPr>
        <p:grpSpPr bwMode="auto">
          <a:xfrm>
            <a:off x="-7938" y="4979988"/>
            <a:ext cx="914401" cy="1063625"/>
            <a:chOff x="0" y="3951"/>
            <a:chExt cx="739" cy="979"/>
          </a:xfrm>
        </p:grpSpPr>
        <p:sp>
          <p:nvSpPr>
            <p:cNvPr id="594994" name="Rectangle 181"/>
            <p:cNvSpPr>
              <a:spLocks noChangeArrowheads="1"/>
            </p:cNvSpPr>
            <p:nvPr/>
          </p:nvSpPr>
          <p:spPr bwMode="auto">
            <a:xfrm>
              <a:off x="32" y="3951"/>
              <a:ext cx="675"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صلاة فارس    1</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95" name="Rectangle 221"/>
            <p:cNvSpPr>
              <a:spLocks noChangeArrowheads="1"/>
            </p:cNvSpPr>
            <p:nvPr/>
          </p:nvSpPr>
          <p:spPr bwMode="auto">
            <a:xfrm>
              <a:off x="0"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3" name="Group 224"/>
          <p:cNvGrpSpPr>
            <a:grpSpLocks/>
          </p:cNvGrpSpPr>
          <p:nvPr/>
        </p:nvGrpSpPr>
        <p:grpSpPr bwMode="auto">
          <a:xfrm>
            <a:off x="917575" y="4979988"/>
            <a:ext cx="917575" cy="1063625"/>
            <a:chOff x="739" y="3951"/>
            <a:chExt cx="742" cy="979"/>
          </a:xfrm>
        </p:grpSpPr>
        <p:sp>
          <p:nvSpPr>
            <p:cNvPr id="594992" name="Rectangle 182"/>
            <p:cNvSpPr>
              <a:spLocks noChangeArrowheads="1"/>
            </p:cNvSpPr>
            <p:nvPr/>
          </p:nvSpPr>
          <p:spPr bwMode="auto">
            <a:xfrm>
              <a:off x="771" y="3951"/>
              <a:ext cx="710"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تفاتيش اورشليم</a:t>
              </a:r>
            </a:p>
            <a:p>
              <a:pPr eaLnBrk="1" hangingPunct="1"/>
              <a:r>
                <a:rPr lang="ar-JO" sz="1600" b="1" baseline="0" dirty="0">
                  <a:solidFill>
                    <a:srgbClr val="FFFFFF"/>
                  </a:solidFill>
                  <a:latin typeface="Arial" panose="020B0604020202020204" pitchFamily="34" charset="0"/>
                  <a:cs typeface="Arial" panose="020B0604020202020204" pitchFamily="34" charset="0"/>
                </a:rPr>
                <a:t>2</a:t>
              </a:r>
            </a:p>
          </p:txBody>
        </p:sp>
        <p:sp>
          <p:nvSpPr>
            <p:cNvPr id="594993" name="Rectangle 223"/>
            <p:cNvSpPr>
              <a:spLocks noChangeArrowheads="1"/>
            </p:cNvSpPr>
            <p:nvPr/>
          </p:nvSpPr>
          <p:spPr bwMode="auto">
            <a:xfrm>
              <a:off x="739" y="3951"/>
              <a:ext cx="739"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4" name="Group 226"/>
          <p:cNvGrpSpPr>
            <a:grpSpLocks/>
          </p:cNvGrpSpPr>
          <p:nvPr/>
        </p:nvGrpSpPr>
        <p:grpSpPr bwMode="auto">
          <a:xfrm>
            <a:off x="1830388" y="4989513"/>
            <a:ext cx="914400" cy="1065212"/>
            <a:chOff x="1478" y="3951"/>
            <a:chExt cx="538" cy="979"/>
          </a:xfrm>
        </p:grpSpPr>
        <p:sp>
          <p:nvSpPr>
            <p:cNvPr id="594990" name="Rectangle 183"/>
            <p:cNvSpPr>
              <a:spLocks noChangeArrowheads="1"/>
            </p:cNvSpPr>
            <p:nvPr/>
          </p:nvSpPr>
          <p:spPr bwMode="auto">
            <a:xfrm>
              <a:off x="1510" y="3951"/>
              <a:ext cx="47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التفويض </a:t>
              </a:r>
            </a:p>
            <a:p>
              <a:pPr eaLnBrk="1" hangingPunct="1"/>
              <a:r>
                <a:rPr lang="ar-JO" sz="1600" b="1" baseline="0" dirty="0">
                  <a:solidFill>
                    <a:srgbClr val="FFFFFF"/>
                  </a:solidFill>
                  <a:latin typeface="Arial" panose="020B0604020202020204" pitchFamily="34" charset="0"/>
                  <a:cs typeface="Arial" panose="020B0604020202020204" pitchFamily="34" charset="0"/>
                </a:rPr>
                <a:t>3</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91" name="Rectangle 225"/>
            <p:cNvSpPr>
              <a:spLocks noChangeArrowheads="1"/>
            </p:cNvSpPr>
            <p:nvPr/>
          </p:nvSpPr>
          <p:spPr bwMode="auto">
            <a:xfrm>
              <a:off x="1478" y="3951"/>
              <a:ext cx="538"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5" name="Group 228"/>
          <p:cNvGrpSpPr>
            <a:grpSpLocks/>
          </p:cNvGrpSpPr>
          <p:nvPr/>
        </p:nvGrpSpPr>
        <p:grpSpPr bwMode="auto">
          <a:xfrm>
            <a:off x="2744788" y="4979988"/>
            <a:ext cx="914400" cy="1063625"/>
            <a:chOff x="2016" y="3951"/>
            <a:chExt cx="552" cy="979"/>
          </a:xfrm>
        </p:grpSpPr>
        <p:sp>
          <p:nvSpPr>
            <p:cNvPr id="594988" name="Rectangle 184"/>
            <p:cNvSpPr>
              <a:spLocks noChangeArrowheads="1"/>
            </p:cNvSpPr>
            <p:nvPr/>
          </p:nvSpPr>
          <p:spPr bwMode="auto">
            <a:xfrm>
              <a:off x="2048"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مقاومة و انتهاء </a:t>
              </a:r>
            </a:p>
            <a:p>
              <a:pPr eaLnBrk="1" hangingPunct="1"/>
              <a:r>
                <a:rPr lang="ar-JO" sz="1600" b="1" baseline="0" dirty="0">
                  <a:solidFill>
                    <a:srgbClr val="FFFFFF"/>
                  </a:solidFill>
                  <a:latin typeface="Arial" panose="020B0604020202020204" pitchFamily="34" charset="0"/>
                  <a:cs typeface="Arial" panose="020B0604020202020204" pitchFamily="34" charset="0"/>
                </a:rPr>
                <a:t>4-6</a:t>
              </a:r>
              <a:endParaRPr lang="en-US" sz="1600" b="1" baseline="0" dirty="0">
                <a:solidFill>
                  <a:srgbClr val="FFFFFF"/>
                </a:solidFill>
                <a:latin typeface="Arial" panose="020B0604020202020204" pitchFamily="34" charset="0"/>
                <a:cs typeface="Arial" panose="020B0604020202020204" pitchFamily="34" charset="0"/>
              </a:endParaRPr>
            </a:p>
          </p:txBody>
        </p:sp>
        <p:sp>
          <p:nvSpPr>
            <p:cNvPr id="594989" name="Rectangle 227"/>
            <p:cNvSpPr>
              <a:spLocks noChangeArrowheads="1"/>
            </p:cNvSpPr>
            <p:nvPr/>
          </p:nvSpPr>
          <p:spPr bwMode="auto">
            <a:xfrm>
              <a:off x="201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6" name="Group 230"/>
          <p:cNvGrpSpPr>
            <a:grpSpLocks/>
          </p:cNvGrpSpPr>
          <p:nvPr/>
        </p:nvGrpSpPr>
        <p:grpSpPr bwMode="auto">
          <a:xfrm>
            <a:off x="3659188" y="4979988"/>
            <a:ext cx="914400" cy="1063625"/>
            <a:chOff x="2568" y="3951"/>
            <a:chExt cx="552" cy="979"/>
          </a:xfrm>
        </p:grpSpPr>
        <p:sp>
          <p:nvSpPr>
            <p:cNvPr id="594986" name="Rectangle 185"/>
            <p:cNvSpPr>
              <a:spLocks noChangeArrowheads="1"/>
            </p:cNvSpPr>
            <p:nvPr/>
          </p:nvSpPr>
          <p:spPr bwMode="auto">
            <a:xfrm>
              <a:off x="260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تنظيم</a:t>
              </a:r>
            </a:p>
            <a:p>
              <a:pPr eaLnBrk="1" hangingPunct="1"/>
              <a:r>
                <a:rPr lang="ar-JO" sz="1600" b="1" baseline="0" dirty="0">
                  <a:solidFill>
                    <a:srgbClr val="FFFFFF"/>
                  </a:solidFill>
                  <a:latin typeface="Arial" panose="020B0604020202020204" pitchFamily="34" charset="0"/>
                  <a:cs typeface="Arial" panose="020B0604020202020204" pitchFamily="34" charset="0"/>
                </a:rPr>
                <a:t>7</a:t>
              </a:r>
              <a:endParaRPr lang="en-US" sz="1800" b="1" baseline="0" dirty="0">
                <a:solidFill>
                  <a:srgbClr val="FFFFFF"/>
                </a:solidFill>
                <a:latin typeface="Arial" panose="020B0604020202020204" pitchFamily="34" charset="0"/>
                <a:cs typeface="Arial" panose="020B0604020202020204" pitchFamily="34" charset="0"/>
              </a:endParaRPr>
            </a:p>
          </p:txBody>
        </p:sp>
        <p:sp>
          <p:nvSpPr>
            <p:cNvPr id="594987" name="Rectangle 229"/>
            <p:cNvSpPr>
              <a:spLocks noChangeArrowheads="1"/>
            </p:cNvSpPr>
            <p:nvPr/>
          </p:nvSpPr>
          <p:spPr bwMode="auto">
            <a:xfrm>
              <a:off x="256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67" name="Group 232"/>
          <p:cNvGrpSpPr>
            <a:grpSpLocks/>
          </p:cNvGrpSpPr>
          <p:nvPr/>
        </p:nvGrpSpPr>
        <p:grpSpPr bwMode="auto">
          <a:xfrm>
            <a:off x="4573588" y="4979988"/>
            <a:ext cx="935037" cy="1063625"/>
            <a:chOff x="3120" y="3951"/>
            <a:chExt cx="564" cy="979"/>
          </a:xfrm>
        </p:grpSpPr>
        <p:sp>
          <p:nvSpPr>
            <p:cNvPr id="594984" name="Rectangle 186"/>
            <p:cNvSpPr>
              <a:spLocks noChangeArrowheads="1"/>
            </p:cNvSpPr>
            <p:nvPr/>
          </p:nvSpPr>
          <p:spPr bwMode="auto">
            <a:xfrm>
              <a:off x="3152" y="3951"/>
              <a:ext cx="532"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600" b="1" baseline="0" dirty="0">
                  <a:solidFill>
                    <a:srgbClr val="FFFFFF"/>
                  </a:solidFill>
                  <a:latin typeface="Arial" panose="020B0604020202020204" pitchFamily="34" charset="0"/>
                  <a:cs typeface="Arial" panose="020B0604020202020204" pitchFamily="34" charset="0"/>
                </a:rPr>
                <a:t>الإقناع</a:t>
              </a:r>
            </a:p>
            <a:p>
              <a:pPr eaLnBrk="1" hangingPunct="1"/>
              <a:r>
                <a:rPr lang="ar-JO" sz="1600" b="1" baseline="0" dirty="0">
                  <a:solidFill>
                    <a:srgbClr val="FFFFFF"/>
                  </a:solidFill>
                  <a:latin typeface="Arial" panose="020B0604020202020204" pitchFamily="34" charset="0"/>
                  <a:cs typeface="Arial" panose="020B0604020202020204" pitchFamily="34" charset="0"/>
                </a:rPr>
                <a:t> 8</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5" name="Rectangle 231"/>
            <p:cNvSpPr>
              <a:spLocks noChangeArrowheads="1"/>
            </p:cNvSpPr>
            <p:nvPr/>
          </p:nvSpPr>
          <p:spPr bwMode="auto">
            <a:xfrm>
              <a:off x="3120"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
        <p:nvSpPr>
          <p:cNvPr id="594968" name="Rectangle 187"/>
          <p:cNvSpPr>
            <a:spLocks noChangeArrowheads="1"/>
          </p:cNvSpPr>
          <p:nvPr/>
        </p:nvSpPr>
        <p:spPr bwMode="auto">
          <a:xfrm>
            <a:off x="5410200" y="4953000"/>
            <a:ext cx="933450" cy="1063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الإعتراف 9</a:t>
            </a:r>
            <a:endParaRPr lang="en-US" sz="2000" b="1" baseline="0" dirty="0">
              <a:solidFill>
                <a:srgbClr val="FFFFFF"/>
              </a:solidFill>
              <a:latin typeface="Arial" panose="020B0604020202020204" pitchFamily="34" charset="0"/>
              <a:cs typeface="Arial" panose="020B0604020202020204" pitchFamily="34" charset="0"/>
            </a:endParaRPr>
          </a:p>
        </p:txBody>
      </p:sp>
      <p:grpSp>
        <p:nvGrpSpPr>
          <p:cNvPr id="594969" name="Group 236"/>
          <p:cNvGrpSpPr>
            <a:grpSpLocks/>
          </p:cNvGrpSpPr>
          <p:nvPr/>
        </p:nvGrpSpPr>
        <p:grpSpPr bwMode="auto">
          <a:xfrm>
            <a:off x="6324600" y="4979988"/>
            <a:ext cx="990600" cy="1063625"/>
            <a:chOff x="4224" y="3951"/>
            <a:chExt cx="442" cy="979"/>
          </a:xfrm>
        </p:grpSpPr>
        <p:sp>
          <p:nvSpPr>
            <p:cNvPr id="594982" name="Rectangle 188"/>
            <p:cNvSpPr>
              <a:spLocks noChangeArrowheads="1"/>
            </p:cNvSpPr>
            <p:nvPr/>
          </p:nvSpPr>
          <p:spPr bwMode="auto">
            <a:xfrm>
              <a:off x="4256" y="3951"/>
              <a:ext cx="37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2000" b="1" baseline="0" dirty="0">
                  <a:solidFill>
                    <a:srgbClr val="FFFFFF"/>
                  </a:solidFill>
                  <a:latin typeface="Arial" panose="020B0604020202020204" pitchFamily="34" charset="0"/>
                  <a:cs typeface="Arial" panose="020B0604020202020204" pitchFamily="34" charset="0"/>
                </a:rPr>
                <a:t>العهد 10</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83" name="Rectangle 235"/>
            <p:cNvSpPr>
              <a:spLocks noChangeArrowheads="1"/>
            </p:cNvSpPr>
            <p:nvPr/>
          </p:nvSpPr>
          <p:spPr bwMode="auto">
            <a:xfrm>
              <a:off x="4224" y="3951"/>
              <a:ext cx="44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0" name="Group 238"/>
          <p:cNvGrpSpPr>
            <a:grpSpLocks/>
          </p:cNvGrpSpPr>
          <p:nvPr/>
        </p:nvGrpSpPr>
        <p:grpSpPr bwMode="auto">
          <a:xfrm>
            <a:off x="7308850" y="4979988"/>
            <a:ext cx="920750" cy="1063625"/>
            <a:chOff x="4662" y="3951"/>
            <a:chExt cx="556" cy="979"/>
          </a:xfrm>
        </p:grpSpPr>
        <p:sp>
          <p:nvSpPr>
            <p:cNvPr id="216099" name="Rectangle 189"/>
            <p:cNvSpPr>
              <a:spLocks noChangeArrowheads="1"/>
            </p:cNvSpPr>
            <p:nvPr/>
          </p:nvSpPr>
          <p:spPr bwMode="auto">
            <a:xfrm>
              <a:off x="4662" y="3951"/>
              <a:ext cx="524"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defRPr/>
              </a:pPr>
              <a:r>
                <a:rPr lang="ar-JO" sz="1600" b="1" baseline="0" dirty="0">
                  <a:solidFill>
                    <a:srgbClr val="FFFFFF"/>
                  </a:solidFill>
                  <a:latin typeface="Arial" panose="020B0604020202020204" pitchFamily="34" charset="0"/>
                  <a:cs typeface="Arial" panose="020B0604020202020204" pitchFamily="34" charset="0"/>
                </a:rPr>
                <a:t>إعادة السكن و التكريس </a:t>
              </a:r>
            </a:p>
            <a:p>
              <a:pPr eaLnBrk="1" hangingPunct="1">
                <a:defRPr/>
              </a:pPr>
              <a:r>
                <a:rPr lang="ar-JO" sz="1600" b="1" baseline="0" dirty="0">
                  <a:solidFill>
                    <a:srgbClr val="FFFFFF"/>
                  </a:solidFill>
                  <a:latin typeface="Arial" panose="020B0604020202020204" pitchFamily="34" charset="0"/>
                  <a:ea typeface="Times New Roman" charset="0"/>
                  <a:cs typeface="Arial" panose="020B0604020202020204" pitchFamily="34" charset="0"/>
                </a:rPr>
                <a:t>11-12</a:t>
              </a:r>
              <a:endParaRPr lang="en-US" sz="1600" b="1" baseline="0" dirty="0">
                <a:solidFill>
                  <a:srgbClr val="FFFFFF"/>
                </a:solidFill>
                <a:latin typeface="Arial" panose="020B0604020202020204" pitchFamily="34" charset="0"/>
                <a:ea typeface="Times New Roman" charset="0"/>
                <a:cs typeface="Arial" panose="020B0604020202020204" pitchFamily="34" charset="0"/>
              </a:endParaRPr>
            </a:p>
          </p:txBody>
        </p:sp>
        <p:sp>
          <p:nvSpPr>
            <p:cNvPr id="594981" name="Rectangle 237"/>
            <p:cNvSpPr>
              <a:spLocks noChangeArrowheads="1"/>
            </p:cNvSpPr>
            <p:nvPr/>
          </p:nvSpPr>
          <p:spPr bwMode="auto">
            <a:xfrm>
              <a:off x="4666"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1" name="Group 240"/>
          <p:cNvGrpSpPr>
            <a:grpSpLocks/>
          </p:cNvGrpSpPr>
          <p:nvPr/>
        </p:nvGrpSpPr>
        <p:grpSpPr bwMode="auto">
          <a:xfrm>
            <a:off x="8229600" y="4979988"/>
            <a:ext cx="914400" cy="1063625"/>
            <a:chOff x="5218" y="3951"/>
            <a:chExt cx="552" cy="979"/>
          </a:xfrm>
        </p:grpSpPr>
        <p:sp>
          <p:nvSpPr>
            <p:cNvPr id="594978" name="Rectangle 190"/>
            <p:cNvSpPr>
              <a:spLocks noChangeArrowheads="1"/>
            </p:cNvSpPr>
            <p:nvPr/>
          </p:nvSpPr>
          <p:spPr bwMode="auto">
            <a:xfrm>
              <a:off x="5250" y="3951"/>
              <a:ext cx="488" cy="9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r>
                <a:rPr lang="ar-JO" sz="1400" b="1" baseline="0" dirty="0">
                  <a:solidFill>
                    <a:srgbClr val="FFFFFF"/>
                  </a:solidFill>
                  <a:latin typeface="Arial" panose="020B0604020202020204" pitchFamily="34" charset="0"/>
                  <a:cs typeface="Arial" panose="020B0604020202020204" pitchFamily="34" charset="0"/>
                </a:rPr>
                <a:t>إصلاحات السبت و الزواج المتبادل 13</a:t>
              </a:r>
              <a:endParaRPr lang="en-US" sz="1400" b="1" baseline="0" dirty="0">
                <a:solidFill>
                  <a:srgbClr val="FFFFFF"/>
                </a:solidFill>
                <a:latin typeface="Arial" panose="020B0604020202020204" pitchFamily="34" charset="0"/>
                <a:cs typeface="Arial" panose="020B0604020202020204" pitchFamily="34" charset="0"/>
              </a:endParaRPr>
            </a:p>
          </p:txBody>
        </p:sp>
        <p:sp>
          <p:nvSpPr>
            <p:cNvPr id="594979" name="Rectangle 239"/>
            <p:cNvSpPr>
              <a:spLocks noChangeArrowheads="1"/>
            </p:cNvSpPr>
            <p:nvPr/>
          </p:nvSpPr>
          <p:spPr bwMode="auto">
            <a:xfrm>
              <a:off x="5218" y="3951"/>
              <a:ext cx="552" cy="979"/>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2" name="Group 244"/>
          <p:cNvGrpSpPr>
            <a:grpSpLocks/>
          </p:cNvGrpSpPr>
          <p:nvPr/>
        </p:nvGrpSpPr>
        <p:grpSpPr bwMode="auto">
          <a:xfrm>
            <a:off x="-4763" y="6043613"/>
            <a:ext cx="8226426" cy="814387"/>
            <a:chOff x="1870" y="4930"/>
            <a:chExt cx="3903" cy="748"/>
          </a:xfrm>
        </p:grpSpPr>
        <p:sp>
          <p:nvSpPr>
            <p:cNvPr id="594976" name="Rectangle 193"/>
            <p:cNvSpPr>
              <a:spLocks noChangeArrowheads="1"/>
            </p:cNvSpPr>
            <p:nvPr/>
          </p:nvSpPr>
          <p:spPr bwMode="auto">
            <a:xfrm>
              <a:off x="1902" y="4930"/>
              <a:ext cx="383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algn="l"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 52 يوم (6: 15) </a:t>
              </a:r>
              <a:r>
                <a:rPr lang="en-US" sz="2000" b="1" baseline="0" dirty="0">
                  <a:solidFill>
                    <a:srgbClr val="FFFFFF"/>
                  </a:solidFill>
                  <a:latin typeface="Arial" panose="020B0604020202020204" pitchFamily="34" charset="0"/>
                  <a:cs typeface="Arial" panose="020B0604020202020204" pitchFamily="34" charset="0"/>
                </a:rPr>
                <a:t>----</a:t>
              </a:r>
            </a:p>
            <a:p>
              <a:pPr eaLnBrk="1" hangingPunct="1">
                <a:lnSpc>
                  <a:spcPct val="80000"/>
                </a:lnSpc>
              </a:pPr>
              <a:r>
                <a:rPr lang="ar-JO" sz="2000" b="1" baseline="0" dirty="0">
                  <a:solidFill>
                    <a:srgbClr val="FFFFFF"/>
                  </a:solidFill>
                  <a:latin typeface="Arial" panose="020B0604020202020204" pitchFamily="34" charset="0"/>
                  <a:cs typeface="Arial" panose="020B0604020202020204" pitchFamily="34" charset="0"/>
                </a:rPr>
                <a:t>445-433 ق.م</a:t>
              </a:r>
              <a:endParaRPr lang="en-US" sz="2000" b="1" baseline="0" dirty="0">
                <a:solidFill>
                  <a:srgbClr val="FFFFFF"/>
                </a:solidFill>
                <a:latin typeface="Arial" panose="020B0604020202020204" pitchFamily="34" charset="0"/>
                <a:cs typeface="Arial" panose="020B0604020202020204" pitchFamily="34" charset="0"/>
              </a:endParaRPr>
            </a:p>
            <a:p>
              <a:pPr algn="r" eaLnBrk="1" hangingPunct="1">
                <a:lnSpc>
                  <a:spcPct val="80000"/>
                </a:lnSpc>
              </a:pPr>
              <a:r>
                <a:rPr lang="en-US" sz="2000" b="1" baseline="0" dirty="0">
                  <a:solidFill>
                    <a:srgbClr val="FFFFFF"/>
                  </a:solidFill>
                  <a:latin typeface="Arial" panose="020B0604020202020204" pitchFamily="34" charset="0"/>
                  <a:cs typeface="Arial" panose="020B0604020202020204" pitchFamily="34" charset="0"/>
                </a:rPr>
                <a:t>							</a:t>
              </a:r>
              <a:r>
                <a:rPr lang="ar-JO" sz="2000" b="1" baseline="0" dirty="0">
                  <a:solidFill>
                    <a:srgbClr val="FFFFFF"/>
                  </a:solidFill>
                  <a:latin typeface="Arial" panose="020B0604020202020204" pitchFamily="34" charset="0"/>
                  <a:cs typeface="Arial" panose="020B0604020202020204" pitchFamily="34" charset="0"/>
                </a:rPr>
                <a:t>13: 6أ</a:t>
              </a:r>
              <a:endParaRPr lang="en-US" sz="2000" b="1" baseline="0" dirty="0">
                <a:solidFill>
                  <a:srgbClr val="FFFFFF"/>
                </a:solidFill>
                <a:latin typeface="Arial" panose="020B0604020202020204" pitchFamily="34" charset="0"/>
                <a:cs typeface="Arial" panose="020B0604020202020204" pitchFamily="34" charset="0"/>
              </a:endParaRPr>
            </a:p>
          </p:txBody>
        </p:sp>
        <p:sp>
          <p:nvSpPr>
            <p:cNvPr id="594977" name="Rectangle 243"/>
            <p:cNvSpPr>
              <a:spLocks noChangeArrowheads="1"/>
            </p:cNvSpPr>
            <p:nvPr/>
          </p:nvSpPr>
          <p:spPr bwMode="auto">
            <a:xfrm>
              <a:off x="1870" y="4930"/>
              <a:ext cx="3903"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grpSp>
        <p:nvGrpSpPr>
          <p:cNvPr id="594973" name="Group 246"/>
          <p:cNvGrpSpPr>
            <a:grpSpLocks/>
          </p:cNvGrpSpPr>
          <p:nvPr/>
        </p:nvGrpSpPr>
        <p:grpSpPr bwMode="auto">
          <a:xfrm>
            <a:off x="8229600" y="6043613"/>
            <a:ext cx="914400" cy="814387"/>
            <a:chOff x="5773" y="4930"/>
            <a:chExt cx="1868" cy="748"/>
          </a:xfrm>
        </p:grpSpPr>
        <p:sp>
          <p:nvSpPr>
            <p:cNvPr id="594974" name="Rectangle 194"/>
            <p:cNvSpPr>
              <a:spLocks noChangeArrowheads="1"/>
            </p:cNvSpPr>
            <p:nvPr/>
          </p:nvSpPr>
          <p:spPr bwMode="auto">
            <a:xfrm>
              <a:off x="5805" y="4930"/>
              <a:ext cx="180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nchor="ctr" anchorCtr="1"/>
            <a:lstStyle/>
            <a:p>
              <a:pPr eaLnBrk="1" hangingPunct="1">
                <a:lnSpc>
                  <a:spcPct val="80000"/>
                </a:lnSpc>
              </a:pPr>
              <a:r>
                <a:rPr lang="ar-JO" sz="1200" b="1" baseline="0" dirty="0">
                  <a:solidFill>
                    <a:srgbClr val="FFFFFF"/>
                  </a:solidFill>
                  <a:latin typeface="Arial" panose="020B0604020202020204" pitchFamily="34" charset="0"/>
                  <a:cs typeface="Arial" panose="020B0604020202020204" pitchFamily="34" charset="0"/>
                </a:rPr>
                <a:t>452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ar-JO" sz="1200" b="1" baseline="0" dirty="0">
                  <a:solidFill>
                    <a:srgbClr val="FFFFFF"/>
                  </a:solidFill>
                  <a:latin typeface="Arial" panose="020B0604020202020204" pitchFamily="34" charset="0"/>
                  <a:cs typeface="Arial" panose="020B0604020202020204" pitchFamily="34" charset="0"/>
                </a:rPr>
                <a:t>420 ق.م؟</a:t>
              </a:r>
              <a:endParaRPr lang="en-US" sz="1200" b="1" baseline="0" dirty="0">
                <a:solidFill>
                  <a:srgbClr val="FFFFFF"/>
                </a:solidFill>
                <a:latin typeface="Arial" panose="020B0604020202020204" pitchFamily="34" charset="0"/>
                <a:cs typeface="Arial" panose="020B0604020202020204" pitchFamily="34" charset="0"/>
              </a:endParaRPr>
            </a:p>
            <a:p>
              <a:pPr>
                <a:lnSpc>
                  <a:spcPct val="80000"/>
                </a:lnSpc>
              </a:pPr>
              <a:r>
                <a:rPr lang="en-US" sz="1200" b="1" baseline="0" dirty="0">
                  <a:solidFill>
                    <a:srgbClr val="FFFFFF"/>
                  </a:solidFill>
                  <a:latin typeface="Arial" panose="020B0604020202020204" pitchFamily="34" charset="0"/>
                  <a:cs typeface="Arial" panose="020B0604020202020204" pitchFamily="34" charset="0"/>
                </a:rPr>
                <a:t> </a:t>
              </a:r>
            </a:p>
            <a:p>
              <a:pPr algn="r">
                <a:lnSpc>
                  <a:spcPct val="80000"/>
                </a:lnSpc>
              </a:pPr>
              <a:r>
                <a:rPr lang="ar-JO" sz="1200" b="1" baseline="0" dirty="0">
                  <a:solidFill>
                    <a:srgbClr val="FFFFFF"/>
                  </a:solidFill>
                  <a:latin typeface="Arial" panose="020B0604020202020204" pitchFamily="34" charset="0"/>
                  <a:cs typeface="Arial" panose="020B0604020202020204" pitchFamily="34" charset="0"/>
                </a:rPr>
                <a:t>13: 6ب</a:t>
              </a:r>
              <a:endParaRPr lang="en-US" sz="1200" b="1" baseline="0" dirty="0">
                <a:solidFill>
                  <a:srgbClr val="FFFFFF"/>
                </a:solidFill>
                <a:latin typeface="Arial" panose="020B0604020202020204" pitchFamily="34" charset="0"/>
                <a:cs typeface="Arial" panose="020B0604020202020204" pitchFamily="34" charset="0"/>
              </a:endParaRPr>
            </a:p>
          </p:txBody>
        </p:sp>
        <p:sp>
          <p:nvSpPr>
            <p:cNvPr id="594975" name="Rectangle 245"/>
            <p:cNvSpPr>
              <a:spLocks noChangeArrowheads="1"/>
            </p:cNvSpPr>
            <p:nvPr/>
          </p:nvSpPr>
          <p:spPr bwMode="auto">
            <a:xfrm>
              <a:off x="5773" y="4930"/>
              <a:ext cx="1868" cy="748"/>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nchorCtr="1"/>
            <a:lstStyle/>
            <a:p>
              <a:endParaRPr lang="en-US" sz="2000" b="1" dirty="0">
                <a:solidFill>
                  <a:srgbClr val="333333"/>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02848878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عليك أن تتجاوب مع أمانة الله </a:t>
            </a:r>
            <a:r>
              <a:rPr lang="ar-JO" sz="5400" dirty="0">
                <a:solidFill>
                  <a:srgbClr val="FFFF00"/>
                </a:solidFill>
                <a:effectLst>
                  <a:glow rad="127000">
                    <a:schemeClr val="tx1"/>
                  </a:glow>
                </a:effectLst>
                <a:ea typeface="ＭＳ Ｐゴシック" charset="0"/>
              </a:rPr>
              <a:t>لاستردادك</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60551576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87183"/>
            <a:ext cx="9144000" cy="1555750"/>
          </a:xfrm>
          <a:effectLst>
            <a:outerShdw blurRad="63500" dist="35921" dir="2700000" algn="ctr" rotWithShape="0">
              <a:schemeClr val="tx2">
                <a:alpha val="74998"/>
              </a:schemeClr>
            </a:outerShdw>
          </a:effectLst>
        </p:spPr>
        <p:txBody>
          <a:bodyPr/>
          <a:lstStyle/>
          <a:p>
            <a:pPr>
              <a:defRPr/>
            </a:pPr>
            <a:r>
              <a:rPr lang="ar-JO" dirty="0">
                <a:effectLst>
                  <a:glow rad="876300">
                    <a:schemeClr val="tx1"/>
                  </a:glow>
                </a:effectLst>
                <a:ea typeface="ＭＳ Ｐゴシック" charset="0"/>
              </a:rPr>
              <a:t>ردين على</a:t>
            </a:r>
            <a:br>
              <a:rPr lang="ar-JO" dirty="0">
                <a:effectLst>
                  <a:glow rad="876300">
                    <a:schemeClr val="tx1"/>
                  </a:glow>
                </a:effectLst>
                <a:ea typeface="ＭＳ Ｐゴシック" charset="0"/>
              </a:rPr>
            </a:br>
            <a:r>
              <a:rPr lang="ar-JO" dirty="0">
                <a:effectLst>
                  <a:glow rad="876300">
                    <a:schemeClr val="tx1"/>
                  </a:glow>
                </a:effectLst>
                <a:ea typeface="ＭＳ Ｐゴシック" charset="0"/>
              </a:rPr>
              <a:t> استرداد الله</a:t>
            </a:r>
            <a:endParaRPr lang="en-US" dirty="0">
              <a:effectLst>
                <a:glow rad="876300">
                  <a:schemeClr val="tx1"/>
                </a:glow>
              </a:effectLst>
              <a:ea typeface="ＭＳ Ｐゴシック" charset="0"/>
            </a:endParaRPr>
          </a:p>
        </p:txBody>
      </p:sp>
      <p:sp>
        <p:nvSpPr>
          <p:cNvPr id="4" name="Rectangle 2"/>
          <p:cNvSpPr txBox="1">
            <a:spLocks noChangeArrowheads="1"/>
          </p:cNvSpPr>
          <p:nvPr/>
        </p:nvSpPr>
        <p:spPr bwMode="auto">
          <a:xfrm>
            <a:off x="364521"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spc="-100" baseline="0" dirty="0">
                <a:solidFill>
                  <a:srgbClr val="000090"/>
                </a:solidFill>
                <a:latin typeface="Arial" panose="020B0604020202020204" pitchFamily="34" charset="0"/>
                <a:ea typeface="ＭＳ Ｐゴシック" charset="0"/>
                <a:cs typeface="Arial" panose="020B0604020202020204" pitchFamily="34" charset="0"/>
              </a:rPr>
              <a:t>الرد المجتهد الأول</a:t>
            </a:r>
            <a:endParaRPr lang="en-US" sz="4000" b="1" spc="-100" baseline="0" dirty="0">
              <a:solidFill>
                <a:srgbClr val="000090"/>
              </a:solidFill>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5726914" y="548680"/>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spc="-100" baseline="0" dirty="0">
                <a:solidFill>
                  <a:srgbClr val="000090"/>
                </a:solidFill>
                <a:latin typeface="Arial" panose="020B0604020202020204" pitchFamily="34" charset="0"/>
                <a:ea typeface="ＭＳ Ｐゴシック" charset="0"/>
                <a:cs typeface="Arial" panose="020B0604020202020204" pitchFamily="34" charset="0"/>
              </a:rPr>
              <a:t>الرد المجتهد الثاني</a:t>
            </a:r>
            <a:endParaRPr lang="en-US" sz="5400" b="1" spc="-100" baseline="0" dirty="0">
              <a:solidFill>
                <a:srgbClr val="000090"/>
              </a:solidFill>
              <a:latin typeface="Arial" panose="020B0604020202020204" pitchFamily="34" charset="0"/>
              <a:ea typeface="ＭＳ Ｐゴシック" charset="0"/>
              <a:cs typeface="Arial" panose="020B0604020202020204" pitchFamily="34" charset="0"/>
            </a:endParaRPr>
          </a:p>
        </p:txBody>
      </p:sp>
      <p:sp>
        <p:nvSpPr>
          <p:cNvPr id="2" name="Notched Right Arrow 1"/>
          <p:cNvSpPr/>
          <p:nvPr/>
        </p:nvSpPr>
        <p:spPr bwMode="auto">
          <a:xfrm>
            <a:off x="3194377" y="1253900"/>
            <a:ext cx="2745775" cy="1838491"/>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r>
              <a:rPr lang="ar-JO" sz="5400" b="1" spc="-100" baseline="0" dirty="0">
                <a:solidFill>
                  <a:srgbClr val="000090"/>
                </a:solidFill>
                <a:latin typeface="Arial" panose="020B0604020202020204" pitchFamily="34" charset="0"/>
                <a:cs typeface="Arial" panose="020B0604020202020204" pitchFamily="34" charset="0"/>
              </a:rPr>
              <a:t>ثم</a:t>
            </a:r>
            <a:endParaRPr lang="en-US" b="1" baseline="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524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baseline="0"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اخدم</a:t>
            </a:r>
            <a:r>
              <a:rPr lang="ar-JO" sz="4800" dirty="0">
                <a:effectLst>
                  <a:glow rad="127000">
                    <a:schemeClr val="tx1"/>
                  </a:glow>
                </a:effectLst>
                <a:ea typeface="ＭＳ Ｐゴシック" charset="0"/>
              </a:rPr>
              <a:t> الله باجتهاد</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407875140"/>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aseline="0">
              <a:solidFill>
                <a:srgbClr val="000000"/>
              </a:solidFill>
            </a:endParaRPr>
          </a:p>
        </p:txBody>
      </p:sp>
      <p:sp>
        <p:nvSpPr>
          <p:cNvPr id="900098" name="Rectangle 2"/>
          <p:cNvSpPr>
            <a:spLocks noGrp="1" noChangeArrowheads="1"/>
          </p:cNvSpPr>
          <p:nvPr>
            <p:ph type="ctrTitle"/>
          </p:nvPr>
        </p:nvSpPr>
        <p:spPr>
          <a:xfrm>
            <a:off x="0" y="288032"/>
            <a:ext cx="5940152" cy="5877272"/>
          </a:xfrm>
          <a:effectLst>
            <a:outerShdw blurRad="63500" dist="35921" dir="2700000" algn="ctr" rotWithShape="0">
              <a:schemeClr val="tx2">
                <a:alpha val="74998"/>
              </a:schemeClr>
            </a:outerShdw>
          </a:effectLst>
        </p:spPr>
        <p:txBody>
          <a:bodyPr anchor="t"/>
          <a:lstStyle/>
          <a:p>
            <a:pP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تجاوبت البقية مع استرداد الله الأمين لأسوار أورشليم بقيادة نحميا من خلال </a:t>
            </a:r>
            <a:r>
              <a:rPr lang="ar-JO" sz="4800" dirty="0">
                <a:solidFill>
                  <a:srgbClr val="FFFF00"/>
                </a:solidFill>
                <a:effectLst>
                  <a:glow rad="127000">
                    <a:schemeClr val="tx1"/>
                  </a:glow>
                </a:effectLst>
                <a:ea typeface="ＭＳ Ｐゴシック" charset="0"/>
              </a:rPr>
              <a:t>خدمة مجتهدة </a:t>
            </a:r>
            <a:r>
              <a:rPr lang="ar-JO" sz="4800" dirty="0">
                <a:effectLst>
                  <a:glow rad="127000">
                    <a:schemeClr val="tx1"/>
                  </a:glow>
                </a:effectLst>
                <a:ea typeface="ＭＳ Ｐゴシック" charset="0"/>
              </a:rPr>
              <a:t>(نح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5113589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FCAFB26-26EC-4192-9189-58263D1FDB2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817185" y="1082589"/>
            <a:ext cx="7772400" cy="2905251"/>
          </a:xfrm>
        </p:spPr>
        <p:txBody>
          <a:bodyPr/>
          <a:lstStyle/>
          <a:p>
            <a:r>
              <a:rPr lang="ar-JO" sz="9600" b="1" dirty="0">
                <a:solidFill>
                  <a:srgbClr val="EBB53B"/>
                </a:solidFill>
                <a:latin typeface="Arial" panose="020B0604020202020204" pitchFamily="34" charset="0"/>
                <a:cs typeface="Arial" panose="020B0604020202020204" pitchFamily="34" charset="0"/>
              </a:rPr>
              <a:t>20 عدد</a:t>
            </a:r>
            <a:br>
              <a:rPr lang="ar-JO" sz="9600" b="1" dirty="0">
                <a:solidFill>
                  <a:srgbClr val="EBB53B"/>
                </a:solidFill>
                <a:latin typeface="Arial" panose="020B0604020202020204" pitchFamily="34" charset="0"/>
                <a:cs typeface="Arial" panose="020B0604020202020204" pitchFamily="34" charset="0"/>
              </a:rPr>
            </a:br>
            <a:r>
              <a:rPr lang="ar-JO" sz="9600" b="1" dirty="0">
                <a:solidFill>
                  <a:srgbClr val="EBB53B"/>
                </a:solidFill>
                <a:latin typeface="Arial" panose="020B0604020202020204" pitchFamily="34" charset="0"/>
                <a:cs typeface="Arial" panose="020B0604020202020204" pitchFamily="34" charset="0"/>
              </a:rPr>
              <a:t>عن الإجتهاد</a:t>
            </a:r>
            <a:endParaRPr lang="en-US" sz="9600" b="1" dirty="0">
              <a:solidFill>
                <a:srgbClr val="EBB53B"/>
              </a:solidFill>
              <a:latin typeface="Arial" panose="020B0604020202020204" pitchFamily="34" charset="0"/>
              <a:cs typeface="Arial" panose="020B0604020202020204" pitchFamily="34" charset="0"/>
            </a:endParaRPr>
          </a:p>
        </p:txBody>
      </p:sp>
      <p:sp>
        <p:nvSpPr>
          <p:cNvPr id="4" name="Title 2"/>
          <p:cNvSpPr txBox="1">
            <a:spLocks/>
          </p:cNvSpPr>
          <p:nvPr/>
        </p:nvSpPr>
        <p:spPr bwMode="auto">
          <a:xfrm>
            <a:off x="917081" y="4358832"/>
            <a:ext cx="7772400" cy="2120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ar-JO" sz="4800" b="1" baseline="0" dirty="0">
                <a:solidFill>
                  <a:srgbClr val="EBB53B"/>
                </a:solidFill>
                <a:latin typeface="Arial" panose="020B0604020202020204" pitchFamily="34" charset="0"/>
                <a:cs typeface="Arial" panose="020B0604020202020204" pitchFamily="34" charset="0"/>
              </a:rPr>
              <a:t>كل مجموعة أو شخص يقرأها  </a:t>
            </a:r>
          </a:p>
          <a:p>
            <a:r>
              <a:rPr lang="ar-JO" sz="4800" b="1" baseline="0" dirty="0">
                <a:solidFill>
                  <a:srgbClr val="EBB53B"/>
                </a:solidFill>
                <a:latin typeface="Arial" panose="020B0604020202020204" pitchFamily="34" charset="0"/>
                <a:cs typeface="Arial" panose="020B0604020202020204" pitchFamily="34" charset="0"/>
              </a:rPr>
              <a:t>بصوت مرتفع</a:t>
            </a:r>
            <a:endParaRPr lang="en-US" sz="4800" b="1" baseline="0" dirty="0">
              <a:solidFill>
                <a:srgbClr val="EBB53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99873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LaborPg3.jpg">
            <a:extLst>
              <a:ext uri="{FF2B5EF4-FFF2-40B4-BE49-F238E27FC236}">
                <a16:creationId xmlns:a16="http://schemas.microsoft.com/office/drawing/2014/main" id="{18BE00AC-0802-4084-BA6C-1FD06929505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C78E87F0-5C6F-4E6C-BF17-F06AF3219F9E}"/>
              </a:ext>
            </a:extLst>
          </p:cNvPr>
          <p:cNvSpPr txBox="1"/>
          <p:nvPr/>
        </p:nvSpPr>
        <p:spPr>
          <a:xfrm>
            <a:off x="0" y="0"/>
            <a:ext cx="9144001" cy="4524315"/>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الجميع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نفس الكسلان تشتهي ولا شيء لها</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ونفس المجتهدين تسمن</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13: 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4310347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AMP-Theme-Blank.jpg">
            <a:extLst>
              <a:ext uri="{FF2B5EF4-FFF2-40B4-BE49-F238E27FC236}">
                <a16:creationId xmlns:a16="http://schemas.microsoft.com/office/drawing/2014/main" id="{DA58F49C-E362-4442-9406-08743A300891}"/>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E0CB08C3-9722-4F21-B1D9-307707BF2618}"/>
              </a:ext>
            </a:extLst>
          </p:cNvPr>
          <p:cNvSpPr txBox="1"/>
          <p:nvPr/>
        </p:nvSpPr>
        <p:spPr>
          <a:xfrm>
            <a:off x="4087519" y="0"/>
            <a:ext cx="5056483" cy="600164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النساء</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فلا نفشل في عمل الخير </a:t>
            </a: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لأننا سنحصد في وقته </a:t>
            </a: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إن كنا لا نكل</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prstClr val="black"/>
                </a:solidFill>
                <a:effectLst/>
                <a:latin typeface="Arial" panose="020B0604020202020204" pitchFamily="34" charset="0"/>
                <a:ea typeface="+mn-ea"/>
                <a:cs typeface="Arial" panose="020B0604020202020204" pitchFamily="34" charset="0"/>
              </a:rPr>
              <a:t>غلاطية 6: 9</a:t>
            </a: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prstClr val="black"/>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444140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أزال الله عار اليهود العائدين من مدينة غير محمية ليعظمهم كما هو مذكور في العهد الإبراهيمي ومن ثم يعلمهم الإمتثال للعهد </a:t>
            </a:r>
            <a:r>
              <a:rPr lang="en-US"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42ب</a:t>
            </a:r>
            <a:endParaRPr lang="en-US" b="1" baseline="0"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665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rkMatters-Theme-Blank.jpg">
            <a:extLst>
              <a:ext uri="{FF2B5EF4-FFF2-40B4-BE49-F238E27FC236}">
                <a16:creationId xmlns:a16="http://schemas.microsoft.com/office/drawing/2014/main" id="{0BCCDE43-46A9-42AE-BEB6-A2CB5FE43C5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8FCC2-9574-4410-94A4-7D66B989F69A}"/>
              </a:ext>
            </a:extLst>
          </p:cNvPr>
          <p:cNvSpPr txBox="1"/>
          <p:nvPr/>
        </p:nvSpPr>
        <p:spPr>
          <a:xfrm>
            <a:off x="3328410" y="1961321"/>
            <a:ext cx="5810828" cy="4031873"/>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r>
              <a:rPr lang="ar-JO" dirty="0">
                <a:solidFill>
                  <a:prstClr val="black"/>
                </a:solidFill>
                <a:latin typeface="Arial" panose="020B0604020202020204" pitchFamily="34" charset="0"/>
                <a:ea typeface="+mn-ea"/>
                <a:cs typeface="Arial" panose="020B0604020202020204" pitchFamily="34" charset="0"/>
              </a:rPr>
              <a:t>الرجال</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كل ما تجده يدك لتفعله </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فافعله بقوتك</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جامعة 9: 10</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1741281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FC106D7-32F3-41CE-844C-A9F0A9EDF220}"/>
              </a:ext>
            </a:extLst>
          </p:cNvPr>
          <p:cNvSpPr txBox="1"/>
          <p:nvPr/>
        </p:nvSpPr>
        <p:spPr>
          <a:xfrm>
            <a:off x="0" y="0"/>
            <a:ext cx="9144001"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الجميع</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يد المجتهدين تسود</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أما الرخوة فتكون تحت الجزية</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أمثال 12: 24</a:t>
            </a:r>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411177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ther'sDay-Theme-Blank.jpg">
            <a:extLst>
              <a:ext uri="{FF2B5EF4-FFF2-40B4-BE49-F238E27FC236}">
                <a16:creationId xmlns:a16="http://schemas.microsoft.com/office/drawing/2014/main" id="{6EF52769-ABD3-4650-BCC4-97AF570567D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8F1BE4A6-725F-4F87-9DAF-B944077FCD58}"/>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المعلم</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أفكار المجتهد إنما هي للخصب</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وكل عجول إنما هو للعوز</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rPr>
              <a:t>أمثال 21: 5</a:t>
            </a: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88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236589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Mother's-Day-Theme-Blank.jpg">
            <a:extLst>
              <a:ext uri="{FF2B5EF4-FFF2-40B4-BE49-F238E27FC236}">
                <a16:creationId xmlns:a16="http://schemas.microsoft.com/office/drawing/2014/main" id="{019B644D-C98C-4B80-81DB-222AE494737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1276F99-5854-410D-8036-8411A2B984F9}"/>
              </a:ext>
            </a:extLst>
          </p:cNvPr>
          <p:cNvSpPr txBox="1"/>
          <p:nvPr/>
        </p:nvSpPr>
        <p:spPr>
          <a:xfrm>
            <a:off x="-159026" y="1702906"/>
            <a:ext cx="6202016" cy="3539430"/>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النساء</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فوق كل تحفظ احفظ قلبك</a:t>
            </a:r>
          </a:p>
          <a:p>
            <a:pPr defTabSz="457177" eaLnBrk="1" hangingPunct="1"/>
            <a:r>
              <a:rPr lang="ar-JO" dirty="0">
                <a:solidFill>
                  <a:prstClr val="black"/>
                </a:solidFill>
                <a:latin typeface="Arial" panose="020B0604020202020204" pitchFamily="34" charset="0"/>
                <a:ea typeface="+mn-ea"/>
                <a:cs typeface="Arial" panose="020B0604020202020204" pitchFamily="34" charset="0"/>
              </a:rPr>
              <a:t>لأن منه مخارج الحياة</a:t>
            </a:r>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endParaRPr lang="en-GB" dirty="0">
              <a:solidFill>
                <a:prstClr val="black"/>
              </a:solidFill>
              <a:latin typeface="Arial" panose="020B0604020202020204" pitchFamily="34" charset="0"/>
              <a:ea typeface="+mn-ea"/>
              <a:cs typeface="Arial" panose="020B0604020202020204" pitchFamily="34" charset="0"/>
            </a:endParaRPr>
          </a:p>
          <a:p>
            <a:pPr defTabSz="457177" eaLnBrk="1" hangingPunct="1"/>
            <a:r>
              <a:rPr lang="ar-JO" dirty="0">
                <a:solidFill>
                  <a:prstClr val="black"/>
                </a:solidFill>
                <a:latin typeface="Arial" panose="020B0604020202020204" pitchFamily="34" charset="0"/>
                <a:ea typeface="+mn-ea"/>
                <a:cs typeface="Arial" panose="020B0604020202020204" pitchFamily="34" charset="0"/>
              </a:rPr>
              <a:t>أمثال 4: 23</a:t>
            </a:r>
            <a:endParaRPr lang="en-GB"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501880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9FC4F1D-E449-45BB-8506-53CED7B65CB1}"/>
              </a:ext>
            </a:extLst>
          </p:cNvPr>
          <p:cNvSpPr txBox="1"/>
          <p:nvPr/>
        </p:nvSpPr>
        <p:spPr>
          <a:xfrm>
            <a:off x="5401732" y="2265520"/>
            <a:ext cx="3742268" cy="3108543"/>
          </a:xfrm>
          <a:prstGeom prst="rect">
            <a:avLst/>
          </a:prstGeom>
          <a:noFill/>
        </p:spPr>
        <p:txBody>
          <a:bodyPr wrap="square" rtlCol="0">
            <a:spAutoFit/>
          </a:bodyPr>
          <a:lstStyle/>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الرجال</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في كل تعب منفعة</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وكلام الشفتين إنما هو </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إلى الفقر</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rPr>
              <a:t>أمثال 14: 23</a:t>
            </a:r>
            <a:endParaRPr lang="en-GB" sz="2800" b="1" kern="0" baseline="0" dirty="0">
              <a:solidFill>
                <a:srgbClr val="FEFFFB"/>
              </a:solidFill>
              <a:effectLst>
                <a:glow rad="165100">
                  <a:prstClr val="black">
                    <a:alpha val="83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1383286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CA5357-2123-4F89-B865-0BE6E8FE8D9A}"/>
              </a:ext>
            </a:extLst>
          </p:cNvPr>
          <p:cNvSpPr txBox="1"/>
          <p:nvPr/>
        </p:nvSpPr>
        <p:spPr>
          <a:xfrm>
            <a:off x="6135757" y="0"/>
            <a:ext cx="3008244" cy="3970318"/>
          </a:xfrm>
          <a:prstGeom prst="rect">
            <a:avLst/>
          </a:prstGeom>
          <a:noFill/>
        </p:spPr>
        <p:txBody>
          <a:bodyPr wrap="square" rtlCol="0">
            <a:spAutoFit/>
          </a:bodyPr>
          <a:lstStyle/>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الشباب</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تمسك بالأدب لا ترخه</a:t>
            </a: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احفظه فإنه هو حياتك</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rPr>
              <a:t>أمثال 4: 13</a:t>
            </a: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rgbClr val="FEFFFB"/>
              </a:solidFill>
              <a:effectLst>
                <a:glow rad="165100">
                  <a:prstClr val="black">
                    <a:alpha val="95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3896308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D2AD1C-60CD-460F-B982-1C2B94732C16}"/>
              </a:ext>
            </a:extLst>
          </p:cNvPr>
          <p:cNvSpPr txBox="1"/>
          <p:nvPr/>
        </p:nvSpPr>
        <p:spPr>
          <a:xfrm rot="21403113">
            <a:off x="-81473" y="1356781"/>
            <a:ext cx="9144001" cy="3108543"/>
          </a:xfrm>
          <a:prstGeom prst="rect">
            <a:avLst/>
          </a:prstGeom>
          <a:noFill/>
        </p:spPr>
        <p:txBody>
          <a:bodyPr wrap="square" rtlCol="0">
            <a:spAutoFit/>
          </a:bodyPr>
          <a:lstStyle/>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الطلاب</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لكن كما تزدادون في كل شيء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في الإيمان والكلام والعلم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وكل اجتهاد ومحبتكم لنا </a:t>
            </a: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ليتكم تزدادون في هذه النعمة أيضاً</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rPr>
              <a:t>2 كورنثوس 8: 7</a:t>
            </a:r>
            <a:endParaRPr lang="en-GB" sz="2800" b="1" kern="0" baseline="0" dirty="0">
              <a:solidFill>
                <a:sysClr val="windowText" lastClr="000000"/>
              </a:solidFill>
              <a:effectLst>
                <a:glow rad="165100">
                  <a:prstClr val="white">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9276279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VeteransDay-Theme-Blank.jpg">
            <a:extLst>
              <a:ext uri="{FF2B5EF4-FFF2-40B4-BE49-F238E27FC236}">
                <a16:creationId xmlns:a16="http://schemas.microsoft.com/office/drawing/2014/main" id="{78466465-473B-4DCE-905B-43337B99695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D602037F-DA0C-4C79-9C3B-0294045E5626}"/>
              </a:ext>
            </a:extLst>
          </p:cNvPr>
          <p:cNvSpPr txBox="1"/>
          <p:nvPr/>
        </p:nvSpPr>
        <p:spPr>
          <a:xfrm>
            <a:off x="3036444" y="0"/>
            <a:ext cx="6107558" cy="4524315"/>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الجهة اليسرى</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طوبى للرجل الذي يحتمل التجربة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لأنه إذا تزكى ينال إكليل الحياة</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 الذي وعد به الرب للذين يحبونه</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يعقوب 1: 12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7504130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anksgiving-Theme-Blank.jpg">
            <a:extLst>
              <a:ext uri="{FF2B5EF4-FFF2-40B4-BE49-F238E27FC236}">
                <a16:creationId xmlns:a16="http://schemas.microsoft.com/office/drawing/2014/main" id="{F2DA4422-AABB-4A5E-963B-3E658CB05A1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F1558EC-F48E-4BC0-BEA6-A0F84B0A4B32}"/>
              </a:ext>
            </a:extLst>
          </p:cNvPr>
          <p:cNvSpPr txBox="1"/>
          <p:nvPr/>
        </p:nvSpPr>
        <p:spPr>
          <a:xfrm>
            <a:off x="0" y="0"/>
            <a:ext cx="8671381" cy="3539430"/>
          </a:xfrm>
          <a:prstGeom prst="rect">
            <a:avLst/>
          </a:prstGeom>
          <a:noFill/>
        </p:spPr>
        <p:txBody>
          <a:bodyPr wrap="square" rtlCol="0">
            <a:spAutoFit/>
          </a:bodyPr>
          <a:lstStyle/>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النساء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الرخاوة لا تمسك صيداً</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أما ثروة الإنسان الكريمة فهي الإجتهاد</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12: 27</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3029876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C3203A5-42AA-41B6-9316-1F64F70AA2C0}"/>
              </a:ext>
            </a:extLst>
          </p:cNvPr>
          <p:cNvSpPr txBox="1"/>
          <p:nvPr/>
        </p:nvSpPr>
        <p:spPr>
          <a:xfrm>
            <a:off x="0" y="903678"/>
            <a:ext cx="9144000" cy="4524315"/>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القائد</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اذهب إلى النملة أيها الكسلان تأمل طرقها وكن حكيماً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التي ليس لها قائد أو عريف أو متسلط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وتعد في الصيف طعامها وتجمع في الحصاد أكلها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6: 6-8</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421747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82799"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استرداد إسرائيل إلى أورشليم مع أسوار محمية (1-7) وشعب متجدد (8-13) ينقصه ملك يجب أن يتضع من أجل فداء كامل كما فعل حاكم هذا السفر</a:t>
            </a:r>
            <a:r>
              <a:rPr lang="en-US" sz="36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42ب</a:t>
            </a:r>
            <a:endParaRPr lang="en-US" b="1" baseline="0"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6987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milyValues-Back1.jpg">
            <a:extLst>
              <a:ext uri="{FF2B5EF4-FFF2-40B4-BE49-F238E27FC236}">
                <a16:creationId xmlns:a16="http://schemas.microsoft.com/office/drawing/2014/main" id="{20B004F3-0A11-42DA-B88C-F6A8CAF52DC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B2011-BF3E-41FD-A5E7-8F24097F3ECC}"/>
              </a:ext>
            </a:extLst>
          </p:cNvPr>
          <p:cNvSpPr txBox="1"/>
          <p:nvPr/>
        </p:nvSpPr>
        <p:spPr>
          <a:xfrm>
            <a:off x="0" y="0"/>
            <a:ext cx="9144001" cy="4031873"/>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الجهة اليمنى</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العامل بيد رخوة يفتقر</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أما يد المجتهدين فتغني</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أمثال 10: 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932980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DoEverything-Back1.jpg">
            <a:extLst>
              <a:ext uri="{FF2B5EF4-FFF2-40B4-BE49-F238E27FC236}">
                <a16:creationId xmlns:a16="http://schemas.microsoft.com/office/drawing/2014/main" id="{020CF95A-5E75-4105-9115-D865354F203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576938C8-9537-4CD0-B20D-FA34F542E133}"/>
              </a:ext>
            </a:extLst>
          </p:cNvPr>
          <p:cNvSpPr txBox="1"/>
          <p:nvPr/>
        </p:nvSpPr>
        <p:spPr>
          <a:xfrm>
            <a:off x="0" y="0"/>
            <a:ext cx="9144001" cy="3539430"/>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الأمهات</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وكل ما فعلتم فاعملوا من القلب كما للرب ليس للناس</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كولوسي 3: 23</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667714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680F56-74D5-410D-AF8C-0E950260C55C}"/>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الآباء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أسعى نحو الغرض لأجل جعالة دعوة الله العليا في المسيح يسوع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فيلبي 3: 14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4347939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7ABA6E-E507-4A98-A57F-AD9DAB033513}"/>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النساء</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ولا تشاكلوا هذا الدهر بل تغيروا عن شكلكم بتجديد أذهانكم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لتختبروا ما هي إرادة الله الصالحة المرضية الكاملة</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رومية 12: 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1414297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0129E2F-5BAA-4D32-98B2-C00B24ADF867}"/>
              </a:ext>
            </a:extLst>
          </p:cNvPr>
          <p:cNvSpPr txBox="1"/>
          <p:nvPr/>
        </p:nvSpPr>
        <p:spPr>
          <a:xfrm>
            <a:off x="1" y="0"/>
            <a:ext cx="5941500" cy="3539430"/>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الصف الخلفي</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لذلك بالأكثر اجتهدوا ايها الإخوة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أن تجعلوا دعوتكم واختباركم ثابتين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لأنكم إذا فعلتم ذلك لن تزلوا أبداً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1: 10</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5764468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114C7C5-427E-461E-8169-B634C1504990}"/>
              </a:ext>
            </a:extLst>
          </p:cNvPr>
          <p:cNvSpPr txBox="1"/>
          <p:nvPr/>
        </p:nvSpPr>
        <p:spPr>
          <a:xfrm>
            <a:off x="0" y="0"/>
            <a:ext cx="9144001" cy="6494085"/>
          </a:xfrm>
          <a:prstGeom prst="rect">
            <a:avLst/>
          </a:prstGeom>
          <a:solidFill>
            <a:srgbClr val="E9E6A1">
              <a:alpha val="52000"/>
            </a:srgbClr>
          </a:solidFill>
        </p:spPr>
        <p:txBody>
          <a:bodyPr wrap="square" rtlCol="0">
            <a:spAutoFit/>
          </a:bodyPr>
          <a:lstStyle/>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الشابات</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اهتموا بما فوق لا بما على الأرض</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كولوسي 3: 2</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826369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6039798-9894-4D26-9F72-CE28EAB9089F}"/>
              </a:ext>
            </a:extLst>
          </p:cNvPr>
          <p:cNvSpPr txBox="1"/>
          <p:nvPr/>
        </p:nvSpPr>
        <p:spPr>
          <a:xfrm>
            <a:off x="0" y="0"/>
            <a:ext cx="9144001" cy="3046988"/>
          </a:xfrm>
          <a:prstGeom prst="rect">
            <a:avLst/>
          </a:prstGeom>
          <a:noFill/>
        </p:spPr>
        <p:txBody>
          <a:bodyPr wrap="square" rtlCol="0">
            <a:spAutoFit/>
          </a:bodyPr>
          <a:lstStyle/>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الشباب</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لذلك أيها الأحباء إذ أنتم منتظرون هذه </a:t>
            </a: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اجتهدوا لتوجدوا عنده بلا دنس ولا عيب في سلام</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3: 14</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3240158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E31B14-3BD9-465A-8755-248F224458C5}"/>
              </a:ext>
            </a:extLst>
          </p:cNvPr>
          <p:cNvSpPr txBox="1"/>
          <p:nvPr/>
        </p:nvSpPr>
        <p:spPr>
          <a:xfrm>
            <a:off x="0" y="0"/>
            <a:ext cx="9144001" cy="6001643"/>
          </a:xfrm>
          <a:prstGeom prst="rect">
            <a:avLst/>
          </a:prstGeom>
          <a:noFill/>
        </p:spPr>
        <p:txBody>
          <a:bodyPr wrap="square" rtlCol="0">
            <a:spAutoFit/>
          </a:bodyPr>
          <a:lstStyle/>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الجميع</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ولهذا عينه</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وأنتم باذلون كل اجتهاد</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قدموا في إيمانكم فضيلة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الفضيلة معرفة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المعرفة تعففاً</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التعفف صبراً</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الصبر تقوى</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التقوى مودة أخوية</a:t>
            </a: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وفي المودة الأخوية محبة</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a:p>
            <a:pPr algn="l" defTabSz="457177" eaLnBrk="1" fontAlgn="auto" hangingPunct="1">
              <a:spcBef>
                <a:spcPts val="0"/>
              </a:spcBef>
              <a:spcAft>
                <a:spcPts val="0"/>
              </a:spcAft>
              <a:defRPr/>
            </a:pPr>
            <a:r>
              <a:rPr lang="ar-JO"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rPr>
              <a:t>2 بطرس 1: 5-7</a:t>
            </a:r>
            <a:endParaRPr lang="en-GB" sz="3200" b="1" kern="0" baseline="0" dirty="0">
              <a:solidFill>
                <a:srgbClr val="FEFFFB"/>
              </a:solidFill>
              <a:effectLst>
                <a:glow rad="165100">
                  <a:prstClr val="black">
                    <a:alpha val="60000"/>
                  </a:prstClr>
                </a:glow>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524522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نحميا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1420474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38"/>
            <a:ext cx="9144000" cy="6850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أورشليم</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أول 1995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baseline="0"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230915" y="1602007"/>
            <a:ext cx="858917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مثل الشخصية الرئيسية في هذا السفر يعطينا المسيح مركزه المتميز لخدمة البشر (2: 5، في 2: 5-11) ليتمم المهمة        (6: 15، يو 19: 30) ويعتمد على الصلاة (1: 5-11،</a:t>
            </a:r>
            <a:br>
              <a:rPr lang="en-US"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مر 1: 35)</a:t>
            </a:r>
            <a:r>
              <a:rPr lang="en-US" sz="32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b="1" baseline="0" dirty="0">
                <a:solidFill>
                  <a:srgbClr val="FFFFFF"/>
                </a:solidFill>
                <a:latin typeface="Arial" panose="020B0604020202020204" pitchFamily="34" charset="0"/>
                <a:cs typeface="Arial" panose="020B0604020202020204" pitchFamily="34" charset="0"/>
              </a:rPr>
              <a:t>42أ</a:t>
            </a:r>
            <a:endParaRPr lang="en-US" b="1" baseline="0"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نحميا</a:t>
            </a:r>
            <a:endParaRPr lang="en-US" sz="4800" b="1" baseline="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98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422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منغوليا</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3600" b="1" dirty="0">
                <a:solidFill>
                  <a:srgbClr val="FFFFFF"/>
                </a:solidFill>
                <a:latin typeface="Arial" panose="020B0604020202020204" pitchFamily="34" charset="0"/>
                <a:ea typeface="ＭＳ Ｐゴシック" charset="0"/>
                <a:cs typeface="Arial" panose="020B0604020202020204" pitchFamily="34" charset="0"/>
              </a:rPr>
              <a:t>كانون أول 1995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7074" name="Rectangle 1026"/>
          <p:cNvSpPr>
            <a:spLocks noGrp="1" noChangeArrowheads="1"/>
          </p:cNvSpPr>
          <p:nvPr>
            <p:ph type="title"/>
          </p:nvPr>
        </p:nvSpPr>
        <p:spPr>
          <a:xfrm>
            <a:off x="1714500" y="4191000"/>
            <a:ext cx="5715000" cy="2057400"/>
          </a:xfrm>
          <a:solidFill>
            <a:srgbClr val="000000"/>
          </a:solidFill>
        </p:spPr>
        <p:txBody>
          <a:bodyPr/>
          <a:lstStyle/>
          <a:p>
            <a:pPr algn="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كيف تعرف إن كان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يريدك</a:t>
            </a:r>
            <a:r>
              <a:rPr lang="ar-JO" sz="3600" b="1" dirty="0">
                <a:solidFill>
                  <a:schemeClr val="tx1"/>
                </a:solidFill>
                <a:latin typeface="Arial" panose="020B0604020202020204" pitchFamily="34" charset="0"/>
                <a:ea typeface="ＭＳ Ｐゴシック" charset="0"/>
                <a:cs typeface="Arial" panose="020B0604020202020204" pitchFamily="34" charset="0"/>
              </a:rPr>
              <a:t> أن تقوم بمهمة محددة؟</a:t>
            </a:r>
            <a:endParaRPr lang="en-US" b="1" dirty="0">
              <a:latin typeface="Arial" panose="020B0604020202020204" pitchFamily="34" charset="0"/>
              <a:ea typeface="ＭＳ Ｐゴシック" charset="0"/>
              <a:cs typeface="Arial" panose="020B0604020202020204" pitchFamily="34" charset="0"/>
            </a:endParaRPr>
          </a:p>
        </p:txBody>
      </p:sp>
      <p:pic>
        <p:nvPicPr>
          <p:cNvPr id="628739"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6519890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أعطانا الله </a:t>
            </a:r>
            <a:r>
              <a:rPr lang="ar-JO" sz="3600" b="1" dirty="0">
                <a:solidFill>
                  <a:srgbClr val="FFFF00"/>
                </a:solidFill>
                <a:latin typeface="Arial" panose="020B0604020202020204" pitchFamily="34" charset="0"/>
                <a:ea typeface="ＭＳ Ｐゴシック" charset="0"/>
                <a:cs typeface="Arial" panose="020B0604020202020204" pitchFamily="34" charset="0"/>
              </a:rPr>
              <a:t>المعلومات</a:t>
            </a:r>
            <a:r>
              <a:rPr lang="ar-JO" sz="3600" b="1" dirty="0">
                <a:solidFill>
                  <a:schemeClr val="tx1"/>
                </a:solidFill>
                <a:latin typeface="Arial" panose="020B0604020202020204" pitchFamily="34" charset="0"/>
                <a:ea typeface="ＭＳ Ｐゴシック" charset="0"/>
                <a:cs typeface="Arial" panose="020B0604020202020204" pitchFamily="34" charset="0"/>
              </a:rPr>
              <a:t> التي نحتاجها لعمل مشيئته       (1: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0788" name="Text Box 5"/>
          <p:cNvSpPr txBox="1">
            <a:spLocks noChangeArrowheads="1"/>
          </p:cNvSpPr>
          <p:nvPr/>
        </p:nvSpPr>
        <p:spPr bwMode="auto">
          <a:xfrm>
            <a:off x="3419475" y="1628775"/>
            <a:ext cx="2089150" cy="12413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spcBef>
                <a:spcPct val="50000"/>
              </a:spcBef>
            </a:pPr>
            <a:r>
              <a:rPr lang="ar-JO" sz="3200" b="1" dirty="0">
                <a:solidFill>
                  <a:schemeClr val="bg2"/>
                </a:solidFill>
                <a:latin typeface="Arial" panose="020B0604020202020204" pitchFamily="34" charset="0"/>
                <a:cs typeface="Arial" panose="020B0604020202020204" pitchFamily="34" charset="0"/>
              </a:rPr>
              <a:t>تقول الكلمة أننا في بقعة خطيرة من المطر</a:t>
            </a:r>
            <a:endParaRPr lang="en-US" sz="3200" b="1" baseline="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688265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91170" name="Rectangle 1026"/>
          <p:cNvSpPr>
            <a:spLocks noGrp="1" noChangeArrowheads="1"/>
          </p:cNvSpPr>
          <p:nvPr>
            <p:ph type="title"/>
          </p:nvPr>
        </p:nvSpPr>
        <p:spPr>
          <a:xfrm>
            <a:off x="5410200" y="0"/>
            <a:ext cx="3657600" cy="4495800"/>
          </a:xfrm>
          <a:solidFill>
            <a:srgbClr val="000000"/>
          </a:solidFill>
        </p:spPr>
        <p:txBody>
          <a:bodyPr/>
          <a:lstStyle/>
          <a:p>
            <a:pPr algn="ctr" eaLnBrk="1" hangingPunct="1">
              <a:defRPr/>
            </a:pPr>
            <a:br>
              <a:rPr lang="en-US"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أخبر الله نحميا عن حالة أورشليم المحزنة بدون سور (1: 1-3)</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42691" name="Picture 1027" descr="rubble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533400"/>
            <a:ext cx="4267200" cy="320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2692" name="Picture 1028" descr="rubbletin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 y="3124200"/>
            <a:ext cx="2749550" cy="326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328579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395266" name="Rectangle 2"/>
          <p:cNvSpPr>
            <a:spLocks noGrp="1" noChangeArrowheads="1"/>
          </p:cNvSpPr>
          <p:nvPr>
            <p:ph type="ctrTitle"/>
          </p:nvPr>
        </p:nvSpPr>
        <p:spPr>
          <a:xfrm>
            <a:off x="1295400" y="0"/>
            <a:ext cx="6477000" cy="1295400"/>
          </a:xfrm>
          <a:solidFill>
            <a:srgbClr val="004200"/>
          </a:solidFill>
          <a:effectLst>
            <a:outerShdw blurRad="38100" dist="35921" dir="2700000" algn="ctr" rotWithShape="0">
              <a:srgbClr val="000000">
                <a:alpha val="99962"/>
              </a:srgbClr>
            </a:outerShdw>
          </a:effectLst>
        </p:spPr>
        <p:txBody>
          <a:bodyPr/>
          <a:lstStyle/>
          <a:p>
            <a:pPr eaLnBrk="1" hangingPunct="1">
              <a:defRPr/>
            </a:pPr>
            <a:r>
              <a:rPr lang="en-US" sz="2400">
                <a:solidFill>
                  <a:srgbClr val="004200"/>
                </a:solidFill>
                <a:latin typeface="Times" charset="0"/>
              </a:rPr>
              <a:t>The Postexilic Era</a:t>
            </a:r>
          </a:p>
        </p:txBody>
      </p:sp>
      <p:sp>
        <p:nvSpPr>
          <p:cNvPr id="395267"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8"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66"/>
              </a:solidFill>
              <a:effectLst/>
              <a:uLnTx/>
              <a:uFillTx/>
              <a:latin typeface="Arial" panose="020B0604020202020204" pitchFamily="34" charset="0"/>
              <a:ea typeface="Osaka"/>
              <a:cs typeface="Arial" panose="020B0604020202020204" pitchFamily="34" charset="0"/>
            </a:endParaRPr>
          </a:p>
        </p:txBody>
      </p:sp>
      <p:sp>
        <p:nvSpPr>
          <p:cNvPr id="395269" name="Text Box 5"/>
          <p:cNvSpPr txBox="1">
            <a:spLocks noChangeArrowheads="1"/>
          </p:cNvSpPr>
          <p:nvPr/>
        </p:nvSpPr>
        <p:spPr bwMode="auto">
          <a:xfrm>
            <a:off x="8382000" y="76200"/>
            <a:ext cx="617477" cy="400110"/>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560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0" name="Rectangle 6"/>
          <p:cNvSpPr>
            <a:spLocks noChangeArrowheads="1"/>
          </p:cNvSpPr>
          <p:nvPr/>
        </p:nvSpPr>
        <p:spPr bwMode="auto">
          <a:xfrm>
            <a:off x="838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34887"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rPr>
              <a:t>فترة ما بعد السبي</a:t>
            </a:r>
            <a:endParaRPr kumimoji="0" lang="en-US" sz="3600" b="0" i="0" u="none" strike="noStrike" kern="10" cap="none" spc="0" normalizeH="0" baseline="30000" noProof="0" dirty="0">
              <a:ln w="12700" cap="sq">
                <a:solidFill>
                  <a:srgbClr val="EAEAEA"/>
                </a:solidFill>
                <a:round/>
                <a:headEnd type="none" w="sm" len="sm"/>
                <a:tailEnd type="none" w="sm" len="sm"/>
              </a:ln>
              <a:solidFill>
                <a:srgbClr val="FDFEED"/>
              </a:solidFill>
              <a:effectLst>
                <a:outerShdw blurRad="63500" dist="35921" dir="2700000" algn="ctr" rotWithShape="0">
                  <a:srgbClr val="000000">
                    <a:alpha val="74997"/>
                  </a:srgbClr>
                </a:outerShdw>
              </a:effectLst>
              <a:uLnTx/>
              <a:uFillTx/>
              <a:latin typeface="Arial Black"/>
              <a:ea typeface="Arial Black"/>
              <a:cs typeface="Arial Black"/>
            </a:endParaRPr>
          </a:p>
        </p:txBody>
      </p:sp>
      <p:sp>
        <p:nvSpPr>
          <p:cNvPr id="395272" name="Rectangle 8"/>
          <p:cNvSpPr>
            <a:spLocks noChangeArrowheads="1"/>
          </p:cNvSpPr>
          <p:nvPr/>
        </p:nvSpPr>
        <p:spPr bwMode="auto">
          <a:xfrm>
            <a:off x="2362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3" name="Rectangle 9"/>
          <p:cNvSpPr>
            <a:spLocks noChangeArrowheads="1"/>
          </p:cNvSpPr>
          <p:nvPr/>
        </p:nvSpPr>
        <p:spPr bwMode="auto">
          <a:xfrm>
            <a:off x="30480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4" name="Rectangle 10"/>
          <p:cNvSpPr>
            <a:spLocks noChangeArrowheads="1"/>
          </p:cNvSpPr>
          <p:nvPr/>
        </p:nvSpPr>
        <p:spPr bwMode="auto">
          <a:xfrm>
            <a:off x="48006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5" name="Rectangle 11"/>
          <p:cNvSpPr>
            <a:spLocks noChangeArrowheads="1"/>
          </p:cNvSpPr>
          <p:nvPr/>
        </p:nvSpPr>
        <p:spPr bwMode="auto">
          <a:xfrm>
            <a:off x="-76200" y="2971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6" name="Rectangle 12"/>
          <p:cNvSpPr>
            <a:spLocks noChangeArrowheads="1"/>
          </p:cNvSpPr>
          <p:nvPr/>
        </p:nvSpPr>
        <p:spPr bwMode="auto">
          <a:xfrm>
            <a:off x="4038600" y="18669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حجي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7" name="Rectangle 13"/>
          <p:cNvSpPr>
            <a:spLocks noChangeArrowheads="1"/>
          </p:cNvSpPr>
          <p:nvPr/>
        </p:nvSpPr>
        <p:spPr bwMode="auto">
          <a:xfrm>
            <a:off x="4038600" y="22860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زكريا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8" name="Rectangle 14"/>
          <p:cNvSpPr>
            <a:spLocks noChangeArrowheads="1"/>
          </p:cNvSpPr>
          <p:nvPr/>
        </p:nvSpPr>
        <p:spPr bwMode="auto">
          <a:xfrm>
            <a:off x="7467600" y="22479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ملاخي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79" name="Rectangle 15"/>
          <p:cNvSpPr>
            <a:spLocks noChangeArrowheads="1"/>
          </p:cNvSpPr>
          <p:nvPr/>
        </p:nvSpPr>
        <p:spPr bwMode="auto">
          <a:xfrm>
            <a:off x="3886200" y="2971800"/>
            <a:ext cx="838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520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0" name="Rectangle 16"/>
          <p:cNvSpPr>
            <a:spLocks noChangeArrowheads="1"/>
          </p:cNvSpPr>
          <p:nvPr/>
        </p:nvSpPr>
        <p:spPr bwMode="auto">
          <a:xfrm>
            <a:off x="838200" y="1295400"/>
            <a:ext cx="2209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العمل في الهيكل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1" name="Rectangle 17"/>
          <p:cNvSpPr>
            <a:spLocks noChangeArrowheads="1"/>
          </p:cNvSpPr>
          <p:nvPr/>
        </p:nvSpPr>
        <p:spPr bwMode="auto">
          <a:xfrm>
            <a:off x="7053263" y="5105400"/>
            <a:ext cx="871537"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عزرا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2" name="Rectangle 18"/>
          <p:cNvSpPr>
            <a:spLocks noChangeArrowheads="1"/>
          </p:cNvSpPr>
          <p:nvPr/>
        </p:nvSpPr>
        <p:spPr bwMode="auto">
          <a:xfrm>
            <a:off x="7543800" y="55626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نحميا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3"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4"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5"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408000"/>
              </a:solidFill>
              <a:effectLst/>
              <a:uLnTx/>
              <a:uFillTx/>
              <a:latin typeface="Arial" panose="020B0604020202020204" pitchFamily="34" charset="0"/>
              <a:ea typeface="Osaka"/>
              <a:cs typeface="Arial" panose="020B0604020202020204" pitchFamily="34" charset="0"/>
            </a:endParaRPr>
          </a:p>
        </p:txBody>
      </p:sp>
      <p:sp>
        <p:nvSpPr>
          <p:cNvPr id="395286" name="Rectangle 22"/>
          <p:cNvSpPr>
            <a:spLocks noChangeArrowheads="1"/>
          </p:cNvSpPr>
          <p:nvPr/>
        </p:nvSpPr>
        <p:spPr bwMode="auto">
          <a:xfrm>
            <a:off x="2667000" y="51054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زربابل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7" name="Rectangle 23"/>
          <p:cNvSpPr>
            <a:spLocks noChangeArrowheads="1"/>
          </p:cNvSpPr>
          <p:nvPr/>
        </p:nvSpPr>
        <p:spPr bwMode="auto">
          <a:xfrm>
            <a:off x="7543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444-425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8" name="Rectangle 24"/>
          <p:cNvSpPr>
            <a:spLocks noChangeArrowheads="1"/>
          </p:cNvSpPr>
          <p:nvPr/>
        </p:nvSpPr>
        <p:spPr bwMode="auto">
          <a:xfrm>
            <a:off x="5867400" y="5105400"/>
            <a:ext cx="1143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أستير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89" name="Rectangle 25"/>
          <p:cNvSpPr>
            <a:spLocks noChangeArrowheads="1"/>
          </p:cNvSpPr>
          <p:nvPr/>
        </p:nvSpPr>
        <p:spPr bwMode="auto">
          <a:xfrm>
            <a:off x="5638800" y="2971800"/>
            <a:ext cx="16002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483-473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0" name="Rectangle 26"/>
          <p:cNvSpPr>
            <a:spLocks noChangeArrowheads="1"/>
          </p:cNvSpPr>
          <p:nvPr/>
        </p:nvSpPr>
        <p:spPr bwMode="auto">
          <a:xfrm>
            <a:off x="76200" y="1981200"/>
            <a:ext cx="167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الأنبياء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1" name="Rectangle 27"/>
          <p:cNvSpPr>
            <a:spLocks noChangeArrowheads="1"/>
          </p:cNvSpPr>
          <p:nvPr/>
        </p:nvSpPr>
        <p:spPr bwMode="auto">
          <a:xfrm>
            <a:off x="76200" y="52197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آخرون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2" name="Rectangle 28"/>
          <p:cNvSpPr>
            <a:spLocks noChangeArrowheads="1"/>
          </p:cNvSpPr>
          <p:nvPr/>
        </p:nvSpPr>
        <p:spPr bwMode="auto">
          <a:xfrm>
            <a:off x="0" y="6115050"/>
            <a:ext cx="2819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ملوك فارس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3" name="Rectangle 29"/>
          <p:cNvSpPr>
            <a:spLocks noChangeArrowheads="1"/>
          </p:cNvSpPr>
          <p:nvPr/>
        </p:nvSpPr>
        <p:spPr bwMode="auto">
          <a:xfrm>
            <a:off x="22098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كورش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4" name="Rectangle 30"/>
          <p:cNvSpPr>
            <a:spLocks noChangeArrowheads="1"/>
          </p:cNvSpPr>
          <p:nvPr/>
        </p:nvSpPr>
        <p:spPr bwMode="auto">
          <a:xfrm>
            <a:off x="3962400" y="6096000"/>
            <a:ext cx="14478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داريوس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5" name="Rectangle 31"/>
          <p:cNvSpPr>
            <a:spLocks noChangeArrowheads="1"/>
          </p:cNvSpPr>
          <p:nvPr/>
        </p:nvSpPr>
        <p:spPr bwMode="auto">
          <a:xfrm>
            <a:off x="53340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أحشويروش</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95296" name="Rectangle 32"/>
          <p:cNvSpPr>
            <a:spLocks noChangeArrowheads="1"/>
          </p:cNvSpPr>
          <p:nvPr/>
        </p:nvSpPr>
        <p:spPr bwMode="auto">
          <a:xfrm>
            <a:off x="7010400" y="6096000"/>
            <a:ext cx="1905000" cy="4953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408000"/>
              </a:buClr>
              <a:buSzPct val="110000"/>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أرتحشستا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pic>
        <p:nvPicPr>
          <p:cNvPr id="634913" name="Picture 33" descr="1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91000" y="3657600"/>
            <a:ext cx="1143000" cy="114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4914" name="Picture 34" descr="thum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19400" y="3581400"/>
            <a:ext cx="642938" cy="119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Left-Right Arrow 1">
            <a:extLst>
              <a:ext uri="{FF2B5EF4-FFF2-40B4-BE49-F238E27FC236}">
                <a16:creationId xmlns:a16="http://schemas.microsoft.com/office/drawing/2014/main" id="{BE71DA74-90DC-852D-38D3-04A20D38DFAB}"/>
              </a:ext>
            </a:extLst>
          </p:cNvPr>
          <p:cNvSpPr/>
          <p:nvPr/>
        </p:nvSpPr>
        <p:spPr>
          <a:xfrm>
            <a:off x="5410200" y="3581400"/>
            <a:ext cx="2362200" cy="1193799"/>
          </a:xfrm>
          <a:prstGeom prst="leftRightArrow">
            <a:avLst>
              <a:gd name="adj1" fmla="val 68775"/>
              <a:gd name="adj2" fmla="val 50000"/>
            </a:avLst>
          </a:prstGeom>
          <a:solidFill>
            <a:srgbClr val="FFFFFF"/>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0D0D0D"/>
                </a:solidFill>
                <a:effectLst/>
                <a:uLnTx/>
                <a:uFillTx/>
                <a:latin typeface="Trebuchet MS"/>
                <a:ea typeface="Osaka"/>
                <a:cs typeface="Osaka"/>
              </a:rPr>
              <a:t>72 سنة</a:t>
            </a:r>
            <a:endParaRPr kumimoji="0" lang="en-US" sz="2400" b="1" i="0" u="none" strike="noStrike" kern="1200" cap="none" spc="0" normalizeH="0" baseline="0" noProof="0" dirty="0">
              <a:ln>
                <a:noFill/>
              </a:ln>
              <a:solidFill>
                <a:srgbClr val="0D0D0D"/>
              </a:solidFill>
              <a:effectLst/>
              <a:uLnTx/>
              <a:uFillTx/>
              <a:latin typeface="Trebuchet MS"/>
              <a:ea typeface="Osaka"/>
              <a:cs typeface="Osaka"/>
            </a:endParaRPr>
          </a:p>
        </p:txBody>
      </p:sp>
    </p:spTree>
    <p:extLst>
      <p:ext uri="{BB962C8B-B14F-4D97-AF65-F5344CB8AC3E}">
        <p14:creationId xmlns:p14="http://schemas.microsoft.com/office/powerpoint/2010/main" val="265940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95286"/>
                                        </p:tgtEl>
                                        <p:attrNameLst>
                                          <p:attrName>style.visibility</p:attrName>
                                        </p:attrNameLst>
                                      </p:cBhvr>
                                      <p:to>
                                        <p:strVal val="visible"/>
                                      </p:to>
                                    </p:set>
                                    <p:anim calcmode="lin" valueType="num">
                                      <p:cBhvr additive="base">
                                        <p:cTn id="7" dur="500" fill="hold"/>
                                        <p:tgtEl>
                                          <p:spTgt spid="395286"/>
                                        </p:tgtEl>
                                        <p:attrNameLst>
                                          <p:attrName>ppt_x</p:attrName>
                                        </p:attrNameLst>
                                      </p:cBhvr>
                                      <p:tavLst>
                                        <p:tav tm="0">
                                          <p:val>
                                            <p:strVal val="0-#ppt_w/2"/>
                                          </p:val>
                                        </p:tav>
                                        <p:tav tm="100000">
                                          <p:val>
                                            <p:strVal val="#ppt_x"/>
                                          </p:val>
                                        </p:tav>
                                      </p:tavLst>
                                    </p:anim>
                                    <p:anim calcmode="lin" valueType="num">
                                      <p:cBhvr additive="base">
                                        <p:cTn id="8" dur="500" fill="hold"/>
                                        <p:tgtEl>
                                          <p:spTgt spid="3952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95276"/>
                                        </p:tgtEl>
                                        <p:attrNameLst>
                                          <p:attrName>style.visibility</p:attrName>
                                        </p:attrNameLst>
                                      </p:cBhvr>
                                      <p:to>
                                        <p:strVal val="visible"/>
                                      </p:to>
                                    </p:set>
                                    <p:anim calcmode="lin" valueType="num">
                                      <p:cBhvr additive="base">
                                        <p:cTn id="12" dur="500" fill="hold"/>
                                        <p:tgtEl>
                                          <p:spTgt spid="395276"/>
                                        </p:tgtEl>
                                        <p:attrNameLst>
                                          <p:attrName>ppt_x</p:attrName>
                                        </p:attrNameLst>
                                      </p:cBhvr>
                                      <p:tavLst>
                                        <p:tav tm="0">
                                          <p:val>
                                            <p:strVal val="0-#ppt_w/2"/>
                                          </p:val>
                                        </p:tav>
                                        <p:tav tm="100000">
                                          <p:val>
                                            <p:strVal val="#ppt_x"/>
                                          </p:val>
                                        </p:tav>
                                      </p:tavLst>
                                    </p:anim>
                                    <p:anim calcmode="lin" valueType="num">
                                      <p:cBhvr additive="base">
                                        <p:cTn id="13" dur="500" fill="hold"/>
                                        <p:tgtEl>
                                          <p:spTgt spid="39527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395277"/>
                                        </p:tgtEl>
                                        <p:attrNameLst>
                                          <p:attrName>style.visibility</p:attrName>
                                        </p:attrNameLst>
                                      </p:cBhvr>
                                      <p:to>
                                        <p:strVal val="visible"/>
                                      </p:to>
                                    </p:set>
                                    <p:anim calcmode="lin" valueType="num">
                                      <p:cBhvr additive="base">
                                        <p:cTn id="17" dur="500" fill="hold"/>
                                        <p:tgtEl>
                                          <p:spTgt spid="395277"/>
                                        </p:tgtEl>
                                        <p:attrNameLst>
                                          <p:attrName>ppt_x</p:attrName>
                                        </p:attrNameLst>
                                      </p:cBhvr>
                                      <p:tavLst>
                                        <p:tav tm="0">
                                          <p:val>
                                            <p:strVal val="0-#ppt_w/2"/>
                                          </p:val>
                                        </p:tav>
                                        <p:tav tm="100000">
                                          <p:val>
                                            <p:strVal val="#ppt_x"/>
                                          </p:val>
                                        </p:tav>
                                      </p:tavLst>
                                    </p:anim>
                                    <p:anim calcmode="lin" valueType="num">
                                      <p:cBhvr additive="base">
                                        <p:cTn id="18" dur="500" fill="hold"/>
                                        <p:tgtEl>
                                          <p:spTgt spid="39527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81"/>
                                        </p:tgtEl>
                                        <p:attrNameLst>
                                          <p:attrName>style.visibility</p:attrName>
                                        </p:attrNameLst>
                                      </p:cBhvr>
                                      <p:to>
                                        <p:strVal val="visible"/>
                                      </p:to>
                                    </p:set>
                                    <p:anim calcmode="lin" valueType="num">
                                      <p:cBhvr additive="base">
                                        <p:cTn id="23" dur="500" fill="hold"/>
                                        <p:tgtEl>
                                          <p:spTgt spid="395281"/>
                                        </p:tgtEl>
                                        <p:attrNameLst>
                                          <p:attrName>ppt_x</p:attrName>
                                        </p:attrNameLst>
                                      </p:cBhvr>
                                      <p:tavLst>
                                        <p:tav tm="0">
                                          <p:val>
                                            <p:strVal val="0-#ppt_w/2"/>
                                          </p:val>
                                        </p:tav>
                                        <p:tav tm="100000">
                                          <p:val>
                                            <p:strVal val="#ppt_x"/>
                                          </p:val>
                                        </p:tav>
                                      </p:tavLst>
                                    </p:anim>
                                    <p:anim calcmode="lin" valueType="num">
                                      <p:cBhvr additive="base">
                                        <p:cTn id="24" dur="500" fill="hold"/>
                                        <p:tgtEl>
                                          <p:spTgt spid="39528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395282"/>
                                        </p:tgtEl>
                                        <p:attrNameLst>
                                          <p:attrName>style.visibility</p:attrName>
                                        </p:attrNameLst>
                                      </p:cBhvr>
                                      <p:to>
                                        <p:strVal val="visible"/>
                                      </p:to>
                                    </p:set>
                                    <p:anim calcmode="lin" valueType="num">
                                      <p:cBhvr additive="base">
                                        <p:cTn id="29" dur="500" fill="hold"/>
                                        <p:tgtEl>
                                          <p:spTgt spid="395282"/>
                                        </p:tgtEl>
                                        <p:attrNameLst>
                                          <p:attrName>ppt_x</p:attrName>
                                        </p:attrNameLst>
                                      </p:cBhvr>
                                      <p:tavLst>
                                        <p:tav tm="0">
                                          <p:val>
                                            <p:strVal val="0-#ppt_w/2"/>
                                          </p:val>
                                        </p:tav>
                                        <p:tav tm="100000">
                                          <p:val>
                                            <p:strVal val="#ppt_x"/>
                                          </p:val>
                                        </p:tav>
                                      </p:tavLst>
                                    </p:anim>
                                    <p:anim calcmode="lin" valueType="num">
                                      <p:cBhvr additive="base">
                                        <p:cTn id="30" dur="500" fill="hold"/>
                                        <p:tgtEl>
                                          <p:spTgt spid="39528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5278"/>
                                        </p:tgtEl>
                                        <p:attrNameLst>
                                          <p:attrName>style.visibility</p:attrName>
                                        </p:attrNameLst>
                                      </p:cBhvr>
                                      <p:to>
                                        <p:strVal val="visible"/>
                                      </p:to>
                                    </p:set>
                                    <p:anim calcmode="lin" valueType="num">
                                      <p:cBhvr additive="base">
                                        <p:cTn id="35" dur="500" fill="hold"/>
                                        <p:tgtEl>
                                          <p:spTgt spid="395278"/>
                                        </p:tgtEl>
                                        <p:attrNameLst>
                                          <p:attrName>ppt_x</p:attrName>
                                        </p:attrNameLst>
                                      </p:cBhvr>
                                      <p:tavLst>
                                        <p:tav tm="0">
                                          <p:val>
                                            <p:strVal val="0-#ppt_w/2"/>
                                          </p:val>
                                        </p:tav>
                                        <p:tav tm="100000">
                                          <p:val>
                                            <p:strVal val="#ppt_x"/>
                                          </p:val>
                                        </p:tav>
                                      </p:tavLst>
                                    </p:anim>
                                    <p:anim calcmode="lin" valueType="num">
                                      <p:cBhvr additive="base">
                                        <p:cTn id="36" dur="500" fill="hold"/>
                                        <p:tgtEl>
                                          <p:spTgt spid="39527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95293"/>
                                        </p:tgtEl>
                                        <p:attrNameLst>
                                          <p:attrName>style.visibility</p:attrName>
                                        </p:attrNameLst>
                                      </p:cBhvr>
                                      <p:to>
                                        <p:strVal val="visible"/>
                                      </p:to>
                                    </p:set>
                                    <p:anim calcmode="lin" valueType="num">
                                      <p:cBhvr additive="base">
                                        <p:cTn id="41" dur="500" fill="hold"/>
                                        <p:tgtEl>
                                          <p:spTgt spid="395293"/>
                                        </p:tgtEl>
                                        <p:attrNameLst>
                                          <p:attrName>ppt_x</p:attrName>
                                        </p:attrNameLst>
                                      </p:cBhvr>
                                      <p:tavLst>
                                        <p:tav tm="0">
                                          <p:val>
                                            <p:strVal val="0-#ppt_w/2"/>
                                          </p:val>
                                        </p:tav>
                                        <p:tav tm="100000">
                                          <p:val>
                                            <p:strVal val="#ppt_x"/>
                                          </p:val>
                                        </p:tav>
                                      </p:tavLst>
                                    </p:anim>
                                    <p:anim calcmode="lin" valueType="num">
                                      <p:cBhvr additive="base">
                                        <p:cTn id="42" dur="500" fill="hold"/>
                                        <p:tgtEl>
                                          <p:spTgt spid="39529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395294"/>
                                        </p:tgtEl>
                                        <p:attrNameLst>
                                          <p:attrName>style.visibility</p:attrName>
                                        </p:attrNameLst>
                                      </p:cBhvr>
                                      <p:to>
                                        <p:strVal val="visible"/>
                                      </p:to>
                                    </p:set>
                                    <p:anim calcmode="lin" valueType="num">
                                      <p:cBhvr additive="base">
                                        <p:cTn id="47" dur="500" fill="hold"/>
                                        <p:tgtEl>
                                          <p:spTgt spid="395294"/>
                                        </p:tgtEl>
                                        <p:attrNameLst>
                                          <p:attrName>ppt_x</p:attrName>
                                        </p:attrNameLst>
                                      </p:cBhvr>
                                      <p:tavLst>
                                        <p:tav tm="0">
                                          <p:val>
                                            <p:strVal val="0-#ppt_w/2"/>
                                          </p:val>
                                        </p:tav>
                                        <p:tav tm="100000">
                                          <p:val>
                                            <p:strVal val="#ppt_x"/>
                                          </p:val>
                                        </p:tav>
                                      </p:tavLst>
                                    </p:anim>
                                    <p:anim calcmode="lin" valueType="num">
                                      <p:cBhvr additive="base">
                                        <p:cTn id="48" dur="500" fill="hold"/>
                                        <p:tgtEl>
                                          <p:spTgt spid="39529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95"/>
                                        </p:tgtEl>
                                        <p:attrNameLst>
                                          <p:attrName>style.visibility</p:attrName>
                                        </p:attrNameLst>
                                      </p:cBhvr>
                                      <p:to>
                                        <p:strVal val="visible"/>
                                      </p:to>
                                    </p:set>
                                    <p:anim calcmode="lin" valueType="num">
                                      <p:cBhvr additive="base">
                                        <p:cTn id="53" dur="500" fill="hold"/>
                                        <p:tgtEl>
                                          <p:spTgt spid="395295"/>
                                        </p:tgtEl>
                                        <p:attrNameLst>
                                          <p:attrName>ppt_x</p:attrName>
                                        </p:attrNameLst>
                                      </p:cBhvr>
                                      <p:tavLst>
                                        <p:tav tm="0">
                                          <p:val>
                                            <p:strVal val="0-#ppt_w/2"/>
                                          </p:val>
                                        </p:tav>
                                        <p:tav tm="100000">
                                          <p:val>
                                            <p:strVal val="#ppt_x"/>
                                          </p:val>
                                        </p:tav>
                                      </p:tavLst>
                                    </p:anim>
                                    <p:anim calcmode="lin" valueType="num">
                                      <p:cBhvr additive="base">
                                        <p:cTn id="54" dur="500" fill="hold"/>
                                        <p:tgtEl>
                                          <p:spTgt spid="3952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95296"/>
                                        </p:tgtEl>
                                        <p:attrNameLst>
                                          <p:attrName>style.visibility</p:attrName>
                                        </p:attrNameLst>
                                      </p:cBhvr>
                                      <p:to>
                                        <p:strVal val="visible"/>
                                      </p:to>
                                    </p:set>
                                    <p:anim calcmode="lin" valueType="num">
                                      <p:cBhvr additive="base">
                                        <p:cTn id="59" dur="500" fill="hold"/>
                                        <p:tgtEl>
                                          <p:spTgt spid="395296"/>
                                        </p:tgtEl>
                                        <p:attrNameLst>
                                          <p:attrName>ppt_x</p:attrName>
                                        </p:attrNameLst>
                                      </p:cBhvr>
                                      <p:tavLst>
                                        <p:tav tm="0">
                                          <p:val>
                                            <p:strVal val="0-#ppt_w/2"/>
                                          </p:val>
                                        </p:tav>
                                        <p:tav tm="100000">
                                          <p:val>
                                            <p:strVal val="#ppt_x"/>
                                          </p:val>
                                        </p:tav>
                                      </p:tavLst>
                                    </p:anim>
                                    <p:anim calcmode="lin" valueType="num">
                                      <p:cBhvr additive="base">
                                        <p:cTn id="60" dur="500" fill="hold"/>
                                        <p:tgtEl>
                                          <p:spTgt spid="3952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6" grpId="0" autoUpdateAnimBg="0"/>
      <p:bldP spid="395277" grpId="0" autoUpdateAnimBg="0"/>
      <p:bldP spid="395278" grpId="0" autoUpdateAnimBg="0"/>
      <p:bldP spid="395281" grpId="0" autoUpdateAnimBg="0"/>
      <p:bldP spid="395282" grpId="0" autoUpdateAnimBg="0"/>
      <p:bldP spid="395286" grpId="0" autoUpdateAnimBg="0"/>
      <p:bldP spid="395293" grpId="0" autoUpdateAnimBg="0"/>
      <p:bldP spid="395294" grpId="0" autoUpdateAnimBg="0"/>
      <p:bldP spid="395295" grpId="0" autoUpdateAnimBg="0"/>
      <p:bldP spid="39529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1026"/>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pic>
        <p:nvPicPr>
          <p:cNvPr id="636930"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6931" name="Rectangle 1028"/>
          <p:cNvSpPr>
            <a:spLocks noChangeArrowheads="1"/>
          </p:cNvSpPr>
          <p:nvPr/>
        </p:nvSpPr>
        <p:spPr bwMode="auto">
          <a:xfrm>
            <a:off x="0" y="5765800"/>
            <a:ext cx="9144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r>
              <a:rPr lang="ar-JO" sz="3200" b="1" dirty="0">
                <a:solidFill>
                  <a:schemeClr val="bg1"/>
                </a:solidFill>
                <a:latin typeface="Arial" panose="020B0604020202020204" pitchFamily="34" charset="0"/>
                <a:cs typeface="Arial" panose="020B0604020202020204" pitchFamily="34" charset="0"/>
              </a:rPr>
              <a:t>حدود الإمبراطورية التي بدأها كورش الثاني ووسعها داريوس الأول من اليونان إلى الهند</a:t>
            </a:r>
            <a:endParaRPr lang="en-US" sz="3200" b="1" baseline="0" dirty="0">
              <a:solidFill>
                <a:schemeClr val="bg1"/>
              </a:solidFill>
              <a:latin typeface="Arial" panose="020B0604020202020204" pitchFamily="34" charset="0"/>
              <a:cs typeface="Arial" panose="020B0604020202020204" pitchFamily="34" charset="0"/>
            </a:endParaRPr>
          </a:p>
        </p:txBody>
      </p:sp>
      <p:sp>
        <p:nvSpPr>
          <p:cNvPr id="636932" name="Rectangle 1029"/>
          <p:cNvSpPr>
            <a:spLocks noGrp="1" noChangeArrowheads="1"/>
          </p:cNvSpPr>
          <p:nvPr>
            <p:ph type="title" idx="4294967295"/>
          </p:nvPr>
        </p:nvSpPr>
        <p:spPr>
          <a:xfrm>
            <a:off x="1524000" y="76200"/>
            <a:ext cx="6096000" cy="533400"/>
          </a:xfrm>
          <a:solidFill>
            <a:schemeClr val="tx1"/>
          </a:solidFill>
        </p:spPr>
        <p:txBody>
          <a:bodyPr/>
          <a:lstStyle/>
          <a:p>
            <a:r>
              <a:rPr lang="ar-JO" sz="3200" dirty="0">
                <a:solidFill>
                  <a:schemeClr val="bg1"/>
                </a:solidFill>
                <a:ea typeface="ＭＳ Ｐゴシック" charset="0"/>
                <a:cs typeface="Arial" panose="020B0604020202020204" pitchFamily="34" charset="0"/>
              </a:rPr>
              <a:t>الإمبراطورية الفارسية</a:t>
            </a:r>
            <a:endParaRPr lang="en-US" sz="3200" dirty="0">
              <a:solidFill>
                <a:schemeClr val="bg1"/>
              </a:solidFill>
              <a:ea typeface="ＭＳ Ｐゴシック" charset="0"/>
              <a:cs typeface="Arial" panose="020B0604020202020204" pitchFamily="34" charset="0"/>
            </a:endParaRPr>
          </a:p>
        </p:txBody>
      </p:sp>
      <p:grpSp>
        <p:nvGrpSpPr>
          <p:cNvPr id="636933" name="Group 1030"/>
          <p:cNvGrpSpPr>
            <a:grpSpLocks/>
          </p:cNvGrpSpPr>
          <p:nvPr/>
        </p:nvGrpSpPr>
        <p:grpSpPr bwMode="auto">
          <a:xfrm>
            <a:off x="4267200" y="2514600"/>
            <a:ext cx="685800" cy="685800"/>
            <a:chOff x="2976" y="1728"/>
            <a:chExt cx="432" cy="432"/>
          </a:xfrm>
        </p:grpSpPr>
        <p:sp>
          <p:nvSpPr>
            <p:cNvPr id="636934" name="Oval 1031"/>
            <p:cNvSpPr>
              <a:spLocks noChangeArrowheads="1"/>
            </p:cNvSpPr>
            <p:nvPr/>
          </p:nvSpPr>
          <p:spPr bwMode="auto">
            <a:xfrm>
              <a:off x="2976" y="1728"/>
              <a:ext cx="432" cy="432"/>
            </a:xfrm>
            <a:prstGeom prst="ellipse">
              <a:avLst/>
            </a:prstGeom>
            <a:solidFill>
              <a:srgbClr val="FF0000"/>
            </a:solidFill>
            <a:ln w="12700">
              <a:solidFill>
                <a:schemeClr val="tx1"/>
              </a:solidFill>
              <a:miter lim="800000"/>
              <a:headEnd type="none" w="sm" len="sm"/>
              <a:tailEnd type="none" w="sm" len="sm"/>
            </a:ln>
          </p:spPr>
          <p:txBody>
            <a:bodyPr wrap="none" anchor="ctr"/>
            <a:lstStyle/>
            <a:p>
              <a:pPr algn="l"/>
              <a:endParaRPr lang="en-US" sz="1800" b="1" baseline="0" dirty="0">
                <a:solidFill>
                  <a:srgbClr val="000000"/>
                </a:solidFill>
                <a:latin typeface="Arial" panose="020B0604020202020204" pitchFamily="34" charset="0"/>
                <a:cs typeface="Arial" panose="020B0604020202020204" pitchFamily="34" charset="0"/>
              </a:endParaRPr>
            </a:p>
          </p:txBody>
        </p:sp>
        <p:sp>
          <p:nvSpPr>
            <p:cNvPr id="636935" name="Text Box 1032"/>
            <p:cNvSpPr txBox="1">
              <a:spLocks noChangeArrowheads="1"/>
            </p:cNvSpPr>
            <p:nvPr/>
          </p:nvSpPr>
          <p:spPr bwMode="auto">
            <a:xfrm>
              <a:off x="2976" y="1900"/>
              <a:ext cx="432" cy="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شوشن</a:t>
              </a:r>
              <a:endParaRPr lang="en-US" b="1" dirty="0">
                <a:solidFill>
                  <a:srgbClr val="FFFFFF"/>
                </a:solidFill>
                <a:latin typeface="Arial" panose="020B0604020202020204" pitchFamily="34" charset="0"/>
                <a:cs typeface="Arial" panose="020B0604020202020204" pitchFamily="34" charset="0"/>
              </a:endParaRPr>
            </a:p>
          </p:txBody>
        </p:sp>
      </p:grpSp>
      <p:sp>
        <p:nvSpPr>
          <p:cNvPr id="9" name="Rectangle 1029"/>
          <p:cNvSpPr txBox="1">
            <a:spLocks noChangeArrowheads="1"/>
          </p:cNvSpPr>
          <p:nvPr/>
        </p:nvSpPr>
        <p:spPr bwMode="auto">
          <a:xfrm>
            <a:off x="0" y="4776855"/>
            <a:ext cx="9041902" cy="533400"/>
          </a:xfrm>
          <a:prstGeom prst="rect">
            <a:avLst/>
          </a:prstGeom>
          <a:solidFill>
            <a:srgbClr val="CDCDCD"/>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457200"/>
            <a:r>
              <a:rPr lang="ar-JO" sz="2800" b="1" dirty="0">
                <a:latin typeface="Arial" panose="020B0604020202020204" pitchFamily="34" charset="0"/>
                <a:cs typeface="Arial" panose="020B0604020202020204" pitchFamily="34" charset="0"/>
              </a:rPr>
              <a:t>امتدت الإمبراطورية الفارسية في القرن الخامس قبل الميلاد من الهند وإثيوبيا (إستير 1: 1)</a:t>
            </a:r>
            <a:endParaRPr lang="en-US" sz="2800" b="1" baseline="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527922"/>
      </p:ext>
    </p:extLst>
  </p:cSld>
  <p:clrMapOvr>
    <a:masterClrMapping/>
  </p:clrMapOvr>
  <p:transition>
    <p:fade thruBlk="1"/>
  </p:transition>
</p:sld>
</file>

<file path=ppt/slides/slide9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algn="l"/>
            <a:endParaRPr lang="en-US" sz="1800" b="1" baseline="0" dirty="0">
              <a:solidFill>
                <a:srgbClr val="EAE8E2"/>
              </a:solidFill>
              <a:latin typeface="Arial" panose="020B0604020202020204" pitchFamily="34" charset="0"/>
              <a:cs typeface="Arial" panose="020B0604020202020204" pitchFamily="34"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ar-JO" sz="4800" b="1" dirty="0">
                <a:solidFill>
                  <a:srgbClr val="FFFFFF"/>
                </a:solidFill>
                <a:latin typeface="Arial" panose="020B0604020202020204" pitchFamily="34" charset="0"/>
                <a:ea typeface="ＭＳ Ｐゴシック" charset="0"/>
                <a:cs typeface="Arial" panose="020B0604020202020204" pitchFamily="34" charset="0"/>
              </a:rPr>
              <a:t>ثلاثة أمور مهمة (1: 3)</a:t>
            </a:r>
            <a:endParaRPr lang="en-US" sz="6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38981" name="Rectangle 1026"/>
          <p:cNvSpPr txBox="1">
            <a:spLocks noChangeArrowheads="1"/>
          </p:cNvSpPr>
          <p:nvPr/>
        </p:nvSpPr>
        <p:spPr bwMode="auto">
          <a:xfrm>
            <a:off x="250825" y="15875"/>
            <a:ext cx="8424863"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بقية صغيرة</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يهود ملامون</a:t>
            </a:r>
            <a:endParaRPr lang="en-US" sz="4800" b="1" baseline="0" dirty="0">
              <a:solidFill>
                <a:srgbClr val="000000"/>
              </a:solidFill>
              <a:latin typeface="Arial" panose="020B0604020202020204" pitchFamily="34" charset="0"/>
              <a:cs typeface="Arial" panose="020B0604020202020204" pitchFamily="34" charset="0"/>
            </a:endParaRPr>
          </a:p>
          <a:p>
            <a:pPr algn="r" rtl="1" eaLnBrk="1" hangingPunct="1">
              <a:buFont typeface="Arial" charset="0"/>
              <a:buChar char="•"/>
            </a:pPr>
            <a:r>
              <a:rPr lang="ar-JO" sz="4800" b="1" baseline="0" dirty="0">
                <a:solidFill>
                  <a:srgbClr val="000000"/>
                </a:solidFill>
                <a:latin typeface="Arial" panose="020B0604020202020204" pitchFamily="34" charset="0"/>
                <a:cs typeface="Arial" panose="020B0604020202020204" pitchFamily="34" charset="0"/>
              </a:rPr>
              <a:t>أسوار محطمة</a:t>
            </a:r>
            <a:endParaRPr lang="en-US" sz="6000" b="1" baseline="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58850"/>
            <a:ext cx="9296400" cy="7783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Rectangle 3"/>
          <p:cNvSpPr>
            <a:spLocks noGrp="1" noChangeArrowheads="1"/>
          </p:cNvSpPr>
          <p:nvPr>
            <p:ph type="title" idx="4294967295"/>
          </p:nvPr>
        </p:nvSpPr>
        <p:spPr bwMode="auto">
          <a:xfrm>
            <a:off x="3200400" y="0"/>
            <a:ext cx="5943600" cy="1524000"/>
          </a:xfrm>
          <a:prstGeom prst="rect">
            <a:avLst/>
          </a:prstGeom>
          <a:solidFill>
            <a:schemeClr val="accent2"/>
          </a:solidFill>
          <a:ln w="57150">
            <a:solidFill>
              <a:schemeClr val="bg2"/>
            </a:solidFill>
            <a:miter lim="800000"/>
            <a:headEnd/>
            <a:tailEnd/>
          </a:ln>
        </p:spPr>
        <p:txBody>
          <a:bodyP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حدود الأرض </a:t>
            </a:r>
            <a:br>
              <a:rPr lang="ar-JO" b="1" dirty="0">
                <a:latin typeface="Arial" panose="020B0604020202020204" pitchFamily="34" charset="0"/>
                <a:ea typeface="ＭＳ Ｐゴシック" charset="0"/>
                <a:cs typeface="Arial" panose="020B0604020202020204" pitchFamily="34" charset="0"/>
              </a:rPr>
            </a:br>
            <a:r>
              <a:rPr lang="ar-JO" b="1" dirty="0">
                <a:latin typeface="Arial" panose="020B0604020202020204" pitchFamily="34" charset="0"/>
                <a:ea typeface="ＭＳ Ｐゴシック" charset="0"/>
                <a:cs typeface="Arial" panose="020B0604020202020204" pitchFamily="34" charset="0"/>
              </a:rPr>
              <a:t>الموعودة لإبراهيم</a:t>
            </a:r>
            <a:endParaRPr lang="en-US" b="1" dirty="0">
              <a:latin typeface="Arial" panose="020B0604020202020204" pitchFamily="34" charset="0"/>
              <a:ea typeface="ＭＳ Ｐゴシック" charset="0"/>
              <a:cs typeface="Arial" panose="020B0604020202020204" pitchFamily="34" charset="0"/>
            </a:endParaRPr>
          </a:p>
        </p:txBody>
      </p:sp>
      <p:pic>
        <p:nvPicPr>
          <p:cNvPr id="641027" name="Picture 4" descr="AncientEgyptianFamily">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52400" y="3924300"/>
            <a:ext cx="1549400" cy="171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5" name="Line 5"/>
          <p:cNvSpPr>
            <a:spLocks noChangeShapeType="1"/>
          </p:cNvSpPr>
          <p:nvPr/>
        </p:nvSpPr>
        <p:spPr bwMode="auto">
          <a:xfrm>
            <a:off x="1219200" y="3276600"/>
            <a:ext cx="2286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966" name="Line 6"/>
          <p:cNvSpPr>
            <a:spLocks noChangeShapeType="1"/>
          </p:cNvSpPr>
          <p:nvPr/>
        </p:nvSpPr>
        <p:spPr bwMode="auto">
          <a:xfrm>
            <a:off x="2286000" y="1600200"/>
            <a:ext cx="685800" cy="304800"/>
          </a:xfrm>
          <a:prstGeom prst="line">
            <a:avLst/>
          </a:prstGeom>
          <a:noFill/>
          <a:ln w="76200">
            <a:solidFill>
              <a:srgbClr val="FF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967" name="AutoShape 7"/>
          <p:cNvSpPr>
            <a:spLocks noChangeArrowheads="1"/>
          </p:cNvSpPr>
          <p:nvPr/>
        </p:nvSpPr>
        <p:spPr bwMode="auto">
          <a:xfrm rot="-9378132">
            <a:off x="1490663" y="1573213"/>
            <a:ext cx="965200" cy="2109787"/>
          </a:xfrm>
          <a:prstGeom prst="parallelogram">
            <a:avLst>
              <a:gd name="adj" fmla="val 25000"/>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a:endParaRPr lang="en-US" sz="1800" b="1" baseline="0" dirty="0">
              <a:solidFill>
                <a:srgbClr val="FFFFFF"/>
              </a:solidFill>
              <a:latin typeface="Arial" panose="020B0604020202020204" pitchFamily="34" charset="0"/>
              <a:cs typeface="Arial" panose="020B0604020202020204" pitchFamily="34" charset="0"/>
            </a:endParaRPr>
          </a:p>
        </p:txBody>
      </p:sp>
      <p:sp>
        <p:nvSpPr>
          <p:cNvPr id="641031" name="Text Box 8"/>
          <p:cNvSpPr txBox="1">
            <a:spLocks noChangeArrowheads="1"/>
          </p:cNvSpPr>
          <p:nvPr/>
        </p:nvSpPr>
        <p:spPr bwMode="auto">
          <a:xfrm>
            <a:off x="3124200" y="3048000"/>
            <a:ext cx="6019800" cy="1815882"/>
          </a:xfrm>
          <a:prstGeom prst="rect">
            <a:avLst/>
          </a:prstGeom>
          <a:gradFill rotWithShape="1">
            <a:gsLst>
              <a:gs pos="0">
                <a:srgbClr val="663300"/>
              </a:gs>
              <a:gs pos="100000">
                <a:srgbClr val="2F18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a:r>
              <a:rPr lang="ar-JO" sz="2800" b="1" baseline="0" dirty="0">
                <a:solidFill>
                  <a:srgbClr val="FFFFFF"/>
                </a:solidFill>
                <a:latin typeface="Arial" panose="020B0604020202020204" pitchFamily="34" charset="0"/>
                <a:cs typeface="Arial" panose="020B0604020202020204" pitchFamily="34" charset="0"/>
              </a:rPr>
              <a:t>تكوين 15: 18</a:t>
            </a:r>
            <a:endParaRPr lang="en-US" sz="2800" b="1" baseline="0" dirty="0">
              <a:solidFill>
                <a:srgbClr val="FFFFFF"/>
              </a:solidFill>
              <a:latin typeface="Arial" panose="020B0604020202020204" pitchFamily="34" charset="0"/>
              <a:cs typeface="Arial" panose="020B0604020202020204" pitchFamily="34" charset="0"/>
            </a:endParaRPr>
          </a:p>
          <a:p>
            <a:pPr algn="r"/>
            <a:r>
              <a:rPr lang="ar-JO" sz="2800" b="1" baseline="0" dirty="0">
                <a:solidFill>
                  <a:srgbClr val="FFFFFF"/>
                </a:solidFill>
                <a:latin typeface="Arial" panose="020B0604020202020204" pitchFamily="34" charset="0"/>
                <a:cs typeface="Arial" panose="020B0604020202020204" pitchFamily="34" charset="0"/>
              </a:rPr>
              <a:t>في ذلك اليوم قطع الرب مع أبرام ميثاقاً قائلاً لنسلك أعطي هذه الأرض من نهر مصر إلى النهر الكبير نهر الفرات</a:t>
            </a:r>
            <a:endParaRPr lang="en-US" sz="2800" b="1" baseline="0" dirty="0">
              <a:solidFill>
                <a:srgbClr val="FFFFFF"/>
              </a:solidFill>
              <a:latin typeface="Arial" panose="020B0604020202020204" pitchFamily="34" charset="0"/>
              <a:cs typeface="Arial" panose="020B0604020202020204" pitchFamily="34" charset="0"/>
            </a:endParaRPr>
          </a:p>
        </p:txBody>
      </p:sp>
      <p:sp>
        <p:nvSpPr>
          <p:cNvPr id="641032" name="Text Box 9"/>
          <p:cNvSpPr txBox="1">
            <a:spLocks noChangeArrowheads="1"/>
          </p:cNvSpPr>
          <p:nvPr/>
        </p:nvSpPr>
        <p:spPr bwMode="auto">
          <a:xfrm>
            <a:off x="8686800" y="-91440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spcBef>
                <a:spcPct val="50000"/>
              </a:spcBef>
            </a:pPr>
            <a:r>
              <a:rPr lang="en-US" b="1" baseline="0" dirty="0">
                <a:solidFill>
                  <a:srgbClr val="FFD34A"/>
                </a:solidFill>
                <a:latin typeface="Arial" panose="020B0604020202020204" pitchFamily="34" charset="0"/>
                <a:cs typeface="Arial" panose="020B0604020202020204" pitchFamily="34" charset="0"/>
              </a:rPr>
              <a:t>44</a:t>
            </a: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0965"/>
                                        </p:tgtEl>
                                        <p:attrNameLst>
                                          <p:attrName>style.visibility</p:attrName>
                                        </p:attrNameLst>
                                      </p:cBhvr>
                                      <p:to>
                                        <p:strVal val="visible"/>
                                      </p:to>
                                    </p:set>
                                    <p:anim calcmode="lin" valueType="num">
                                      <p:cBhvr>
                                        <p:cTn id="7" dur="1000" fill="hold"/>
                                        <p:tgtEl>
                                          <p:spTgt spid="40965"/>
                                        </p:tgtEl>
                                        <p:attrNameLst>
                                          <p:attrName>ppt_w</p:attrName>
                                        </p:attrNameLst>
                                      </p:cBhvr>
                                      <p:tavLst>
                                        <p:tav tm="0">
                                          <p:val>
                                            <p:fltVal val="0"/>
                                          </p:val>
                                        </p:tav>
                                        <p:tav tm="100000">
                                          <p:val>
                                            <p:strVal val="#ppt_w"/>
                                          </p:val>
                                        </p:tav>
                                      </p:tavLst>
                                    </p:anim>
                                    <p:anim calcmode="lin" valueType="num">
                                      <p:cBhvr>
                                        <p:cTn id="8" dur="1000" fill="hold"/>
                                        <p:tgtEl>
                                          <p:spTgt spid="40965"/>
                                        </p:tgtEl>
                                        <p:attrNameLst>
                                          <p:attrName>ppt_h</p:attrName>
                                        </p:attrNameLst>
                                      </p:cBhvr>
                                      <p:tavLst>
                                        <p:tav tm="0">
                                          <p:val>
                                            <p:fltVal val="0"/>
                                          </p:val>
                                        </p:tav>
                                        <p:tav tm="100000">
                                          <p:val>
                                            <p:strVal val="#ppt_h"/>
                                          </p:val>
                                        </p:tav>
                                      </p:tavLst>
                                    </p:anim>
                                    <p:anim calcmode="lin" valueType="num">
                                      <p:cBhvr>
                                        <p:cTn id="9" dur="1000" fill="hold"/>
                                        <p:tgtEl>
                                          <p:spTgt spid="409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9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0966"/>
                                        </p:tgtEl>
                                        <p:attrNameLst>
                                          <p:attrName>style.visibility</p:attrName>
                                        </p:attrNameLst>
                                      </p:cBhvr>
                                      <p:to>
                                        <p:strVal val="visible"/>
                                      </p:to>
                                    </p:set>
                                    <p:anim calcmode="lin" valueType="num">
                                      <p:cBhvr>
                                        <p:cTn id="15" dur="1000" fill="hold"/>
                                        <p:tgtEl>
                                          <p:spTgt spid="40966"/>
                                        </p:tgtEl>
                                        <p:attrNameLst>
                                          <p:attrName>ppt_w</p:attrName>
                                        </p:attrNameLst>
                                      </p:cBhvr>
                                      <p:tavLst>
                                        <p:tav tm="0">
                                          <p:val>
                                            <p:fltVal val="0"/>
                                          </p:val>
                                        </p:tav>
                                        <p:tav tm="100000">
                                          <p:val>
                                            <p:strVal val="#ppt_w"/>
                                          </p:val>
                                        </p:tav>
                                      </p:tavLst>
                                    </p:anim>
                                    <p:anim calcmode="lin" valueType="num">
                                      <p:cBhvr>
                                        <p:cTn id="16" dur="1000" fill="hold"/>
                                        <p:tgtEl>
                                          <p:spTgt spid="40966"/>
                                        </p:tgtEl>
                                        <p:attrNameLst>
                                          <p:attrName>ppt_h</p:attrName>
                                        </p:attrNameLst>
                                      </p:cBhvr>
                                      <p:tavLst>
                                        <p:tav tm="0">
                                          <p:val>
                                            <p:fltVal val="0"/>
                                          </p:val>
                                        </p:tav>
                                        <p:tav tm="100000">
                                          <p:val>
                                            <p:strVal val="#ppt_h"/>
                                          </p:val>
                                        </p:tav>
                                      </p:tavLst>
                                    </p:anim>
                                    <p:anim calcmode="lin" valueType="num">
                                      <p:cBhvr>
                                        <p:cTn id="17" dur="1000" fill="hold"/>
                                        <p:tgtEl>
                                          <p:spTgt spid="4096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09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0967"/>
                                        </p:tgtEl>
                                        <p:attrNameLst>
                                          <p:attrName>style.visibility</p:attrName>
                                        </p:attrNameLst>
                                      </p:cBhvr>
                                      <p:to>
                                        <p:strVal val="visible"/>
                                      </p:to>
                                    </p:set>
                                    <p:anim calcmode="lin" valueType="num">
                                      <p:cBhvr>
                                        <p:cTn id="23" dur="1000" fill="hold"/>
                                        <p:tgtEl>
                                          <p:spTgt spid="40967"/>
                                        </p:tgtEl>
                                        <p:attrNameLst>
                                          <p:attrName>ppt_w</p:attrName>
                                        </p:attrNameLst>
                                      </p:cBhvr>
                                      <p:tavLst>
                                        <p:tav tm="0">
                                          <p:val>
                                            <p:fltVal val="0"/>
                                          </p:val>
                                        </p:tav>
                                        <p:tav tm="100000">
                                          <p:val>
                                            <p:strVal val="#ppt_w"/>
                                          </p:val>
                                        </p:tav>
                                      </p:tavLst>
                                    </p:anim>
                                    <p:anim calcmode="lin" valueType="num">
                                      <p:cBhvr>
                                        <p:cTn id="24" dur="1000" fill="hold"/>
                                        <p:tgtEl>
                                          <p:spTgt spid="40967"/>
                                        </p:tgtEl>
                                        <p:attrNameLst>
                                          <p:attrName>ppt_h</p:attrName>
                                        </p:attrNameLst>
                                      </p:cBhvr>
                                      <p:tavLst>
                                        <p:tav tm="0">
                                          <p:val>
                                            <p:fltVal val="0"/>
                                          </p:val>
                                        </p:tav>
                                        <p:tav tm="100000">
                                          <p:val>
                                            <p:strVal val="#ppt_h"/>
                                          </p:val>
                                        </p:tav>
                                      </p:tavLst>
                                    </p:anim>
                                    <p:anim calcmode="lin" valueType="num">
                                      <p:cBhvr>
                                        <p:cTn id="25" dur="1000" fill="hold"/>
                                        <p:tgtEl>
                                          <p:spTgt spid="40967"/>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09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1026" hidden="1"/>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eaLnBrk="1" hangingPunct="1">
              <a:defRPr/>
            </a:pPr>
            <a:r>
              <a:rPr lang="en-US" sz="3200" dirty="0">
                <a:ea typeface="ＭＳ Ｐゴシック" charset="0"/>
                <a:cs typeface="ＭＳ Ｐゴシック" charset="0"/>
              </a:rPr>
              <a:t>Bethlehem aerial from north</a:t>
            </a:r>
            <a:endParaRPr lang="en-US" sz="4800" dirty="0">
              <a:ea typeface="ＭＳ Ｐゴシック" charset="0"/>
              <a:cs typeface="ＭＳ Ｐゴシック" charset="0"/>
            </a:endParaRPr>
          </a:p>
        </p:txBody>
      </p:sp>
      <p:pic>
        <p:nvPicPr>
          <p:cNvPr id="643074" name="Picture 1027" descr="D:\from Home to sort\Frese aerial south\sr\Bethlehem aerial from north2.JPG"/>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3075" name="Text Box 1028"/>
          <p:cNvSpPr txBox="1">
            <a:spLocks noChangeArrowheads="1"/>
          </p:cNvSpPr>
          <p:nvPr/>
        </p:nvSpPr>
        <p:spPr bwMode="auto">
          <a:xfrm>
            <a:off x="0" y="6172200"/>
            <a:ext cx="9144000" cy="685800"/>
          </a:xfrm>
          <a:prstGeom prst="rect">
            <a:avLst/>
          </a:prstGeom>
          <a:solidFill>
            <a:srgbClr val="000000"/>
          </a:solidFill>
          <a:ln>
            <a:noFill/>
          </a:ln>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r>
              <a:rPr lang="ar-JO" sz="4800" b="1" dirty="0">
                <a:solidFill>
                  <a:schemeClr val="bg1"/>
                </a:solidFill>
                <a:latin typeface="Arial" panose="020B0604020202020204" pitchFamily="34" charset="0"/>
                <a:cs typeface="Arial" panose="020B0604020202020204" pitchFamily="34" charset="0"/>
              </a:rPr>
              <a:t>بيت لحم من الشمال بالقرب من أورشليم</a:t>
            </a:r>
            <a:endParaRPr lang="en-US" sz="4800" b="1" baseline="0" dirty="0">
              <a:solidFill>
                <a:schemeClr val="bg1"/>
              </a:solidFill>
              <a:latin typeface="Arial" panose="020B0604020202020204" pitchFamily="34" charset="0"/>
              <a:cs typeface="Arial" panose="020B0604020202020204" pitchFamily="34" charset="0"/>
            </a:endParaRPr>
          </a:p>
        </p:txBody>
      </p:sp>
      <p:sp>
        <p:nvSpPr>
          <p:cNvPr id="404485" name="Text Box 1029"/>
          <p:cNvSpPr txBox="1">
            <a:spLocks noChangeArrowheads="1"/>
          </p:cNvSpPr>
          <p:nvPr/>
        </p:nvSpPr>
        <p:spPr bwMode="auto">
          <a:xfrm>
            <a:off x="3657600" y="685800"/>
            <a:ext cx="1385316"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كنيسة المهد</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6" name="Text Box 1030"/>
          <p:cNvSpPr txBox="1">
            <a:spLocks noChangeArrowheads="1"/>
          </p:cNvSpPr>
          <p:nvPr/>
        </p:nvSpPr>
        <p:spPr bwMode="auto">
          <a:xfrm>
            <a:off x="152400" y="0"/>
            <a:ext cx="1438214" cy="58477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sz="3200" b="1" baseline="0" dirty="0">
                <a:solidFill>
                  <a:srgbClr val="FFFFFF"/>
                </a:solidFill>
                <a:latin typeface="Arial" panose="020B0604020202020204" pitchFamily="34" charset="0"/>
                <a:ea typeface="ＭＳ Ｐゴシック"/>
                <a:cs typeface="Arial" panose="020B0604020202020204" pitchFamily="34" charset="0"/>
              </a:rPr>
              <a:t>هيروديوم</a:t>
            </a:r>
            <a:endParaRPr lang="en-US" sz="3200"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7" name="Text Box 1031"/>
          <p:cNvSpPr txBox="1">
            <a:spLocks noChangeArrowheads="1"/>
          </p:cNvSpPr>
          <p:nvPr/>
        </p:nvSpPr>
        <p:spPr bwMode="auto">
          <a:xfrm>
            <a:off x="914400" y="1955800"/>
            <a:ext cx="1053494"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حارحوما</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8" name="Text Box 1032"/>
          <p:cNvSpPr txBox="1">
            <a:spLocks noChangeArrowheads="1"/>
          </p:cNvSpPr>
          <p:nvPr/>
        </p:nvSpPr>
        <p:spPr bwMode="auto">
          <a:xfrm>
            <a:off x="6172200" y="2133600"/>
            <a:ext cx="707245"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تنتور</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89" name="Text Box 1033"/>
          <p:cNvSpPr txBox="1">
            <a:spLocks noChangeArrowheads="1"/>
          </p:cNvSpPr>
          <p:nvPr/>
        </p:nvSpPr>
        <p:spPr bwMode="auto">
          <a:xfrm>
            <a:off x="990600" y="3048000"/>
            <a:ext cx="1321196"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رامة راحيل</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0" name="Text Box 1034"/>
          <p:cNvSpPr txBox="1">
            <a:spLocks noChangeArrowheads="1"/>
          </p:cNvSpPr>
          <p:nvPr/>
        </p:nvSpPr>
        <p:spPr bwMode="auto">
          <a:xfrm>
            <a:off x="3733800" y="2667000"/>
            <a:ext cx="118494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مار الياس</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1" name="Line 1035"/>
          <p:cNvSpPr>
            <a:spLocks noChangeShapeType="1"/>
          </p:cNvSpPr>
          <p:nvPr/>
        </p:nvSpPr>
        <p:spPr bwMode="auto">
          <a:xfrm>
            <a:off x="4495800" y="990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2" name="Text Box 1036"/>
          <p:cNvSpPr txBox="1">
            <a:spLocks noChangeArrowheads="1"/>
          </p:cNvSpPr>
          <p:nvPr/>
        </p:nvSpPr>
        <p:spPr bwMode="auto">
          <a:xfrm>
            <a:off x="3886200" y="228600"/>
            <a:ext cx="1258678" cy="58477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algn="l" defTabSz="457200" eaLnBrk="1" hangingPunct="1">
              <a:defRPr/>
            </a:pPr>
            <a:r>
              <a:rPr lang="ar-JO" sz="3200" b="1" baseline="0" dirty="0">
                <a:solidFill>
                  <a:srgbClr val="FFFFFF"/>
                </a:solidFill>
                <a:latin typeface="Arial" panose="020B0604020202020204" pitchFamily="34" charset="0"/>
                <a:ea typeface="ＭＳ Ｐゴシック"/>
                <a:cs typeface="Arial" panose="020B0604020202020204" pitchFamily="34" charset="0"/>
              </a:rPr>
              <a:t>بيت لحم</a:t>
            </a:r>
            <a:endParaRPr lang="en-US" sz="3200"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3" name="Text Box 1037"/>
          <p:cNvSpPr txBox="1">
            <a:spLocks noChangeArrowheads="1"/>
          </p:cNvSpPr>
          <p:nvPr/>
        </p:nvSpPr>
        <p:spPr bwMode="auto">
          <a:xfrm>
            <a:off x="6477000" y="1295400"/>
            <a:ext cx="13716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l" defTabSz="457200" eaLnBrk="1" hangingPunct="1">
              <a:defRPr/>
            </a:pPr>
            <a:r>
              <a:rPr lang="ar-JO" b="1" baseline="0" dirty="0">
                <a:solidFill>
                  <a:srgbClr val="FFFFFF"/>
                </a:solidFill>
                <a:latin typeface="Arial" panose="020B0604020202020204" pitchFamily="34" charset="0"/>
                <a:ea typeface="ＭＳ Ｐゴシック"/>
                <a:cs typeface="Arial" panose="020B0604020202020204" pitchFamily="34" charset="0"/>
              </a:rPr>
              <a:t>قبر راحيل</a:t>
            </a:r>
            <a:endParaRPr lang="en-US" b="1" baseline="0" dirty="0">
              <a:solidFill>
                <a:srgbClr val="FFFFFF"/>
              </a:solidFill>
              <a:latin typeface="Arial" panose="020B0604020202020204" pitchFamily="34" charset="0"/>
              <a:ea typeface="ＭＳ Ｐゴシック"/>
              <a:cs typeface="Arial" panose="020B0604020202020204" pitchFamily="34" charset="0"/>
            </a:endParaRPr>
          </a:p>
        </p:txBody>
      </p:sp>
      <p:sp>
        <p:nvSpPr>
          <p:cNvPr id="404494" name="Line 1038"/>
          <p:cNvSpPr>
            <a:spLocks noChangeShapeType="1"/>
          </p:cNvSpPr>
          <p:nvPr/>
        </p:nvSpPr>
        <p:spPr bwMode="auto">
          <a:xfrm flipH="1">
            <a:off x="6172200" y="1524000"/>
            <a:ext cx="228600" cy="762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5" name="Line 1039"/>
          <p:cNvSpPr>
            <a:spLocks noChangeShapeType="1"/>
          </p:cNvSpPr>
          <p:nvPr/>
        </p:nvSpPr>
        <p:spPr bwMode="auto">
          <a:xfrm>
            <a:off x="4267200" y="2895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6" name="Line 1040"/>
          <p:cNvSpPr>
            <a:spLocks noChangeShapeType="1"/>
          </p:cNvSpPr>
          <p:nvPr/>
        </p:nvSpPr>
        <p:spPr bwMode="auto">
          <a:xfrm flipH="1">
            <a:off x="6657980" y="1689090"/>
            <a:ext cx="595330" cy="442922"/>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7" name="Line 1041"/>
          <p:cNvSpPr>
            <a:spLocks noChangeShapeType="1"/>
          </p:cNvSpPr>
          <p:nvPr/>
        </p:nvSpPr>
        <p:spPr bwMode="auto">
          <a:xfrm>
            <a:off x="1676400" y="3276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
        <p:nvSpPr>
          <p:cNvPr id="404498" name="Line 1042"/>
          <p:cNvSpPr>
            <a:spLocks noChangeShapeType="1"/>
          </p:cNvSpPr>
          <p:nvPr/>
        </p:nvSpPr>
        <p:spPr bwMode="auto">
          <a:xfrm>
            <a:off x="762000" y="3048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algn="l">
              <a:defRPr/>
            </a:pPr>
            <a:endParaRPr lang="en-US" b="1" baseline="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765BBDB-BAC4-2C43-BDFE-F7F5575099E0}"/>
              </a:ext>
            </a:extLst>
          </p:cNvPr>
          <p:cNvGrpSpPr/>
          <p:nvPr/>
        </p:nvGrpSpPr>
        <p:grpSpPr>
          <a:xfrm>
            <a:off x="304800" y="381000"/>
            <a:ext cx="4968875" cy="5792788"/>
            <a:chOff x="304800" y="381000"/>
            <a:chExt cx="4968875" cy="5792788"/>
          </a:xfrm>
        </p:grpSpPr>
        <p:pic>
          <p:nvPicPr>
            <p:cNvPr id="645123" name="Picture 1027" descr="InfoLitH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381000"/>
              <a:ext cx="4968875" cy="5792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76B406A1-E0CF-B444-BFFA-C31E35544675}"/>
                </a:ext>
              </a:extLst>
            </p:cNvPr>
            <p:cNvSpPr/>
            <p:nvPr/>
          </p:nvSpPr>
          <p:spPr>
            <a:xfrm>
              <a:off x="2192488" y="834498"/>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D96DF3C6-4FB2-4340-BCD9-DDE250161DE8}"/>
                </a:ext>
              </a:extLst>
            </p:cNvPr>
            <p:cNvSpPr/>
            <p:nvPr/>
          </p:nvSpPr>
          <p:spPr>
            <a:xfrm>
              <a:off x="1043608" y="1817440"/>
              <a:ext cx="1038519" cy="315416"/>
            </a:xfrm>
            <a:prstGeom prst="rect">
              <a:avLst/>
            </a:prstGeom>
            <a:solidFill>
              <a:srgbClr val="A0F2B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01DBEE4F-1B63-2C42-85B8-7F8099A84124}"/>
                </a:ext>
              </a:extLst>
            </p:cNvPr>
            <p:cNvSpPr/>
            <p:nvPr/>
          </p:nvSpPr>
          <p:spPr>
            <a:xfrm rot="1216283">
              <a:off x="2140283" y="2026556"/>
              <a:ext cx="860203" cy="53818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966CB79A-A161-5047-8D23-F955A06E745F}"/>
                </a:ext>
              </a:extLst>
            </p:cNvPr>
            <p:cNvSpPr/>
            <p:nvPr/>
          </p:nvSpPr>
          <p:spPr>
            <a:xfrm rot="1456192">
              <a:off x="4016947" y="2395892"/>
              <a:ext cx="9914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0070893A-C422-414E-B44F-419F4D910229}"/>
                </a:ext>
              </a:extLst>
            </p:cNvPr>
            <p:cNvSpPr/>
            <p:nvPr/>
          </p:nvSpPr>
          <p:spPr>
            <a:xfrm>
              <a:off x="2087385" y="1097257"/>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7DD28A0C-5451-8A46-9711-20F4764DF60F}"/>
                </a:ext>
              </a:extLst>
            </p:cNvPr>
            <p:cNvSpPr/>
            <p:nvPr/>
          </p:nvSpPr>
          <p:spPr>
            <a:xfrm rot="1096324">
              <a:off x="2548548" y="1183486"/>
              <a:ext cx="1803448" cy="315416"/>
            </a:xfrm>
            <a:prstGeom prst="rect">
              <a:avLst/>
            </a:prstGeom>
            <a:solidFill>
              <a:srgbClr val="FEFF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F4FAE461-5A66-B545-8354-35D95CBD8C23}"/>
                </a:ext>
              </a:extLst>
            </p:cNvPr>
            <p:cNvSpPr/>
            <p:nvPr/>
          </p:nvSpPr>
          <p:spPr>
            <a:xfrm rot="1216283">
              <a:off x="2045325" y="2256582"/>
              <a:ext cx="1052876" cy="382401"/>
            </a:xfrm>
            <a:prstGeom prst="rect">
              <a:avLst/>
            </a:prstGeom>
            <a:solidFill>
              <a:srgbClr val="FDCAE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CC927CF3-FE70-8A4F-A8DA-36BB41EB30FA}"/>
                </a:ext>
              </a:extLst>
            </p:cNvPr>
            <p:cNvSpPr/>
            <p:nvPr/>
          </p:nvSpPr>
          <p:spPr>
            <a:xfrm rot="1456192">
              <a:off x="3890706" y="2855273"/>
              <a:ext cx="1057548" cy="315416"/>
            </a:xfrm>
            <a:prstGeom prst="rect">
              <a:avLst/>
            </a:prstGeom>
            <a:solidFill>
              <a:srgbClr val="A4E4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406530" name="Rectangle 1026"/>
          <p:cNvSpPr>
            <a:spLocks noGrp="1" noChangeArrowheads="1"/>
          </p:cNvSpPr>
          <p:nvPr>
            <p:ph type="title"/>
          </p:nvPr>
        </p:nvSpPr>
        <p:spPr>
          <a:xfrm>
            <a:off x="5651500" y="322263"/>
            <a:ext cx="3348038" cy="2819400"/>
          </a:xfrm>
          <a:solidFill>
            <a:srgbClr val="000000"/>
          </a:solidFill>
        </p:spPr>
        <p:txBody>
          <a:bodyPr/>
          <a:lstStyle/>
          <a:p>
            <a:pPr algn="ctr" eaLnBrk="1" hangingPunct="1">
              <a:defRPr/>
            </a:pPr>
            <a:r>
              <a:rPr lang="ar-JO" sz="4800" b="1" dirty="0">
                <a:solidFill>
                  <a:schemeClr val="tx1"/>
                </a:solidFill>
                <a:latin typeface="Arial" panose="020B0604020202020204" pitchFamily="34" charset="0"/>
                <a:ea typeface="ＭＳ Ｐゴシック" charset="0"/>
                <a:cs typeface="Arial" panose="020B0604020202020204" pitchFamily="34" charset="0"/>
              </a:rPr>
              <a:t>أخبرنا الله أيضاً كيف نخدمه</a:t>
            </a:r>
            <a:endParaRPr lang="en-US" sz="6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8BD5E926-ACB9-164B-BCA2-BD4DA3B4D2AF}"/>
              </a:ext>
            </a:extLst>
          </p:cNvPr>
          <p:cNvSpPr txBox="1">
            <a:spLocks noChangeArrowheads="1"/>
          </p:cNvSpPr>
          <p:nvPr/>
        </p:nvSpPr>
        <p:spPr bwMode="auto">
          <a:xfrm>
            <a:off x="414429" y="1694620"/>
            <a:ext cx="2296876" cy="52322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يقيم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A1D73D3-E59B-194C-802A-6839A2300D50}"/>
              </a:ext>
            </a:extLst>
          </p:cNvPr>
          <p:cNvSpPr txBox="1">
            <a:spLocks noChangeArrowheads="1"/>
          </p:cNvSpPr>
          <p:nvPr/>
        </p:nvSpPr>
        <p:spPr bwMode="auto">
          <a:xfrm>
            <a:off x="2011686" y="695151"/>
            <a:ext cx="2296876" cy="954107"/>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يفهم                 العمليات العلمية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C1E74104-724B-A64B-96D3-FE298B80F43A}"/>
              </a:ext>
            </a:extLst>
          </p:cNvPr>
          <p:cNvSpPr txBox="1">
            <a:spLocks noChangeArrowheads="1"/>
          </p:cNvSpPr>
          <p:nvPr/>
        </p:nvSpPr>
        <p:spPr bwMode="auto">
          <a:xfrm>
            <a:off x="1426165" y="1916832"/>
            <a:ext cx="2296876" cy="861774"/>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يطبق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الإستراتيجيات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5">
            <a:extLst>
              <a:ext uri="{FF2B5EF4-FFF2-40B4-BE49-F238E27FC236}">
                <a16:creationId xmlns:a16="http://schemas.microsoft.com/office/drawing/2014/main" id="{65C5CB5C-04A1-5940-8486-18C9989C6E7E}"/>
              </a:ext>
            </a:extLst>
          </p:cNvPr>
          <p:cNvSpPr txBox="1">
            <a:spLocks noChangeArrowheads="1"/>
          </p:cNvSpPr>
          <p:nvPr/>
        </p:nvSpPr>
        <p:spPr bwMode="auto">
          <a:xfrm>
            <a:off x="3304781" y="2123152"/>
            <a:ext cx="2296876" cy="116955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يحلل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الأسئلة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19E80F9F-B920-BF40-A990-96316844207E}"/>
              </a:ext>
            </a:extLst>
          </p:cNvPr>
          <p:cNvGrpSpPr/>
          <p:nvPr/>
        </p:nvGrpSpPr>
        <p:grpSpPr>
          <a:xfrm>
            <a:off x="4648200" y="3733800"/>
            <a:ext cx="2559050" cy="2819400"/>
            <a:chOff x="4648200" y="3733800"/>
            <a:chExt cx="2559050" cy="2819400"/>
          </a:xfrm>
        </p:grpSpPr>
        <p:pic>
          <p:nvPicPr>
            <p:cNvPr id="645124" name="Picture 1028" descr="Informa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3733800"/>
              <a:ext cx="2559050" cy="28194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17" name="Rectangle 16">
              <a:extLst>
                <a:ext uri="{FF2B5EF4-FFF2-40B4-BE49-F238E27FC236}">
                  <a16:creationId xmlns:a16="http://schemas.microsoft.com/office/drawing/2014/main" id="{00104A0E-2AEE-D14B-AE34-33C0BBB99866}"/>
                </a:ext>
              </a:extLst>
            </p:cNvPr>
            <p:cNvSpPr/>
            <p:nvPr/>
          </p:nvSpPr>
          <p:spPr>
            <a:xfrm rot="20622622">
              <a:off x="5465601" y="5675320"/>
              <a:ext cx="1289864" cy="315416"/>
            </a:xfrm>
            <a:prstGeom prst="rect">
              <a:avLst/>
            </a:prstGeom>
            <a:solidFill>
              <a:srgbClr val="0FC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30000" noProof="0" dirty="0">
                <a:ln>
                  <a:noFill/>
                </a:ln>
                <a:solidFill>
                  <a:srgbClr val="EAE8E2"/>
                </a:solidFill>
                <a:effectLst/>
                <a:uLnTx/>
                <a:uFillTx/>
                <a:latin typeface="Arial" panose="020B0604020202020204" pitchFamily="34" charset="0"/>
                <a:cs typeface="Arial" panose="020B0604020202020204" pitchFamily="34" charset="0"/>
              </a:endParaRPr>
            </a:p>
          </p:txBody>
        </p:sp>
      </p:grpSp>
      <p:sp>
        <p:nvSpPr>
          <p:cNvPr id="20" name="Text Box 5">
            <a:extLst>
              <a:ext uri="{FF2B5EF4-FFF2-40B4-BE49-F238E27FC236}">
                <a16:creationId xmlns:a16="http://schemas.microsoft.com/office/drawing/2014/main" id="{D4523B06-ECD9-B049-B4EF-3434F7AD924E}"/>
              </a:ext>
            </a:extLst>
          </p:cNvPr>
          <p:cNvSpPr txBox="1">
            <a:spLocks noChangeArrowheads="1"/>
          </p:cNvSpPr>
          <p:nvPr/>
        </p:nvSpPr>
        <p:spPr bwMode="auto">
          <a:xfrm rot="20700000">
            <a:off x="5007353" y="5595191"/>
            <a:ext cx="2143851" cy="46166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معلومات</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from Home to sort\Frese aerial south\sr\Bethlehem aerial from north2.JPG"/>
</p:tagLst>
</file>

<file path=ppt/theme/_rels/theme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image" Target="../media/image16.jpeg"/></Relationships>
</file>

<file path=ppt/theme/theme1.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White">
  <a:themeElements>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fontScheme name="Whit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White 1">
        <a:dk1>
          <a:srgbClr val="00458A"/>
        </a:dk1>
        <a:lt1>
          <a:srgbClr val="D7D6AE"/>
        </a:lt1>
        <a:dk2>
          <a:srgbClr val="000066"/>
        </a:dk2>
        <a:lt2>
          <a:srgbClr val="006666"/>
        </a:lt2>
        <a:accent1>
          <a:srgbClr val="007A77"/>
        </a:accent1>
        <a:accent2>
          <a:srgbClr val="005856"/>
        </a:accent2>
        <a:accent3>
          <a:srgbClr val="AAAAB8"/>
        </a:accent3>
        <a:accent4>
          <a:srgbClr val="B7B794"/>
        </a:accent4>
        <a:accent5>
          <a:srgbClr val="AABEBD"/>
        </a:accent5>
        <a:accent6>
          <a:srgbClr val="004F4D"/>
        </a:accent6>
        <a:hlink>
          <a:srgbClr val="A8A884"/>
        </a:hlink>
        <a:folHlink>
          <a:srgbClr val="867E5E"/>
        </a:folHlink>
      </a:clrScheme>
      <a:clrMap bg1="dk2" tx1="lt1" bg2="dk1" tx2="lt2" accent1="accent1" accent2="accent2" accent3="accent3" accent4="accent4" accent5="accent5" accent6="accent6" hlink="hlink" folHlink="folHlink"/>
    </a:extraClrScheme>
    <a:extraClrScheme>
      <a:clrScheme name="White 2">
        <a:dk1>
          <a:srgbClr val="000066"/>
        </a:dk1>
        <a:lt1>
          <a:srgbClr val="FFFFFF"/>
        </a:lt1>
        <a:dk2>
          <a:srgbClr val="660066"/>
        </a:dk2>
        <a:lt2>
          <a:srgbClr val="FFFFCC"/>
        </a:lt2>
        <a:accent1>
          <a:srgbClr val="666699"/>
        </a:accent1>
        <a:accent2>
          <a:srgbClr val="000099"/>
        </a:accent2>
        <a:accent3>
          <a:srgbClr val="FFFFFF"/>
        </a:accent3>
        <a:accent4>
          <a:srgbClr val="000056"/>
        </a:accent4>
        <a:accent5>
          <a:srgbClr val="B8B8CA"/>
        </a:accent5>
        <a:accent6>
          <a:srgbClr val="00008A"/>
        </a:accent6>
        <a:hlink>
          <a:srgbClr val="006666"/>
        </a:hlink>
        <a:folHlink>
          <a:srgbClr val="800080"/>
        </a:folHlink>
      </a:clrScheme>
      <a:clrMap bg1="lt1" tx1="dk1" bg2="lt2" tx2="dk2" accent1="accent1" accent2="accent2" accent3="accent3" accent4="accent4" accent5="accent5" accent6="accent6" hlink="hlink" folHlink="folHlink"/>
    </a:extraClrScheme>
    <a:extraClrScheme>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clrMap bg1="lt1" tx1="dk1" bg2="lt2" tx2="dk2" accent1="accent1" accent2="accent2" accent3="accent3" accent4="accent4" accent5="accent5" accent6="accent6" hlink="hlink" folHlink="folHlink"/>
    </a:extraClrScheme>
    <a:extraClrScheme>
      <a:clrScheme name="White 4">
        <a:dk1>
          <a:srgbClr val="003300"/>
        </a:dk1>
        <a:lt1>
          <a:srgbClr val="DBD0B9"/>
        </a:lt1>
        <a:dk2>
          <a:srgbClr val="09472B"/>
        </a:dk2>
        <a:lt2>
          <a:srgbClr val="A38955"/>
        </a:lt2>
        <a:accent1>
          <a:srgbClr val="B8A378"/>
        </a:accent1>
        <a:accent2>
          <a:srgbClr val="8E774A"/>
        </a:accent2>
        <a:accent3>
          <a:srgbClr val="AAB1AC"/>
        </a:accent3>
        <a:accent4>
          <a:srgbClr val="BBB19E"/>
        </a:accent4>
        <a:accent5>
          <a:srgbClr val="D8CEBE"/>
        </a:accent5>
        <a:accent6>
          <a:srgbClr val="806B42"/>
        </a:accent6>
        <a:hlink>
          <a:srgbClr val="A7A743"/>
        </a:hlink>
        <a:folHlink>
          <a:srgbClr val="919777"/>
        </a:folHlink>
      </a:clrScheme>
      <a:clrMap bg1="dk2" tx1="lt1" bg2="dk1" tx2="lt2" accent1="accent1" accent2="accent2" accent3="accent3" accent4="accent4" accent5="accent5" accent6="accent6" hlink="hlink" folHlink="folHlink"/>
    </a:extraClrScheme>
    <a:extraClrScheme>
      <a:clrScheme name="White 5">
        <a:dk1>
          <a:srgbClr val="5F5F5F"/>
        </a:dk1>
        <a:lt1>
          <a:srgbClr val="DDDDDD"/>
        </a:lt1>
        <a:dk2>
          <a:srgbClr val="000000"/>
        </a:dk2>
        <a:lt2>
          <a:srgbClr val="5F5F5F"/>
        </a:lt2>
        <a:accent1>
          <a:srgbClr val="B2B2B2"/>
        </a:accent1>
        <a:accent2>
          <a:srgbClr val="808080"/>
        </a:accent2>
        <a:accent3>
          <a:srgbClr val="AAAAAA"/>
        </a:accent3>
        <a:accent4>
          <a:srgbClr val="BDBDBD"/>
        </a:accent4>
        <a:accent5>
          <a:srgbClr val="D5D5D5"/>
        </a:accent5>
        <a:accent6>
          <a:srgbClr val="737373"/>
        </a:accent6>
        <a:hlink>
          <a:srgbClr val="B2B2B2"/>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26.xml><?xml version="1.0" encoding="utf-8"?>
<a:theme xmlns:a="http://schemas.openxmlformats.org/drawingml/2006/main" name="2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ngsana New"/>
      </a:majorFont>
      <a:minorFont>
        <a:latin typeface="Arial"/>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ＭＳ Ｐゴシック"/>
        <a:cs typeface="Angsana New"/>
      </a:majorFont>
      <a:minorFont>
        <a:latin typeface="Tahoma"/>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Proposal">
  <a:themeElements>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fontScheme name="Propos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Proposal 1">
        <a:dk1>
          <a:srgbClr val="777777"/>
        </a:dk1>
        <a:lt1>
          <a:srgbClr val="FFFFFF"/>
        </a:lt1>
        <a:dk2>
          <a:srgbClr val="333333"/>
        </a:dk2>
        <a:lt2>
          <a:srgbClr val="FFF4C3"/>
        </a:lt2>
        <a:accent1>
          <a:srgbClr val="C892FA"/>
        </a:accent1>
        <a:accent2>
          <a:srgbClr val="9966FF"/>
        </a:accent2>
        <a:accent3>
          <a:srgbClr val="ADADAD"/>
        </a:accent3>
        <a:accent4>
          <a:srgbClr val="DADADA"/>
        </a:accent4>
        <a:accent5>
          <a:srgbClr val="E0C7FC"/>
        </a:accent5>
        <a:accent6>
          <a:srgbClr val="8A5CE7"/>
        </a:accent6>
        <a:hlink>
          <a:srgbClr val="E4005C"/>
        </a:hlink>
        <a:folHlink>
          <a:srgbClr val="DC7A04"/>
        </a:folHlink>
      </a:clrScheme>
      <a:clrMap bg1="dk2" tx1="lt1" bg2="dk1" tx2="lt2" accent1="accent1" accent2="accent2" accent3="accent3" accent4="accent4" accent5="accent5" accent6="accent6" hlink="hlink" folHlink="folHlink"/>
    </a:extraClrScheme>
    <a:extraClrScheme>
      <a:clrScheme name="Proposal 2">
        <a:dk1>
          <a:srgbClr val="1C1C1C"/>
        </a:dk1>
        <a:lt1>
          <a:srgbClr val="FFFFFF"/>
        </a:lt1>
        <a:dk2>
          <a:srgbClr val="5F5F5F"/>
        </a:dk2>
        <a:lt2>
          <a:srgbClr val="FFFFCC"/>
        </a:lt2>
        <a:accent1>
          <a:srgbClr val="4A5B64"/>
        </a:accent1>
        <a:accent2>
          <a:srgbClr val="AF9387"/>
        </a:accent2>
        <a:accent3>
          <a:srgbClr val="B6B6B6"/>
        </a:accent3>
        <a:accent4>
          <a:srgbClr val="DADADA"/>
        </a:accent4>
        <a:accent5>
          <a:srgbClr val="B1B5B8"/>
        </a:accent5>
        <a:accent6>
          <a:srgbClr val="9E857A"/>
        </a:accent6>
        <a:hlink>
          <a:srgbClr val="F3C43F"/>
        </a:hlink>
        <a:folHlink>
          <a:srgbClr val="66CCFF"/>
        </a:folHlink>
      </a:clrScheme>
      <a:clrMap bg1="dk2" tx1="lt1" bg2="dk1" tx2="lt2" accent1="accent1" accent2="accent2" accent3="accent3" accent4="accent4" accent5="accent5" accent6="accent6" hlink="hlink" folHlink="folHlink"/>
    </a:extraClrScheme>
    <a:extraClrScheme>
      <a:clrScheme name="Proposal 3">
        <a:dk1>
          <a:srgbClr val="4D4D4D"/>
        </a:dk1>
        <a:lt1>
          <a:srgbClr val="FFFFFF"/>
        </a:lt1>
        <a:dk2>
          <a:srgbClr val="666699"/>
        </a:dk2>
        <a:lt2>
          <a:srgbClr val="FFFFCC"/>
        </a:lt2>
        <a:accent1>
          <a:srgbClr val="8D8DB3"/>
        </a:accent1>
        <a:accent2>
          <a:srgbClr val="7A25D7"/>
        </a:accent2>
        <a:accent3>
          <a:srgbClr val="B8B8CA"/>
        </a:accent3>
        <a:accent4>
          <a:srgbClr val="DADADA"/>
        </a:accent4>
        <a:accent5>
          <a:srgbClr val="C5C5D6"/>
        </a:accent5>
        <a:accent6>
          <a:srgbClr val="6E20C3"/>
        </a:accent6>
        <a:hlink>
          <a:srgbClr val="66CCFF"/>
        </a:hlink>
        <a:folHlink>
          <a:srgbClr val="3333CC"/>
        </a:folHlink>
      </a:clrScheme>
      <a:clrMap bg1="dk2" tx1="lt1" bg2="dk1" tx2="lt2" accent1="accent1" accent2="accent2" accent3="accent3" accent4="accent4" accent5="accent5" accent6="accent6" hlink="hlink" folHlink="folHlink"/>
    </a:extraClrScheme>
    <a:extraClrScheme>
      <a:clrScheme name="Proposal 4">
        <a:dk1>
          <a:srgbClr val="10187C"/>
        </a:dk1>
        <a:lt1>
          <a:srgbClr val="F8F8F8"/>
        </a:lt1>
        <a:dk2>
          <a:srgbClr val="538DC7"/>
        </a:dk2>
        <a:lt2>
          <a:srgbClr val="CCECFF"/>
        </a:lt2>
        <a:accent1>
          <a:srgbClr val="879EC7"/>
        </a:accent1>
        <a:accent2>
          <a:srgbClr val="461B8B"/>
        </a:accent2>
        <a:accent3>
          <a:srgbClr val="B3C5E0"/>
        </a:accent3>
        <a:accent4>
          <a:srgbClr val="D4D4D4"/>
        </a:accent4>
        <a:accent5>
          <a:srgbClr val="C3CCE0"/>
        </a:accent5>
        <a:accent6>
          <a:srgbClr val="3F177D"/>
        </a:accent6>
        <a:hlink>
          <a:srgbClr val="0000FF"/>
        </a:hlink>
        <a:folHlink>
          <a:srgbClr val="008000"/>
        </a:folHlink>
      </a:clrScheme>
      <a:clrMap bg1="dk2" tx1="lt1" bg2="dk1" tx2="lt2" accent1="accent1" accent2="accent2" accent3="accent3" accent4="accent4" accent5="accent5" accent6="accent6" hlink="hlink" folHlink="folHlink"/>
    </a:extraClrScheme>
    <a:extraClrScheme>
      <a:clrScheme name="Proposal 5">
        <a:dk1>
          <a:srgbClr val="002F2E"/>
        </a:dk1>
        <a:lt1>
          <a:srgbClr val="FFFFFF"/>
        </a:lt1>
        <a:dk2>
          <a:srgbClr val="008080"/>
        </a:dk2>
        <a:lt2>
          <a:srgbClr val="FFFFCC"/>
        </a:lt2>
        <a:accent1>
          <a:srgbClr val="0E6A52"/>
        </a:accent1>
        <a:accent2>
          <a:srgbClr val="3553A7"/>
        </a:accent2>
        <a:accent3>
          <a:srgbClr val="AAC0C0"/>
        </a:accent3>
        <a:accent4>
          <a:srgbClr val="DADADA"/>
        </a:accent4>
        <a:accent5>
          <a:srgbClr val="AAB9B3"/>
        </a:accent5>
        <a:accent6>
          <a:srgbClr val="2F4A97"/>
        </a:accent6>
        <a:hlink>
          <a:srgbClr val="1ACE9F"/>
        </a:hlink>
        <a:folHlink>
          <a:srgbClr val="B5B5FF"/>
        </a:folHlink>
      </a:clrScheme>
      <a:clrMap bg1="dk2" tx1="lt1" bg2="dk1" tx2="lt2" accent1="accent1" accent2="accent2" accent3="accent3" accent4="accent4" accent5="accent5" accent6="accent6" hlink="hlink" folHlink="folHlink"/>
    </a:extraClrScheme>
    <a:extraClrScheme>
      <a:clrScheme name="Proposal 6">
        <a:dk1>
          <a:srgbClr val="000000"/>
        </a:dk1>
        <a:lt1>
          <a:srgbClr val="E3FFFF"/>
        </a:lt1>
        <a:dk2>
          <a:srgbClr val="4400A8"/>
        </a:dk2>
        <a:lt2>
          <a:srgbClr val="005452"/>
        </a:lt2>
        <a:accent1>
          <a:srgbClr val="92CAC9"/>
        </a:accent1>
        <a:accent2>
          <a:srgbClr val="009999"/>
        </a:accent2>
        <a:accent3>
          <a:srgbClr val="EFFFFF"/>
        </a:accent3>
        <a:accent4>
          <a:srgbClr val="000000"/>
        </a:accent4>
        <a:accent5>
          <a:srgbClr val="C7E1E1"/>
        </a:accent5>
        <a:accent6>
          <a:srgbClr val="008A8A"/>
        </a:accent6>
        <a:hlink>
          <a:srgbClr val="187C16"/>
        </a:hlink>
        <a:folHlink>
          <a:srgbClr val="6600FF"/>
        </a:folHlink>
      </a:clrScheme>
      <a:clrMap bg1="lt1" tx1="dk1" bg2="lt2" tx2="dk2" accent1="accent1" accent2="accent2" accent3="accent3" accent4="accent4" accent5="accent5" accent6="accent6" hlink="hlink" folHlink="folHlink"/>
    </a:extraClrScheme>
    <a:extraClrScheme>
      <a:clrScheme name="Proposal 7">
        <a:dk1>
          <a:srgbClr val="000000"/>
        </a:dk1>
        <a:lt1>
          <a:srgbClr val="CCFF99"/>
        </a:lt1>
        <a:dk2>
          <a:srgbClr val="CC99FF"/>
        </a:dk2>
        <a:lt2>
          <a:srgbClr val="1B3600"/>
        </a:lt2>
        <a:accent1>
          <a:srgbClr val="009900"/>
        </a:accent1>
        <a:accent2>
          <a:srgbClr val="B7CA02"/>
        </a:accent2>
        <a:accent3>
          <a:srgbClr val="E2FFCA"/>
        </a:accent3>
        <a:accent4>
          <a:srgbClr val="000000"/>
        </a:accent4>
        <a:accent5>
          <a:srgbClr val="AACAAA"/>
        </a:accent5>
        <a:accent6>
          <a:srgbClr val="A6B702"/>
        </a:accent6>
        <a:hlink>
          <a:srgbClr val="FFCC00"/>
        </a:hlink>
        <a:folHlink>
          <a:srgbClr val="FF9900"/>
        </a:folHlink>
      </a:clrScheme>
      <a:clrMap bg1="lt1" tx1="dk1" bg2="lt2" tx2="dk2" accent1="accent1" accent2="accent2" accent3="accent3" accent4="accent4" accent5="accent5" accent6="accent6" hlink="hlink" folHlink="folHlink"/>
    </a:extraClrScheme>
    <a:extraClrScheme>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Stream">
  <a:themeElements>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_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_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_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_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_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_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_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_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_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8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4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0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5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5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2.xml><?xml version="1.0" encoding="utf-8"?>
<a:theme xmlns:a="http://schemas.openxmlformats.org/drawingml/2006/main" name="1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4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9.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1.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4.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5.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6.xml><?xml version="1.0" encoding="utf-8"?>
<a:theme xmlns:a="http://schemas.openxmlformats.org/drawingml/2006/main" name="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10182</TotalTime>
  <Words>18204</Words>
  <Application>Microsoft Macintosh PowerPoint</Application>
  <PresentationFormat>On-screen Show (4:3)</PresentationFormat>
  <Paragraphs>2711</Paragraphs>
  <Slides>414</Slides>
  <Notes>311</Notes>
  <HiddenSlides>0</HiddenSlides>
  <MMClips>0</MMClips>
  <ScaleCrop>false</ScaleCrop>
  <HeadingPairs>
    <vt:vector size="8" baseType="variant">
      <vt:variant>
        <vt:lpstr>Fonts Used</vt:lpstr>
      </vt:variant>
      <vt:variant>
        <vt:i4>27</vt:i4>
      </vt:variant>
      <vt:variant>
        <vt:lpstr>Theme</vt:lpstr>
      </vt:variant>
      <vt:variant>
        <vt:i4>99</vt:i4>
      </vt:variant>
      <vt:variant>
        <vt:lpstr>Embedded OLE Servers</vt:lpstr>
      </vt:variant>
      <vt:variant>
        <vt:i4>2</vt:i4>
      </vt:variant>
      <vt:variant>
        <vt:lpstr>Slide Titles</vt:lpstr>
      </vt:variant>
      <vt:variant>
        <vt:i4>414</vt:i4>
      </vt:variant>
    </vt:vector>
  </HeadingPairs>
  <TitlesOfParts>
    <vt:vector size="542" baseType="lpstr">
      <vt:lpstr>Kosher-Normal</vt:lpstr>
      <vt:lpstr>ＭＳ Ｐゴシック</vt:lpstr>
      <vt:lpstr>Osaka</vt:lpstr>
      <vt:lpstr>Rial</vt:lpstr>
      <vt:lpstr>Times</vt:lpstr>
      <vt:lpstr>ヒラギノ角ゴ Pro W3</vt:lpstr>
      <vt:lpstr>Arial</vt:lpstr>
      <vt:lpstr>Arial Black</vt:lpstr>
      <vt:lpstr>Arial Narrow</vt:lpstr>
      <vt:lpstr>Calibri</vt:lpstr>
      <vt:lpstr>Century Schoolbook</vt:lpstr>
      <vt:lpstr>Comic Sans MS</vt:lpstr>
      <vt:lpstr>Franklin Gothic Book</vt:lpstr>
      <vt:lpstr>Garamond</vt:lpstr>
      <vt:lpstr>Helvetica</vt:lpstr>
      <vt:lpstr>Impact</vt:lpstr>
      <vt:lpstr>Lucida Grande</vt:lpstr>
      <vt:lpstr>Lucida Handwriting</vt:lpstr>
      <vt:lpstr>Matura MT Script Capitals</vt:lpstr>
      <vt:lpstr>Monotype Sorts</vt:lpstr>
      <vt:lpstr>Tahoma</vt:lpstr>
      <vt:lpstr>Times New Roman</vt:lpstr>
      <vt:lpstr>Trebuchet MS</vt:lpstr>
      <vt:lpstr>Tw Cen MT</vt:lpstr>
      <vt:lpstr>Verdana</vt:lpstr>
      <vt:lpstr>Wingdings</vt:lpstr>
      <vt:lpstr>Wingdings 2</vt:lpstr>
      <vt:lpstr>SERENE</vt:lpstr>
      <vt:lpstr>Construction</vt:lpstr>
      <vt:lpstr>Standaardontwerp</vt:lpstr>
      <vt:lpstr>1_SERENE</vt:lpstr>
      <vt:lpstr>1_Construction</vt:lpstr>
      <vt:lpstr>Default Design</vt:lpstr>
      <vt:lpstr>untitled 3</vt:lpstr>
      <vt:lpstr>2_Construction</vt:lpstr>
      <vt:lpstr>Crumple</vt:lpstr>
      <vt:lpstr>White</vt:lpstr>
      <vt:lpstr>Beam</vt:lpstr>
      <vt:lpstr>Blank Presentation</vt:lpstr>
      <vt:lpstr>1_Bar Code</vt:lpstr>
      <vt:lpstr>1_Standaardontwerp</vt:lpstr>
      <vt:lpstr>3_Construction</vt:lpstr>
      <vt:lpstr>2_SERENE</vt:lpstr>
      <vt:lpstr>3_SERENE</vt:lpstr>
      <vt:lpstr>1_Default Design</vt:lpstr>
      <vt:lpstr>3_Default Design</vt:lpstr>
      <vt:lpstr>4_Default Design</vt:lpstr>
      <vt:lpstr>6_Blank Presentation</vt:lpstr>
      <vt:lpstr>2_Default Design</vt:lpstr>
      <vt:lpstr>2_Bar Code</vt:lpstr>
      <vt:lpstr>3_Bar Code</vt:lpstr>
      <vt:lpstr>Technic</vt:lpstr>
      <vt:lpstr>2_Standaardontwerp</vt:lpstr>
      <vt:lpstr>1_Refined</vt:lpstr>
      <vt:lpstr>6_Default Design</vt:lpstr>
      <vt:lpstr>Ocean</vt:lpstr>
      <vt:lpstr>1_Beam</vt:lpstr>
      <vt:lpstr>8_Default Design</vt:lpstr>
      <vt:lpstr>2_Blank Presentation</vt:lpstr>
      <vt:lpstr>9_Default Design</vt:lpstr>
      <vt:lpstr>Thème Office</vt:lpstr>
      <vt:lpstr>Refined</vt:lpstr>
      <vt:lpstr>2_Refined</vt:lpstr>
      <vt:lpstr>3_Refined</vt:lpstr>
      <vt:lpstr>Fireworks</vt:lpstr>
      <vt:lpstr>4_Refined</vt:lpstr>
      <vt:lpstr>10_Default Design</vt:lpstr>
      <vt:lpstr>3_Blank Presentation</vt:lpstr>
      <vt:lpstr>2_Beam</vt:lpstr>
      <vt:lpstr>11_Default Design</vt:lpstr>
      <vt:lpstr>1_Ocean</vt:lpstr>
      <vt:lpstr>1_Office Theme</vt:lpstr>
      <vt:lpstr>Proposal</vt:lpstr>
      <vt:lpstr>4_Construction</vt:lpstr>
      <vt:lpstr>5_Construction</vt:lpstr>
      <vt:lpstr>Orbit</vt:lpstr>
      <vt:lpstr>4_SERENE</vt:lpstr>
      <vt:lpstr>Bar Code</vt:lpstr>
      <vt:lpstr>49_Blank Presentation</vt:lpstr>
      <vt:lpstr>1_Blank Presentation</vt:lpstr>
      <vt:lpstr>5_SERENE</vt:lpstr>
      <vt:lpstr>3_Standaardontwerp</vt:lpstr>
      <vt:lpstr>6_Construction</vt:lpstr>
      <vt:lpstr>12_Default Design</vt:lpstr>
      <vt:lpstr>7_Construction</vt:lpstr>
      <vt:lpstr>4_Blank Presentation</vt:lpstr>
      <vt:lpstr>Stream</vt:lpstr>
      <vt:lpstr>5_Refined</vt:lpstr>
      <vt:lpstr>1_Stream</vt:lpstr>
      <vt:lpstr>6_SERENE</vt:lpstr>
      <vt:lpstr>8_Construction</vt:lpstr>
      <vt:lpstr>5_Standaardontwerp</vt:lpstr>
      <vt:lpstr>14_Default Design</vt:lpstr>
      <vt:lpstr>7_SERENE</vt:lpstr>
      <vt:lpstr>13_Default Design</vt:lpstr>
      <vt:lpstr>8_SERENE</vt:lpstr>
      <vt:lpstr>2_Stream</vt:lpstr>
      <vt:lpstr>10_Construction</vt:lpstr>
      <vt:lpstr>11_Construction</vt:lpstr>
      <vt:lpstr>15_Default Design</vt:lpstr>
      <vt:lpstr>6_Standaardontwerp</vt:lpstr>
      <vt:lpstr>5_Bar Code</vt:lpstr>
      <vt:lpstr>5_Default Design</vt:lpstr>
      <vt:lpstr>9_SERENE</vt:lpstr>
      <vt:lpstr>50_Blank Presentation</vt:lpstr>
      <vt:lpstr>2_Office Theme</vt:lpstr>
      <vt:lpstr>1_untitled 1</vt:lpstr>
      <vt:lpstr>Median</vt:lpstr>
      <vt:lpstr>12_Construction</vt:lpstr>
      <vt:lpstr>2_untitled 3</vt:lpstr>
      <vt:lpstr>1_Orbit</vt:lpstr>
      <vt:lpstr>16_Default Design</vt:lpstr>
      <vt:lpstr>4_Beam</vt:lpstr>
      <vt:lpstr>4_Bar Code</vt:lpstr>
      <vt:lpstr>3_Office Theme</vt:lpstr>
      <vt:lpstr>16_Office Theme</vt:lpstr>
      <vt:lpstr>4_Office Theme</vt:lpstr>
      <vt:lpstr>21_Office Theme</vt:lpstr>
      <vt:lpstr>19_Office Theme</vt:lpstr>
      <vt:lpstr>18_Office Theme</vt:lpstr>
      <vt:lpstr>22_Office Theme</vt:lpstr>
      <vt:lpstr>24_Office Theme</vt:lpstr>
      <vt:lpstr>5_Blank Presentation</vt:lpstr>
      <vt:lpstr>1_Project Overview (Standard)</vt:lpstr>
      <vt:lpstr>Project Overview (Standard)</vt:lpstr>
      <vt:lpstr>7_Default Design</vt:lpstr>
      <vt:lpstr>Worksheet</vt:lpstr>
      <vt:lpstr>Microsoft ClipArt Gallery</vt:lpstr>
      <vt:lpstr>نحميا</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نحميا</vt:lpstr>
      <vt:lpstr> باري هدلستون, الكتاب المقدس التلخيصي (Grand Rapids: Baker, 1992)</vt:lpstr>
      <vt:lpstr>كن      مجتهداً</vt:lpstr>
      <vt:lpstr>كيف يجب عليك أن تتجاوب مع أمانة الله لاستردادك؟</vt:lpstr>
      <vt:lpstr>ركز على الله</vt:lpstr>
      <vt:lpstr> 1. اخدم الله باجتهاد  (نح 1-7)</vt:lpstr>
      <vt:lpstr>2. أعبد الله باجتهاد  (نح 8-13)</vt:lpstr>
      <vt:lpstr>PowerPoint Presentation</vt:lpstr>
      <vt:lpstr>الفكرة الرئيسية</vt:lpstr>
      <vt:lpstr> كيف ستبدو حياتك إذا استوعبت بشكل كامل يد الله المسترِدة في تجربتك الخاصة؟ </vt:lpstr>
      <vt:lpstr>Black</vt:lpstr>
      <vt:lpstr>كتب عن نحميا</vt:lpstr>
      <vt:lpstr>تجاوب نحميا مع المشاكل</vt:lpstr>
      <vt:lpstr>تجاوب نحميا مع المشاكل</vt:lpstr>
      <vt:lpstr>قيادة نحميا</vt:lpstr>
      <vt:lpstr>قيادة نحميا</vt:lpstr>
      <vt:lpstr>Books on Nehemiah</vt:lpstr>
      <vt:lpstr>بطل السفر الحقيقي</vt:lpstr>
      <vt:lpstr>مشاكل التركيز على القيادة</vt:lpstr>
      <vt:lpstr>ركز على الله</vt:lpstr>
      <vt:lpstr>الخطوط العريضة للجدران (نح 2-3، 12)</vt:lpstr>
      <vt:lpstr>الكلمة المفتاحية</vt:lpstr>
      <vt:lpstr>الآية المفتاحية</vt:lpstr>
      <vt:lpstr>العنوان</vt:lpstr>
      <vt:lpstr>التأليف</vt:lpstr>
      <vt:lpstr>الظروف</vt:lpstr>
      <vt:lpstr>المناسبة</vt:lpstr>
      <vt:lpstr>الخصائص</vt:lpstr>
      <vt:lpstr>الحجة</vt:lpstr>
      <vt:lpstr>الفرضية</vt:lpstr>
      <vt:lpstr>البيان الموجز</vt:lpstr>
      <vt:lpstr>الموجز</vt:lpstr>
      <vt:lpstr>التطبيق</vt:lpstr>
      <vt:lpstr>أورشليم خلال عودة المسبيين</vt:lpstr>
      <vt:lpstr>أورشليم عند  رجوع المسبيين</vt:lpstr>
      <vt:lpstr>كن   مجتهداً</vt:lpstr>
      <vt:lpstr>ما هو مقدار ما صنعه الآخرون         من أجلك؟</vt:lpstr>
      <vt:lpstr>هل أنت ممتن لما عملوه من أجلك؟ </vt:lpstr>
      <vt:lpstr>كيف يجب عليك أن تتجاوب مع أمانة الله لاستردادك؟</vt:lpstr>
      <vt:lpstr>Sin</vt:lpstr>
      <vt:lpstr>تم حفظ يهوذا</vt:lpstr>
      <vt:lpstr>PowerPoint Presentation</vt:lpstr>
      <vt:lpstr>تشابه عزرا مع أستير</vt:lpstr>
      <vt:lpstr> أعاد الله بناء الهيكل (عزرا 6: 15)</vt:lpstr>
      <vt:lpstr>في عام 520 ق.م احتفل اليهود العائدون بإكمال الهيكل</vt:lpstr>
      <vt:lpstr>يشكر عزرا الله لمساعدته</vt:lpstr>
      <vt:lpstr>ثلاثة أمور مهمة (1: 3)</vt:lpstr>
      <vt:lpstr>استمع إلى سلسلة الوعظ</vt:lpstr>
      <vt:lpstr>Books on Nehemiah</vt:lpstr>
      <vt:lpstr>كلمتنا المفتاحية</vt:lpstr>
      <vt:lpstr>بطل السفر الحقيقي</vt:lpstr>
      <vt:lpstr>ركز على الله</vt:lpstr>
      <vt:lpstr>نحميا</vt:lpstr>
      <vt:lpstr>كيف يجب عليك أن تتجاوب مع أمانة الله لاستردادك؟</vt:lpstr>
      <vt:lpstr>ردين على  استرداد الله</vt:lpstr>
      <vt:lpstr>1. اخدم الله باجتهاد (نح 1-7)</vt:lpstr>
      <vt:lpstr> تجاوبت البقية مع استرداد الله الأمين لأسوار أورشليم بقيادة نحميا من خلال خدمة مجتهدة (نح 1-7)</vt:lpstr>
      <vt:lpstr>20 عدد عن الإجتهاد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نحميا 1</vt:lpstr>
      <vt:lpstr>أورشليم كانون أول 1995</vt:lpstr>
      <vt:lpstr>منغوليا كانون أول 1995</vt:lpstr>
      <vt:lpstr> كيف تعرف إن كان الله يريدك أن تقوم بمهمة محددة؟</vt:lpstr>
      <vt:lpstr> أعطانا الله المعلومات التي نحتاجها لعمل مشيئته       (1: 1-3)</vt:lpstr>
      <vt:lpstr> أخبر الله نحميا عن حالة أورشليم المحزنة بدون سور (1: 1-3)</vt:lpstr>
      <vt:lpstr>The Postexilic Era</vt:lpstr>
      <vt:lpstr>الإمبراطورية الفارسية</vt:lpstr>
      <vt:lpstr>ثلاثة أمور مهمة (1: 3)</vt:lpstr>
      <vt:lpstr>حدود الأرض  الموعودة لإبراهيم</vt:lpstr>
      <vt:lpstr>Bethlehem aerial from north</vt:lpstr>
      <vt:lpstr>أخبرنا الله أيضاً كيف نخدمه</vt:lpstr>
      <vt:lpstr>أحصل على أكبر كمية من المعلومات، سوف نفكر في كيفية استخدامها لاحقاً</vt:lpstr>
      <vt:lpstr>الله يريدك                       أن تكون على علم</vt:lpstr>
      <vt:lpstr>التحدث بالمعلومات</vt:lpstr>
      <vt:lpstr>منغوليا كانون ثاني 1996</vt:lpstr>
      <vt:lpstr> يعطينا الله المعلومات التي نحتاجها لنعمل مشيئته  (1: 1-3)</vt:lpstr>
      <vt:lpstr> يعطينا الله الرؤية التي نحتاجها لعمل مشيئته (1: 4-11أ)</vt:lpstr>
      <vt:lpstr>فلما سمعت هذا الكلام جلست وبكيت ونحت أياماً وصمت وصليت أمام إله السماء وقلت أيها الرب إله السماء الإله العظيم المخوف الحافظ العهد والرحمة لمحبيه وحافظي وصاياه لتكن أذنك مصغية وعيناك مفتوحتين لتسمع صلاة عبدك الذي يصلي إليك نهاراً وليلاً لأجل بني إسرائيل عبيدك ويعترف بخطايا بني إسرائيل التي أخطأنا بها إليك فإني أنا وبيت ابي قد أخطأنا لقد أفسدنا أمامك ولم نحفظ الوصايا والفرائض والأحكام التي أمرت بها موسى عبدك (1: 4-7)</vt:lpstr>
      <vt:lpstr>أذكر الكلام الذي أمرت به موسى عبدك قائلاً إن خنتم فإني أفرقكم في الشعوب وإن رجعتم إلي وحفظتم وصاياي وعملتموها إن كان المنفيون منكم في أقصاء السماوات فمن هناك أجمعهم وآتي بهم إلى المكان الذي اخترت لإسكان اسمي فيه فهم عبيدك وشعبك الذي افتديت بقوتك العظيمة ويدك الشديدة يا سيد لتكن أذنك مصغية إلى صلاة عبدك وصلاة عبيدك الذين يريدون مخافة اسمك وأعط النجاح اليوم لعبدك وامنحه رحمة أمام هذا الرجل (1: 8-11)</vt:lpstr>
      <vt:lpstr>مشروع     مستحيل</vt:lpstr>
      <vt:lpstr>ركز على الله</vt:lpstr>
      <vt:lpstr>نهاية صلاته</vt:lpstr>
      <vt:lpstr>يوم عادي</vt:lpstr>
      <vt:lpstr>يعطينا الله أيضاً رؤية لنخدمه  ما الذي على قلبك اليوم؟</vt:lpstr>
      <vt:lpstr>كلام ويرزبي عن قيادة الله</vt:lpstr>
      <vt:lpstr>كلام ويرزبي عن قيادة الله</vt:lpstr>
      <vt:lpstr>مجرد كلمة بسيطة</vt:lpstr>
      <vt:lpstr> يعطينا الله المعلومات التي نحتاجها لنعمل مشيئته  (1: 1-3)</vt:lpstr>
      <vt:lpstr> يعطينا الله الرؤية التي نحتاجها لنعمل مشيئته  (1: 4-11أ)</vt:lpstr>
      <vt:lpstr> يعطينا الله المكانة التي نحتاجها لنعمل مشيئته  (1: 11ب)</vt:lpstr>
      <vt:lpstr>الساقي</vt:lpstr>
      <vt:lpstr>عمل        علماني؟</vt:lpstr>
      <vt:lpstr>الدافع هو كل شيء</vt:lpstr>
      <vt:lpstr>منغوليا تموز 2013</vt:lpstr>
      <vt:lpstr>خدمة التعليم 1997-2021</vt:lpstr>
      <vt:lpstr>17 مؤمناً من 6 بلاد في اجتماعنا الأول  يوم الجمعة 6 تشرين أول 2006</vt:lpstr>
      <vt:lpstr>كيف تعرف إن كان الله يريدك أن تقوم بمهمة محددة؟</vt:lpstr>
      <vt:lpstr>الفكرة الرئيسية في نحميا 1</vt:lpstr>
      <vt:lpstr>عندما يقود الله فإنه يزود</vt:lpstr>
      <vt:lpstr>حيث يقود الله علينا أن نتجاوب</vt:lpstr>
      <vt:lpstr>Black</vt:lpstr>
      <vt:lpstr>ما هي المعرفة، الإيمان ومكان التأثير التي أعطاك إياها الله؟ </vt:lpstr>
      <vt:lpstr>لماذا الأسوار؟</vt:lpstr>
      <vt:lpstr> الأسوار اليوم بقرب مسجدين</vt:lpstr>
      <vt:lpstr>الجدران تطوق جبل الهيكل</vt:lpstr>
      <vt:lpstr>Title Slide</vt:lpstr>
      <vt:lpstr>استمع إلى سلسلة العظات</vt:lpstr>
      <vt:lpstr>Solitude</vt:lpstr>
      <vt:lpstr>PowerPoint Presentation</vt:lpstr>
      <vt:lpstr>Motivational Posters</vt:lpstr>
      <vt:lpstr>— الإصرار —</vt:lpstr>
      <vt:lpstr>الثبات</vt:lpstr>
      <vt:lpstr>Despair.com</vt:lpstr>
      <vt:lpstr>Success</vt:lpstr>
      <vt:lpstr>Retards</vt:lpstr>
      <vt:lpstr>هل تختبر المقاومة حالياً؟</vt:lpstr>
      <vt:lpstr>إعادة البناء  (نح 1-7)</vt:lpstr>
      <vt:lpstr>زربابل</vt:lpstr>
      <vt:lpstr>في عام 520 ق.م  احتفل اليهود العائدون  بإكمال الهيكل</vt:lpstr>
      <vt:lpstr> استرد عزرا الشعب بنهضة عظيمة       (عزرا 8)</vt:lpstr>
      <vt:lpstr> الهيكل غير محمي بدون أسوار المدينة</vt:lpstr>
      <vt:lpstr>الصلاة والرؤية</vt:lpstr>
      <vt:lpstr>ضمان مساعدة الملك</vt:lpstr>
      <vt:lpstr>نحميا 2 </vt:lpstr>
      <vt:lpstr>نحميا 2: 11-20</vt:lpstr>
      <vt:lpstr>عدم تكريم الله</vt:lpstr>
      <vt:lpstr>حاجتنا</vt:lpstr>
      <vt:lpstr>The Postexilic Era</vt:lpstr>
      <vt:lpstr>هيكل بدون أسوار</vt:lpstr>
      <vt:lpstr>هيكل لكن لا أسوار</vt:lpstr>
      <vt:lpstr>ملخص  نحميا 1: 1-2: 10</vt:lpstr>
      <vt:lpstr>الإمبراطورية الفارسية</vt:lpstr>
      <vt:lpstr>الساقي</vt:lpstr>
      <vt:lpstr>الفكرة الرئيسية في نحميا 1</vt:lpstr>
      <vt:lpstr> الفكرة الرئيسية في نحميا 2: 1-10</vt:lpstr>
      <vt:lpstr>الفكرة الرئيسية في نحميا 2: 1-10</vt:lpstr>
      <vt:lpstr>رحلة نحميا</vt:lpstr>
      <vt:lpstr>أورشليم عند رجوع المسبيين</vt:lpstr>
      <vt:lpstr>كيف يستردنا الله؟</vt:lpstr>
      <vt:lpstr> 1. يخبرنا الله عن أحوالنا الحزينة (2: 11-15)</vt:lpstr>
      <vt:lpstr>فجئت إلى أورشليم وكنت هناك ثلاثة أيام ثم قمت ليلاً أنا ورجال قليلون معي ولم أخبر أحداً بما جعله إلهي في قلبي لأعمله في أورشليم ولم يكن معي بهيمة إلا البهيمة التي كنت راكبها (2: 11-12)</vt:lpstr>
      <vt:lpstr>وخرجت من باب الوادي ليلاً امام عين التنين إلى باب الدمن وصرت أتفرس في أسوار أورشليم المنهدمة وأبوابها التي أكلتها النار  (2: 14)</vt:lpstr>
      <vt:lpstr> تصرف نحميا بحكمة حيث تحقق من الوضع قبل البدء بالعمل</vt:lpstr>
      <vt:lpstr>2. الله يحشدنا لتكريم اسمه مرة أخرى (2: 16-18)</vt:lpstr>
      <vt:lpstr>PowerPoint Presentation</vt:lpstr>
      <vt:lpstr>نحميا 3</vt:lpstr>
      <vt:lpstr>الأعداء في                 زمن نحميا</vt:lpstr>
      <vt:lpstr>كيف يساعدنا الله لنخدمه  عندما نكون مقاوَمين؟</vt:lpstr>
      <vt:lpstr>العمال من سور إلى سور (نح 3: 1-2)</vt:lpstr>
      <vt:lpstr>العمال من سور إلى سور (نح 3: 3-5)</vt:lpstr>
      <vt:lpstr>العمال من سور إلى سور (نح 3: 6-7)</vt:lpstr>
      <vt:lpstr>العمال من سور إلى سور (تحميا 3: 8)</vt:lpstr>
      <vt:lpstr>السورين العريضين</vt:lpstr>
      <vt:lpstr>سور حزقيا العريض</vt:lpstr>
      <vt:lpstr>السورين العريضين</vt:lpstr>
      <vt:lpstr>العمال من سور إلى سور (نح 3: 9- 10)</vt:lpstr>
      <vt:lpstr>العمال من سور إلى سور (نح 3: 11-12)</vt:lpstr>
      <vt:lpstr>العمال من سور إلى سور (نح 3: 13-14)</vt:lpstr>
      <vt:lpstr>العمال من سور إلى سور (نح 3: 15)</vt:lpstr>
      <vt:lpstr>العمال من سور إلى سور (نح 3: 16-17)</vt:lpstr>
      <vt:lpstr>العمال من سور إلى سور (نح 3: 18-19)</vt:lpstr>
      <vt:lpstr>العمال من سور إلى سور (نح 3: 20-22)</vt:lpstr>
      <vt:lpstr>العمال من سور إلى سور (نح 3: 23-24)</vt:lpstr>
      <vt:lpstr>العمال من سور إلى سور (نح 3: 25-26)</vt:lpstr>
      <vt:lpstr>العمال من سور إلى سور (نح 3: 27-28)</vt:lpstr>
      <vt:lpstr>العمال من سور إلى سور (نح 3: 29-30)</vt:lpstr>
      <vt:lpstr>العمال من سور إلى سور (تح 3: 31-32)</vt:lpstr>
      <vt:lpstr>كيف يساعدنا الله حتى نخدمه عندما نكون مقاوَمين؟</vt:lpstr>
      <vt:lpstr>1. يساعدنا الله أن نكون عقلانيين للتغلب على المقاومة</vt:lpstr>
      <vt:lpstr>العمال من سور إلى سور (نح 3: 1-2)</vt:lpstr>
      <vt:lpstr>باب الضأن</vt:lpstr>
      <vt:lpstr>العمال من سور إلى سور  (نح 3: 20-22)</vt:lpstr>
      <vt:lpstr>العمال من سور إلى سور (نح 3: 23-24)</vt:lpstr>
      <vt:lpstr>اقتباسات معارضة العمل</vt:lpstr>
      <vt:lpstr>1. يساعدنا الله حتى نكون عقلانيين في مواجهة المقاومة</vt:lpstr>
      <vt:lpstr>اليأس العلاقاتي</vt:lpstr>
      <vt:lpstr>1. يساعدنا الله حتى نكون عقلانيين في مواجهة المقاومة</vt:lpstr>
      <vt:lpstr>Relational Despair</vt:lpstr>
      <vt:lpstr>1. يساعدنا الله حتى نكون عقلانيين في مواجهة المقاومة</vt:lpstr>
      <vt:lpstr>أسوار أورشليم في أيام نحميا</vt:lpstr>
      <vt:lpstr> ب. يدعونا الله لخدمته بطرق عقلانية لحماية كنيسته</vt:lpstr>
      <vt:lpstr>Check Out Our Website…</vt:lpstr>
      <vt:lpstr>إرساليتنا</vt:lpstr>
      <vt:lpstr>رؤيتنا</vt:lpstr>
      <vt:lpstr>المواهب الروحية</vt:lpstr>
      <vt:lpstr>تصنيفات المواهب (1 بطرس 4: 11)</vt:lpstr>
      <vt:lpstr>لماذا يجب أن ندرس ونعرف مواهبنا؟</vt:lpstr>
      <vt:lpstr>لماذا يجب أن ندرس ونعرف مواهبنا؟</vt:lpstr>
      <vt:lpstr>اعزف على  آلتك الخاصة</vt:lpstr>
      <vt:lpstr>حائطنا الخاص في كنيسة الطرق المتقاطعة في آب 2013</vt:lpstr>
      <vt:lpstr>الكثيرون يخافون الكرازة</vt:lpstr>
      <vt:lpstr>1. يساعدنا الله لنكون عقلانيين لمواجهة المقاومة.</vt:lpstr>
      <vt:lpstr> 2. يساعدنا الله لنكون متحدين لنتغلب على المقاومة</vt:lpstr>
      <vt:lpstr>Meetings</vt:lpstr>
      <vt:lpstr> أ. وحد الله كل أنواع اليهود ليعملوا كعمال بشكل مشترك</vt:lpstr>
      <vt:lpstr> أ. وحد الله كل أنواع اليهود ليعملوا كعمال بشكل مشترك</vt:lpstr>
      <vt:lpstr>عصي مربوطة</vt:lpstr>
      <vt:lpstr>PowerPoint Presentation</vt:lpstr>
      <vt:lpstr>هو يهديك</vt:lpstr>
      <vt:lpstr>الفكرة الرئيسية في نحميا 3 </vt:lpstr>
      <vt:lpstr>بعض الأشخاص لن يعملوا شيئاً (نح 3: 5) </vt:lpstr>
      <vt:lpstr>د. ل. مودي (توفي 1899)</vt:lpstr>
      <vt:lpstr>خدمة كنيسة الطرق المتقاطعة في حزيران 2009</vt:lpstr>
      <vt:lpstr>هناك حاجة لك الآن</vt:lpstr>
      <vt:lpstr>ال 13</vt:lpstr>
      <vt:lpstr>Benjamin Franklin</vt:lpstr>
      <vt:lpstr>نحميا 4 </vt:lpstr>
      <vt:lpstr>مقاومة  بناء السور</vt:lpstr>
      <vt:lpstr>PowerPoint Presentation</vt:lpstr>
      <vt:lpstr>الفكرة الرئيسية في نحميا 4 </vt:lpstr>
      <vt:lpstr>نحميا 5</vt:lpstr>
      <vt:lpstr>صراخ الفقير</vt:lpstr>
      <vt:lpstr>هل تساعد الفقير؟</vt:lpstr>
      <vt:lpstr>كيف يجب  أن نساعد الفقير؟</vt:lpstr>
      <vt:lpstr>سلسلة وعظنا الحالية</vt:lpstr>
      <vt:lpstr>لنبن السور</vt:lpstr>
      <vt:lpstr>الأعداء في                 زمن نحميا</vt:lpstr>
      <vt:lpstr>PowerPoint Presentation</vt:lpstr>
      <vt:lpstr>استياء باكستان</vt:lpstr>
      <vt:lpstr>الصلاة</vt:lpstr>
      <vt:lpstr>أين نذهب اليوم؟</vt:lpstr>
      <vt:lpstr> 1. ساعد نحميا الفقراء من خلال محاربة الطمع في حياة الآخرين وحياته الشخصية (5: 1-19)</vt:lpstr>
      <vt:lpstr>أ. المشكلة : مجاعة مكنت أغنياء اليهود من الإستفادة من فقراء اليهود (5: 1-5)</vt:lpstr>
      <vt:lpstr>نحميا 5: 1-6</vt:lpstr>
      <vt:lpstr>هل تغضب؟</vt:lpstr>
      <vt:lpstr>الأرقام الصعبة</vt:lpstr>
      <vt:lpstr> ب. الحل : حارب نحميا الطمع من خلال التوبيخ العلني والمثال الشخصي         (5: 6-19)</vt:lpstr>
      <vt:lpstr>نحميا 5: 6-8</vt:lpstr>
      <vt:lpstr>In Greed We trust</vt:lpstr>
      <vt:lpstr>نحميا 5: 9-11</vt:lpstr>
      <vt:lpstr>رد نحميا (5: 6-13)</vt:lpstr>
      <vt:lpstr>نحميا 5: 12-13</vt:lpstr>
      <vt:lpstr>التأثير</vt:lpstr>
      <vt:lpstr>نحميا 5: 14-15</vt:lpstr>
      <vt:lpstr>نحميا 5: 16</vt:lpstr>
      <vt:lpstr>نحميا 5: 17-18</vt:lpstr>
      <vt:lpstr>نحميا 5: 19</vt:lpstr>
      <vt:lpstr> 1. ساعد نحميا الفقراء من خلال محاربة الطمع في الآخرين وفي حياته الشخصية (5: 1-19)</vt:lpstr>
      <vt:lpstr>2. ساعد الفقراء بمحاربة الطمع</vt:lpstr>
      <vt:lpstr>ساعد الآخرين كن كريماً</vt:lpstr>
      <vt:lpstr>كن كريماً بنفسك</vt:lpstr>
      <vt:lpstr>مثال نحميا</vt:lpstr>
      <vt:lpstr>الهند</vt:lpstr>
      <vt:lpstr>السيد والسيدة ميلز</vt:lpstr>
      <vt:lpstr>التعليم منذ 1997</vt:lpstr>
      <vt:lpstr>     مسح العهد الجديدBibleStudyDownloads.org</vt:lpstr>
      <vt:lpstr>BibleStudyDownloads.org</vt:lpstr>
      <vt:lpstr>في             البدء</vt:lpstr>
      <vt:lpstr>pada mulanya</vt:lpstr>
      <vt:lpstr>起初</vt:lpstr>
      <vt:lpstr>الزوجات في كلية سنغافورة للكتاب المقدس</vt:lpstr>
      <vt:lpstr>عشرات الدورات المجانية باللغات الإنجليزية والصينية والفيتنامية ، إلخ.</vt:lpstr>
      <vt:lpstr>كيف يجب  أن نساعد الفقراء؟</vt:lpstr>
      <vt:lpstr>الفكرة الرئيسية</vt:lpstr>
      <vt:lpstr>كيف يمكنك  أن تساعد  الفقراء؟</vt:lpstr>
      <vt:lpstr>خذ الأمر بشكل شخصي</vt:lpstr>
      <vt:lpstr> علينا أن نختار سماع صراخهم والتجاوب معهم</vt:lpstr>
      <vt:lpstr>Missions Giving</vt:lpstr>
      <vt:lpstr>كانكان وآثان</vt:lpstr>
      <vt:lpstr>مانيبور، شمال شرق الهند</vt:lpstr>
      <vt:lpstr>PowerPoint Presentation</vt:lpstr>
      <vt:lpstr>التقدم بعيداً</vt:lpstr>
      <vt:lpstr>PowerPoint Presentation</vt:lpstr>
      <vt:lpstr>Lakeside Family Centre</vt:lpstr>
      <vt:lpstr>Lakeside Family Centre</vt:lpstr>
      <vt:lpstr> ما هي الطريقة الوحيدة التي تستطيع بها أن تكون كريماً؟</vt:lpstr>
      <vt:lpstr>نحميا 6 </vt:lpstr>
      <vt:lpstr>حراسة عمل يد الله</vt:lpstr>
      <vt:lpstr>بريد إلكتروني سابق</vt:lpstr>
      <vt:lpstr>هل تكون حذراً عندما تسير الأمور على ما يرام؟</vt:lpstr>
      <vt:lpstr>"Let's build that wall!"</vt:lpstr>
      <vt:lpstr>المقاومة الخارجية لنحميا</vt:lpstr>
      <vt:lpstr>رسائل نحميا (6: 3)</vt:lpstr>
      <vt:lpstr>مشاكل داخلية  في البيت</vt:lpstr>
      <vt:lpstr>الصلاة</vt:lpstr>
      <vt:lpstr>أخيراً انتهى</vt:lpstr>
      <vt:lpstr>التجاوب مع عمل الله</vt:lpstr>
      <vt:lpstr> 1. توقع بعض المقاومة لعمل الله (6: 17-19) </vt:lpstr>
      <vt:lpstr> لكل فعل هناك دائماً رد فعل مساوي له في المقدار ومعاكس له في الإتجاه  إسحق نيوتن</vt:lpstr>
      <vt:lpstr>مقاومة بناء السور</vt:lpstr>
      <vt:lpstr>PowerPoint Presentation</vt:lpstr>
      <vt:lpstr>PowerPoint Presentation</vt:lpstr>
      <vt:lpstr>نحميا 6: 17-19</vt:lpstr>
      <vt:lpstr>PowerPoint Presentation</vt:lpstr>
      <vt:lpstr>نحميا 6: 17-19</vt:lpstr>
      <vt:lpstr>هل أنت مقاوَم؟</vt:lpstr>
      <vt:lpstr>أنا ضد الدين  بشكل ديني</vt:lpstr>
      <vt:lpstr>ازدياد دعم زواج المثليين</vt:lpstr>
      <vt:lpstr>Are you opposed?</vt:lpstr>
      <vt:lpstr>وعد يسوع بالمعارضة العائلية</vt:lpstr>
      <vt:lpstr>أنا؟ عندما أكون مسيحي بالعمل </vt:lpstr>
      <vt:lpstr>عدد القتلى الأمريكيين في أفغانستان</vt:lpstr>
      <vt:lpstr>خسائر قوات التحالف العسكرية في أفغانستان      حسب الشهر</vt:lpstr>
      <vt:lpstr> هل يمكن لقائد القوات الجوية أن يمتلك كتاباً مقدساً على مكتبه؟</vt:lpstr>
      <vt:lpstr>مقاومة    كنيستنا</vt:lpstr>
      <vt:lpstr>شريك الأغنام المنفصمة</vt:lpstr>
      <vt:lpstr>شريك الأغنام قبل القص</vt:lpstr>
      <vt:lpstr>  1. توقع أن يقاوم البعض عمل الله (6: 17-19)</vt:lpstr>
      <vt:lpstr>نحميا 7 </vt:lpstr>
      <vt:lpstr>2. أحرس عمل الله (7: 1-3) </vt:lpstr>
      <vt:lpstr>استجاب نحميا للتهديدات من خلال حراسة المدينة (7: 1-3)</vt:lpstr>
      <vt:lpstr>نحميا 7: 1-3</vt:lpstr>
      <vt:lpstr>PowerPoint Presentation</vt:lpstr>
      <vt:lpstr>نحميا 7: 1-3</vt:lpstr>
      <vt:lpstr>تعيين قادة من قبل نحميا</vt:lpstr>
      <vt:lpstr>نحميا 7: 2ب</vt:lpstr>
      <vt:lpstr>نحميا 7: 1-3</vt:lpstr>
      <vt:lpstr> البعض حرسوا البوابات و آخرون حرسوا بيوتهم</vt:lpstr>
      <vt:lpstr>أحرس أفكارك</vt:lpstr>
      <vt:lpstr>إحصائيات واقعية</vt:lpstr>
      <vt:lpstr>حراسة عمل الله في كنيسة الطرق المتقاطعة</vt:lpstr>
      <vt:lpstr>نسعى أن نخدم ”بعمق"</vt:lpstr>
      <vt:lpstr>شمولية إرساليتنا</vt:lpstr>
      <vt:lpstr>دعم إرسالية الطرق المتقاطعة 2012</vt:lpstr>
      <vt:lpstr>PowerPoint Presentation</vt:lpstr>
      <vt:lpstr>بداية كنيسة دولية جديدة</vt:lpstr>
      <vt:lpstr>شراكتنا مع كنيسة الطرق المتقاطعة الدولية</vt:lpstr>
      <vt:lpstr>رحلة الإرسالية 2010</vt:lpstr>
      <vt:lpstr>رحلة ميانمار 2012</vt:lpstr>
      <vt:lpstr>Lakeside Family Centre</vt:lpstr>
      <vt:lpstr>مأدبة جانب البحيرة</vt:lpstr>
      <vt:lpstr>مأدبة جانب البحيرة</vt:lpstr>
      <vt:lpstr>PowerPoint Presentation</vt:lpstr>
      <vt:lpstr>روزنامة الوعظ</vt:lpstr>
      <vt:lpstr>روزنامة مفصلة</vt:lpstr>
      <vt:lpstr> كيف يجب أن نتجاوب عندما يعطينا الله انتصاراً؟</vt:lpstr>
      <vt:lpstr>الفكرة الرئيسية في  نحميا 6: 15-7: 3</vt:lpstr>
      <vt:lpstr>التلخيص</vt:lpstr>
      <vt:lpstr>أسئلة يجب أخذها بعين الإعتبار</vt:lpstr>
      <vt:lpstr>بخصوص كنيسة الطرق المتقاطعة </vt:lpstr>
      <vt:lpstr>2تي 1 : 12 و 14</vt:lpstr>
      <vt:lpstr>علينا أن نتمم استرداد الله لحياتنا من خلال خدمته</vt:lpstr>
      <vt:lpstr>كيف يجب أن تتجاوب مع أمانة الله لاستردادك؟</vt:lpstr>
      <vt:lpstr>1. اخدم الله باجتهاد (نح 1-7)</vt:lpstr>
      <vt:lpstr>2. أعبد الله باجتهاد (نح 8-13)</vt:lpstr>
      <vt:lpstr>نحميا 8 </vt:lpstr>
      <vt:lpstr> تجاوبت البقية لأمانة الله في استرداد الشعب بقيادة نحميا في العبادة المجتهدة (نح 8-13) </vt:lpstr>
      <vt:lpstr> قراءة الشريعة جلبت النهضة (نح 8: 8 و 18، 9: 3)</vt:lpstr>
      <vt:lpstr>نحميا 9 </vt:lpstr>
      <vt:lpstr>تجديد المجتمع نحميا 8-10</vt:lpstr>
      <vt:lpstr>نحميا 10 </vt:lpstr>
      <vt:lpstr>PowerPoint Presentation</vt:lpstr>
      <vt:lpstr>الإلتزام</vt:lpstr>
      <vt:lpstr>تجديد  العهد</vt:lpstr>
      <vt:lpstr> 1. يجب على القادة أن يقودوا في التزام نحو الله  (9: 38-10: 27)</vt:lpstr>
      <vt:lpstr>مرنمو العهد</vt:lpstr>
      <vt:lpstr>PowerPoint Presentation</vt:lpstr>
      <vt:lpstr>نحميا 11 </vt:lpstr>
      <vt:lpstr>أسماء نحميا 11: 1-12: 26</vt:lpstr>
      <vt:lpstr>المدينة المقدسة</vt:lpstr>
      <vt:lpstr> تحتوي عملية التلمذة على صنع أمور  لا نحب عملها</vt:lpstr>
      <vt:lpstr> 2. معظمنا يقدم التزامه نحو الله بشكل عملي من خلال عمل ما هو طبيعي (11: 25-36)</vt:lpstr>
      <vt:lpstr>3. كلنا نقدم التزاماً عملياً نحو الله من خلال اتباع قادة عينهم الله      (12: 1-26)</vt:lpstr>
      <vt:lpstr>الفكرة الرئيسية في نحميا 11 </vt:lpstr>
      <vt:lpstr>نحميا 12 </vt:lpstr>
      <vt:lpstr>نظرة عامة</vt:lpstr>
      <vt:lpstr>نحميا 12: 27-47</vt:lpstr>
      <vt:lpstr>نحميا 12: 27-47</vt:lpstr>
      <vt:lpstr>نحميا 12: 31</vt:lpstr>
      <vt:lpstr>الخطوط العريضة للجدران (نح 2-3، 12)</vt:lpstr>
      <vt:lpstr>PowerPoint Presentation</vt:lpstr>
      <vt:lpstr>نحميا 13 </vt:lpstr>
      <vt:lpstr>القيادة؟</vt:lpstr>
      <vt:lpstr>عزرا</vt:lpstr>
      <vt:lpstr>Whose hair?</vt:lpstr>
      <vt:lpstr>لا تمتد الجدران اليوم إلى أقصى الجنوب</vt:lpstr>
      <vt:lpstr>PowerPoint Presentation</vt:lpstr>
      <vt:lpstr>يجب علينا أيضًا أن نكمل استرداد الله لحياتنا بعبادته</vt:lpstr>
      <vt:lpstr> كيف يجب أن تتجاوب مع أمانة الله لاستردادك؟</vt:lpstr>
      <vt:lpstr>الفكرة الرئيسية</vt:lpstr>
      <vt:lpstr>1. اخدم الله باجتهاد (نح 1-7)</vt:lpstr>
      <vt:lpstr>2. أعبد الله باجتهاد (نح 8-13)</vt:lpstr>
      <vt:lpstr>كيف ستبدو حياتك إذا استوعبت بشكل كامل يد الله المستردة في تجربتك الخاصة؟</vt:lpstr>
      <vt:lpstr>كيف يمكن أن أخدم الله باجتهاد؟</vt:lpstr>
      <vt:lpstr>كيف يمكن أن أعبد الله باجتهاد؟</vt:lpstr>
      <vt:lpstr>Black</vt:lpstr>
      <vt:lpstr>وعظ العهد القديم       BibleStudyDownloads.org</vt:lpstr>
      <vt:lpstr>التسلسل الزمني لعزرا - نحميا</vt:lpstr>
      <vt:lpstr>مخطط ملوك وأنبياء العهد القديم</vt:lpstr>
      <vt:lpstr>خط زمن المقاومة (عزرا 4)</vt:lpstr>
      <vt:lpstr>فترة ما بعد السبي المتأخرة (عزرا 7-10، نحميا 1-13)</vt:lpstr>
      <vt:lpstr>2 تيموثاوس 3: 15</vt:lpstr>
      <vt:lpstr>رومية 15: 4</vt:lpstr>
      <vt:lpstr>1 كورنثوس 10: 11</vt:lpstr>
      <vt:lpstr>Black</vt:lpstr>
      <vt:lpstr>     مسح العهد القديمBibleStudyDownloads.org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425</cp:revision>
  <dcterms:created xsi:type="dcterms:W3CDTF">2003-09-13T16:02:10Z</dcterms:created>
  <dcterms:modified xsi:type="dcterms:W3CDTF">2024-02-12T06:58:58Z</dcterms:modified>
</cp:coreProperties>
</file>