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theme/themeOverride1.xml" ContentType="application/vnd.openxmlformats-officedocument.themeOverrid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9.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0.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1.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2.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4.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5.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6.xml" ContentType="application/vnd.openxmlformats-officedocument.theme+xml"/>
  <Override PartName="/ppt/slideLayouts/slideLayout298.xml" ContentType="application/vnd.openxmlformats-officedocument.presentationml.slideLayout+xml"/>
  <Override PartName="/ppt/theme/theme27.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8.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9.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0.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1.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2.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3.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4.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1.xml" ContentType="application/vnd.openxmlformats-officedocument.presentationml.tags+xml"/>
  <Override PartName="/ppt/notesSlides/notesSlide72.xml" ContentType="application/vnd.openxmlformats-officedocument.presentationml.notesSlide+xml"/>
  <Override PartName="/ppt/theme/themeOverride5.xml" ContentType="application/vnd.openxmlformats-officedocument.themeOverride+xml"/>
  <Override PartName="/ppt/notesSlides/notesSlide73.xml" ContentType="application/vnd.openxmlformats-officedocument.presentationml.notesSlide+xml"/>
  <Override PartName="/ppt/theme/themeOverride6.xml" ContentType="application/vnd.openxmlformats-officedocument.themeOverr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heme/themeOverride7.xml" ContentType="application/vnd.openxmlformats-officedocument.themeOverr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heme/themeOverride8.xml" ContentType="application/vnd.openxmlformats-officedocument.themeOverr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theme/themeOverride9.xml" ContentType="application/vnd.openxmlformats-officedocument.themeOverr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theme/themeOverride10.xml" ContentType="application/vnd.openxmlformats-officedocument.themeOverr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833" r:id="rId2"/>
    <p:sldMasterId id="2147483963" r:id="rId3"/>
    <p:sldMasterId id="2147484308" r:id="rId4"/>
    <p:sldMasterId id="2147484371" r:id="rId5"/>
    <p:sldMasterId id="2147484383" r:id="rId6"/>
    <p:sldMasterId id="2147484395" r:id="rId7"/>
    <p:sldMasterId id="2147484407" r:id="rId8"/>
    <p:sldMasterId id="2147484432" r:id="rId9"/>
    <p:sldMasterId id="2147484444" r:id="rId10"/>
    <p:sldMasterId id="2147484456" r:id="rId11"/>
    <p:sldMasterId id="2147484469" r:id="rId12"/>
    <p:sldMasterId id="2147484505" r:id="rId13"/>
    <p:sldMasterId id="2147484517" r:id="rId14"/>
    <p:sldMasterId id="2147484529" r:id="rId15"/>
    <p:sldMasterId id="2147484542" r:id="rId16"/>
    <p:sldMasterId id="2147484554" r:id="rId17"/>
    <p:sldMasterId id="2147484566" r:id="rId18"/>
    <p:sldMasterId id="2147484578" r:id="rId19"/>
    <p:sldMasterId id="2147484592" r:id="rId20"/>
    <p:sldMasterId id="2147484604" r:id="rId21"/>
    <p:sldMasterId id="2147484616" r:id="rId22"/>
    <p:sldMasterId id="2147484628" r:id="rId23"/>
    <p:sldMasterId id="2147484642" r:id="rId24"/>
    <p:sldMasterId id="2147484654" r:id="rId25"/>
    <p:sldMasterId id="2147484666" r:id="rId26"/>
    <p:sldMasterId id="2147484679" r:id="rId27"/>
    <p:sldMasterId id="2147484681" r:id="rId28"/>
    <p:sldMasterId id="2147484693" r:id="rId29"/>
    <p:sldMasterId id="2147484705" r:id="rId30"/>
    <p:sldMasterId id="2147484717" r:id="rId31"/>
    <p:sldMasterId id="2147484730" r:id="rId32"/>
    <p:sldMasterId id="2147484742" r:id="rId33"/>
    <p:sldMasterId id="2147484754" r:id="rId34"/>
  </p:sldMasterIdLst>
  <p:notesMasterIdLst>
    <p:notesMasterId r:id="rId211"/>
  </p:notesMasterIdLst>
  <p:sldIdLst>
    <p:sldId id="383" r:id="rId35"/>
    <p:sldId id="384" r:id="rId36"/>
    <p:sldId id="385" r:id="rId37"/>
    <p:sldId id="386" r:id="rId38"/>
    <p:sldId id="387" r:id="rId39"/>
    <p:sldId id="388" r:id="rId40"/>
    <p:sldId id="389" r:id="rId41"/>
    <p:sldId id="390" r:id="rId42"/>
    <p:sldId id="391" r:id="rId43"/>
    <p:sldId id="392" r:id="rId44"/>
    <p:sldId id="393" r:id="rId45"/>
    <p:sldId id="447" r:id="rId46"/>
    <p:sldId id="482" r:id="rId47"/>
    <p:sldId id="2424" r:id="rId48"/>
    <p:sldId id="554" r:id="rId49"/>
    <p:sldId id="555" r:id="rId50"/>
    <p:sldId id="491" r:id="rId51"/>
    <p:sldId id="560" r:id="rId52"/>
    <p:sldId id="559" r:id="rId53"/>
    <p:sldId id="395" r:id="rId54"/>
    <p:sldId id="279" r:id="rId55"/>
    <p:sldId id="280" r:id="rId56"/>
    <p:sldId id="284" r:id="rId57"/>
    <p:sldId id="2427" r:id="rId58"/>
    <p:sldId id="2426" r:id="rId59"/>
    <p:sldId id="3939" r:id="rId60"/>
    <p:sldId id="2494" r:id="rId61"/>
    <p:sldId id="453" r:id="rId62"/>
    <p:sldId id="4135" r:id="rId63"/>
    <p:sldId id="3988" r:id="rId64"/>
    <p:sldId id="4755" r:id="rId65"/>
    <p:sldId id="2495" r:id="rId66"/>
    <p:sldId id="4130" r:id="rId67"/>
    <p:sldId id="4131" r:id="rId68"/>
    <p:sldId id="4132" r:id="rId69"/>
    <p:sldId id="4133" r:id="rId70"/>
    <p:sldId id="4128" r:id="rId71"/>
    <p:sldId id="4129" r:id="rId72"/>
    <p:sldId id="3931" r:id="rId73"/>
    <p:sldId id="4007" r:id="rId74"/>
    <p:sldId id="4008" r:id="rId75"/>
    <p:sldId id="4134" r:id="rId76"/>
    <p:sldId id="4009" r:id="rId77"/>
    <p:sldId id="4010" r:id="rId78"/>
    <p:sldId id="4011" r:id="rId79"/>
    <p:sldId id="4012" r:id="rId80"/>
    <p:sldId id="4013" r:id="rId81"/>
    <p:sldId id="3938" r:id="rId82"/>
    <p:sldId id="3994" r:id="rId83"/>
    <p:sldId id="4167" r:id="rId84"/>
    <p:sldId id="397" r:id="rId85"/>
    <p:sldId id="536" r:id="rId86"/>
    <p:sldId id="486" r:id="rId87"/>
    <p:sldId id="380" r:id="rId88"/>
    <p:sldId id="381" r:id="rId89"/>
    <p:sldId id="347" r:id="rId90"/>
    <p:sldId id="382" r:id="rId91"/>
    <p:sldId id="379" r:id="rId92"/>
    <p:sldId id="537" r:id="rId93"/>
    <p:sldId id="484" r:id="rId94"/>
    <p:sldId id="348" r:id="rId95"/>
    <p:sldId id="1859" r:id="rId96"/>
    <p:sldId id="2425" r:id="rId97"/>
    <p:sldId id="538" r:id="rId98"/>
    <p:sldId id="539" r:id="rId99"/>
    <p:sldId id="540" r:id="rId100"/>
    <p:sldId id="541" r:id="rId101"/>
    <p:sldId id="542" r:id="rId102"/>
    <p:sldId id="402" r:id="rId103"/>
    <p:sldId id="543" r:id="rId104"/>
    <p:sldId id="403" r:id="rId105"/>
    <p:sldId id="534" r:id="rId106"/>
    <p:sldId id="509" r:id="rId107"/>
    <p:sldId id="510" r:id="rId108"/>
    <p:sldId id="511" r:id="rId109"/>
    <p:sldId id="512" r:id="rId110"/>
    <p:sldId id="513" r:id="rId111"/>
    <p:sldId id="514" r:id="rId112"/>
    <p:sldId id="515" r:id="rId113"/>
    <p:sldId id="1674" r:id="rId114"/>
    <p:sldId id="277" r:id="rId115"/>
    <p:sldId id="4756" r:id="rId116"/>
    <p:sldId id="544" r:id="rId117"/>
    <p:sldId id="308" r:id="rId118"/>
    <p:sldId id="546" r:id="rId119"/>
    <p:sldId id="533" r:id="rId120"/>
    <p:sldId id="274" r:id="rId121"/>
    <p:sldId id="275" r:id="rId122"/>
    <p:sldId id="276" r:id="rId123"/>
    <p:sldId id="547" r:id="rId124"/>
    <p:sldId id="548" r:id="rId125"/>
    <p:sldId id="549" r:id="rId126"/>
    <p:sldId id="317" r:id="rId127"/>
    <p:sldId id="285" r:id="rId128"/>
    <p:sldId id="278" r:id="rId129"/>
    <p:sldId id="263" r:id="rId130"/>
    <p:sldId id="262" r:id="rId131"/>
    <p:sldId id="264" r:id="rId132"/>
    <p:sldId id="299" r:id="rId133"/>
    <p:sldId id="265" r:id="rId134"/>
    <p:sldId id="266" r:id="rId135"/>
    <p:sldId id="316" r:id="rId136"/>
    <p:sldId id="267" r:id="rId137"/>
    <p:sldId id="268" r:id="rId138"/>
    <p:sldId id="269" r:id="rId139"/>
    <p:sldId id="301" r:id="rId140"/>
    <p:sldId id="323" r:id="rId141"/>
    <p:sldId id="324" r:id="rId142"/>
    <p:sldId id="325" r:id="rId143"/>
    <p:sldId id="530" r:id="rId144"/>
    <p:sldId id="531" r:id="rId145"/>
    <p:sldId id="532" r:id="rId146"/>
    <p:sldId id="352" r:id="rId147"/>
    <p:sldId id="5254" r:id="rId148"/>
    <p:sldId id="5255" r:id="rId149"/>
    <p:sldId id="5256" r:id="rId150"/>
    <p:sldId id="5257" r:id="rId151"/>
    <p:sldId id="5258" r:id="rId152"/>
    <p:sldId id="5259" r:id="rId153"/>
    <p:sldId id="5260" r:id="rId154"/>
    <p:sldId id="353" r:id="rId155"/>
    <p:sldId id="2423" r:id="rId156"/>
    <p:sldId id="524" r:id="rId157"/>
    <p:sldId id="525" r:id="rId158"/>
    <p:sldId id="526" r:id="rId159"/>
    <p:sldId id="527" r:id="rId160"/>
    <p:sldId id="528" r:id="rId161"/>
    <p:sldId id="500" r:id="rId162"/>
    <p:sldId id="320" r:id="rId163"/>
    <p:sldId id="567" r:id="rId164"/>
    <p:sldId id="568" r:id="rId165"/>
    <p:sldId id="569" r:id="rId166"/>
    <p:sldId id="570" r:id="rId167"/>
    <p:sldId id="523" r:id="rId168"/>
    <p:sldId id="302" r:id="rId169"/>
    <p:sldId id="521" r:id="rId170"/>
    <p:sldId id="272" r:id="rId171"/>
    <p:sldId id="273" r:id="rId172"/>
    <p:sldId id="359" r:id="rId173"/>
    <p:sldId id="516" r:id="rId174"/>
    <p:sldId id="517" r:id="rId175"/>
    <p:sldId id="518" r:id="rId176"/>
    <p:sldId id="349" r:id="rId177"/>
    <p:sldId id="270" r:id="rId178"/>
    <p:sldId id="519" r:id="rId179"/>
    <p:sldId id="409" r:id="rId180"/>
    <p:sldId id="271" r:id="rId181"/>
    <p:sldId id="520" r:id="rId182"/>
    <p:sldId id="451" r:id="rId183"/>
    <p:sldId id="494" r:id="rId184"/>
    <p:sldId id="550" r:id="rId185"/>
    <p:sldId id="556" r:id="rId186"/>
    <p:sldId id="507" r:id="rId187"/>
    <p:sldId id="566" r:id="rId188"/>
    <p:sldId id="551" r:id="rId189"/>
    <p:sldId id="552" r:id="rId190"/>
    <p:sldId id="553" r:id="rId191"/>
    <p:sldId id="502" r:id="rId192"/>
    <p:sldId id="557" r:id="rId193"/>
    <p:sldId id="504" r:id="rId194"/>
    <p:sldId id="561" r:id="rId195"/>
    <p:sldId id="558" r:id="rId196"/>
    <p:sldId id="476" r:id="rId197"/>
    <p:sldId id="477" r:id="rId198"/>
    <p:sldId id="361" r:id="rId199"/>
    <p:sldId id="362" r:id="rId200"/>
    <p:sldId id="363" r:id="rId201"/>
    <p:sldId id="364" r:id="rId202"/>
    <p:sldId id="365" r:id="rId203"/>
    <p:sldId id="366" r:id="rId204"/>
    <p:sldId id="367" r:id="rId205"/>
    <p:sldId id="368" r:id="rId206"/>
    <p:sldId id="369" r:id="rId207"/>
    <p:sldId id="370" r:id="rId208"/>
    <p:sldId id="326" r:id="rId209"/>
    <p:sldId id="328" r:id="rId21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D8286226-7093-104F-8A02-58FDAF848B0E}">
          <p14:sldIdLst>
            <p14:sldId id="383"/>
            <p14:sldId id="384"/>
            <p14:sldId id="385"/>
            <p14:sldId id="386"/>
            <p14:sldId id="387"/>
            <p14:sldId id="388"/>
            <p14:sldId id="389"/>
            <p14:sldId id="390"/>
            <p14:sldId id="391"/>
            <p14:sldId id="392"/>
            <p14:sldId id="393"/>
            <p14:sldId id="447"/>
            <p14:sldId id="482"/>
            <p14:sldId id="2424"/>
            <p14:sldId id="554"/>
            <p14:sldId id="555"/>
            <p14:sldId id="491"/>
            <p14:sldId id="560"/>
            <p14:sldId id="559"/>
            <p14:sldId id="395"/>
          </p14:sldIdLst>
        </p14:section>
        <p14:section name="Introduction" id="{BFC3FECE-30DA-464C-B342-3A0BA6168D06}">
          <p14:sldIdLst>
            <p14:sldId id="279"/>
            <p14:sldId id="280"/>
            <p14:sldId id="284"/>
            <p14:sldId id="2427"/>
            <p14:sldId id="2426"/>
            <p14:sldId id="3939"/>
            <p14:sldId id="2494"/>
            <p14:sldId id="453"/>
            <p14:sldId id="4135"/>
            <p14:sldId id="3988"/>
            <p14:sldId id="4755"/>
            <p14:sldId id="2495"/>
            <p14:sldId id="4130"/>
            <p14:sldId id="4131"/>
            <p14:sldId id="4132"/>
            <p14:sldId id="4133"/>
            <p14:sldId id="4128"/>
            <p14:sldId id="4129"/>
            <p14:sldId id="3931"/>
            <p14:sldId id="4007"/>
            <p14:sldId id="4008"/>
            <p14:sldId id="4134"/>
            <p14:sldId id="4009"/>
            <p14:sldId id="4010"/>
            <p14:sldId id="4011"/>
            <p14:sldId id="4012"/>
            <p14:sldId id="4013"/>
            <p14:sldId id="3938"/>
            <p14:sldId id="3994"/>
            <p14:sldId id="4167"/>
          </p14:sldIdLst>
        </p14:section>
        <p14:section name="Sermon" id="{8775CDAF-C536-DE4A-BD82-C6FB8F71F298}">
          <p14:sldIdLst>
            <p14:sldId id="397"/>
            <p14:sldId id="536"/>
            <p14:sldId id="486"/>
            <p14:sldId id="380"/>
            <p14:sldId id="381"/>
            <p14:sldId id="347"/>
            <p14:sldId id="382"/>
            <p14:sldId id="379"/>
            <p14:sldId id="537"/>
            <p14:sldId id="484"/>
            <p14:sldId id="348"/>
            <p14:sldId id="1859"/>
            <p14:sldId id="2425"/>
            <p14:sldId id="538"/>
            <p14:sldId id="539"/>
            <p14:sldId id="540"/>
            <p14:sldId id="541"/>
            <p14:sldId id="542"/>
            <p14:sldId id="402"/>
            <p14:sldId id="543"/>
            <p14:sldId id="403"/>
          </p14:sldIdLst>
        </p14:section>
        <p14:section name="Chapters" id="{F2F95673-3D07-0B4D-ABBA-15462C76C4F5}">
          <p14:sldIdLst>
            <p14:sldId id="534"/>
            <p14:sldId id="509"/>
            <p14:sldId id="510"/>
            <p14:sldId id="511"/>
            <p14:sldId id="512"/>
            <p14:sldId id="513"/>
            <p14:sldId id="514"/>
            <p14:sldId id="515"/>
            <p14:sldId id="1674"/>
            <p14:sldId id="277"/>
            <p14:sldId id="4756"/>
            <p14:sldId id="544"/>
            <p14:sldId id="308"/>
            <p14:sldId id="546"/>
            <p14:sldId id="533"/>
            <p14:sldId id="274"/>
            <p14:sldId id="275"/>
            <p14:sldId id="276"/>
            <p14:sldId id="547"/>
            <p14:sldId id="548"/>
            <p14:sldId id="549"/>
            <p14:sldId id="317"/>
            <p14:sldId id="285"/>
            <p14:sldId id="278"/>
            <p14:sldId id="263"/>
            <p14:sldId id="262"/>
            <p14:sldId id="264"/>
            <p14:sldId id="299"/>
            <p14:sldId id="265"/>
            <p14:sldId id="266"/>
            <p14:sldId id="316"/>
            <p14:sldId id="267"/>
            <p14:sldId id="268"/>
            <p14:sldId id="269"/>
            <p14:sldId id="301"/>
            <p14:sldId id="323"/>
            <p14:sldId id="324"/>
            <p14:sldId id="325"/>
            <p14:sldId id="530"/>
            <p14:sldId id="531"/>
            <p14:sldId id="532"/>
            <p14:sldId id="352"/>
            <p14:sldId id="5254"/>
            <p14:sldId id="5255"/>
            <p14:sldId id="5256"/>
            <p14:sldId id="5257"/>
            <p14:sldId id="5258"/>
            <p14:sldId id="5259"/>
            <p14:sldId id="5260"/>
            <p14:sldId id="353"/>
            <p14:sldId id="2423"/>
            <p14:sldId id="524"/>
            <p14:sldId id="525"/>
            <p14:sldId id="526"/>
            <p14:sldId id="527"/>
            <p14:sldId id="528"/>
            <p14:sldId id="500"/>
            <p14:sldId id="320"/>
            <p14:sldId id="567"/>
            <p14:sldId id="568"/>
            <p14:sldId id="569"/>
            <p14:sldId id="570"/>
            <p14:sldId id="523"/>
            <p14:sldId id="302"/>
            <p14:sldId id="521"/>
            <p14:sldId id="272"/>
            <p14:sldId id="273"/>
            <p14:sldId id="359"/>
            <p14:sldId id="516"/>
            <p14:sldId id="517"/>
            <p14:sldId id="518"/>
            <p14:sldId id="349"/>
            <p14:sldId id="270"/>
            <p14:sldId id="519"/>
            <p14:sldId id="409"/>
            <p14:sldId id="271"/>
            <p14:sldId id="520"/>
            <p14:sldId id="451"/>
          </p14:sldIdLst>
        </p14:section>
        <p14:section name="Conclusion" id="{1E0142F6-A9CE-A442-9938-CBDF4DF2DBB6}">
          <p14:sldIdLst>
            <p14:sldId id="494"/>
            <p14:sldId id="550"/>
            <p14:sldId id="556"/>
            <p14:sldId id="507"/>
            <p14:sldId id="566"/>
            <p14:sldId id="551"/>
            <p14:sldId id="552"/>
            <p14:sldId id="553"/>
            <p14:sldId id="502"/>
            <p14:sldId id="557"/>
            <p14:sldId id="504"/>
            <p14:sldId id="561"/>
            <p14:sldId id="558"/>
            <p14:sldId id="476"/>
            <p14:sldId id="477"/>
          </p14:sldIdLst>
        </p14:section>
        <p14:section name="Supplements" id="{79E04301-4826-EB40-8449-C9E8DD5F885D}">
          <p14:sldIdLst>
            <p14:sldId id="361"/>
            <p14:sldId id="362"/>
            <p14:sldId id="363"/>
            <p14:sldId id="364"/>
            <p14:sldId id="365"/>
            <p14:sldId id="366"/>
            <p14:sldId id="367"/>
            <p14:sldId id="368"/>
            <p14:sldId id="369"/>
            <p14:sldId id="370"/>
            <p14:sldId id="326"/>
            <p14:sldId id="32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3FFA3"/>
    <a:srgbClr val="FFFFFF"/>
    <a:srgbClr val="6FBBD6"/>
    <a:srgbClr val="5390BD"/>
    <a:srgbClr val="800080"/>
    <a:srgbClr val="99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344" autoAdjust="0"/>
    <p:restoredTop sz="57119" autoAdjust="0"/>
  </p:normalViewPr>
  <p:slideViewPr>
    <p:cSldViewPr>
      <p:cViewPr>
        <p:scale>
          <a:sx n="49" d="100"/>
          <a:sy n="49" d="100"/>
        </p:scale>
        <p:origin x="1832" y="1032"/>
      </p:cViewPr>
      <p:guideLst>
        <p:guide orient="horz" pos="2160"/>
        <p:guide pos="2880"/>
      </p:guideLst>
    </p:cSldViewPr>
  </p:slideViewPr>
  <p:outlineViewPr>
    <p:cViewPr>
      <p:scale>
        <a:sx n="50" d="100"/>
        <a:sy n="50" d="100"/>
      </p:scale>
      <p:origin x="0" y="8848"/>
    </p:cViewPr>
    <p:sldLst>
      <p:sld r:id="rId1" collapse="1"/>
      <p:sld r:id="rId2" collapse="1"/>
      <p:sld r:id="rId3" collapse="1"/>
      <p:sld r:id="rId4" collapse="1"/>
    </p:sldLst>
  </p:outlineViewPr>
  <p:notesTextViewPr>
    <p:cViewPr>
      <p:scale>
        <a:sx n="125" d="100"/>
        <a:sy n="125"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3.xml"/><Relationship Id="rId21" Type="http://schemas.openxmlformats.org/officeDocument/2006/relationships/slideMaster" Target="slideMasters/slideMaster21.xml"/><Relationship Id="rId42" Type="http://schemas.openxmlformats.org/officeDocument/2006/relationships/slide" Target="slides/slide8.xml"/><Relationship Id="rId63" Type="http://schemas.openxmlformats.org/officeDocument/2006/relationships/slide" Target="slides/slide29.xml"/><Relationship Id="rId84" Type="http://schemas.openxmlformats.org/officeDocument/2006/relationships/slide" Target="slides/slide50.xml"/><Relationship Id="rId138" Type="http://schemas.openxmlformats.org/officeDocument/2006/relationships/slide" Target="slides/slide104.xml"/><Relationship Id="rId159" Type="http://schemas.openxmlformats.org/officeDocument/2006/relationships/slide" Target="slides/slide125.xml"/><Relationship Id="rId170" Type="http://schemas.openxmlformats.org/officeDocument/2006/relationships/slide" Target="slides/slide136.xml"/><Relationship Id="rId191" Type="http://schemas.openxmlformats.org/officeDocument/2006/relationships/slide" Target="slides/slide157.xml"/><Relationship Id="rId205" Type="http://schemas.openxmlformats.org/officeDocument/2006/relationships/slide" Target="slides/slide171.xml"/><Relationship Id="rId107" Type="http://schemas.openxmlformats.org/officeDocument/2006/relationships/slide" Target="slides/slide7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9.xml"/><Relationship Id="rId74" Type="http://schemas.openxmlformats.org/officeDocument/2006/relationships/slide" Target="slides/slide40.xml"/><Relationship Id="rId128" Type="http://schemas.openxmlformats.org/officeDocument/2006/relationships/slide" Target="slides/slide94.xml"/><Relationship Id="rId149" Type="http://schemas.openxmlformats.org/officeDocument/2006/relationships/slide" Target="slides/slide115.xml"/><Relationship Id="rId5" Type="http://schemas.openxmlformats.org/officeDocument/2006/relationships/slideMaster" Target="slideMasters/slideMaster5.xml"/><Relationship Id="rId95" Type="http://schemas.openxmlformats.org/officeDocument/2006/relationships/slide" Target="slides/slide61.xml"/><Relationship Id="rId160" Type="http://schemas.openxmlformats.org/officeDocument/2006/relationships/slide" Target="slides/slide126.xml"/><Relationship Id="rId181" Type="http://schemas.openxmlformats.org/officeDocument/2006/relationships/slide" Target="slides/slide147.xml"/><Relationship Id="rId22" Type="http://schemas.openxmlformats.org/officeDocument/2006/relationships/slideMaster" Target="slideMasters/slideMaster22.xml"/><Relationship Id="rId43" Type="http://schemas.openxmlformats.org/officeDocument/2006/relationships/slide" Target="slides/slide9.xml"/><Relationship Id="rId64" Type="http://schemas.openxmlformats.org/officeDocument/2006/relationships/slide" Target="slides/slide30.xml"/><Relationship Id="rId118" Type="http://schemas.openxmlformats.org/officeDocument/2006/relationships/slide" Target="slides/slide84.xml"/><Relationship Id="rId139" Type="http://schemas.openxmlformats.org/officeDocument/2006/relationships/slide" Target="slides/slide105.xml"/><Relationship Id="rId85" Type="http://schemas.openxmlformats.org/officeDocument/2006/relationships/slide" Target="slides/slide51.xml"/><Relationship Id="rId150" Type="http://schemas.openxmlformats.org/officeDocument/2006/relationships/slide" Target="slides/slide116.xml"/><Relationship Id="rId171" Type="http://schemas.openxmlformats.org/officeDocument/2006/relationships/slide" Target="slides/slide137.xml"/><Relationship Id="rId192" Type="http://schemas.openxmlformats.org/officeDocument/2006/relationships/slide" Target="slides/slide158.xml"/><Relationship Id="rId206" Type="http://schemas.openxmlformats.org/officeDocument/2006/relationships/slide" Target="slides/slide172.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4.xml"/><Relationship Id="rId129" Type="http://schemas.openxmlformats.org/officeDocument/2006/relationships/slide" Target="slides/slide95.xml"/><Relationship Id="rId54" Type="http://schemas.openxmlformats.org/officeDocument/2006/relationships/slide" Target="slides/slide20.xml"/><Relationship Id="rId75" Type="http://schemas.openxmlformats.org/officeDocument/2006/relationships/slide" Target="slides/slide41.xml"/><Relationship Id="rId96" Type="http://schemas.openxmlformats.org/officeDocument/2006/relationships/slide" Target="slides/slide62.xml"/><Relationship Id="rId140" Type="http://schemas.openxmlformats.org/officeDocument/2006/relationships/slide" Target="slides/slide106.xml"/><Relationship Id="rId161" Type="http://schemas.openxmlformats.org/officeDocument/2006/relationships/slide" Target="slides/slide127.xml"/><Relationship Id="rId182" Type="http://schemas.openxmlformats.org/officeDocument/2006/relationships/slide" Target="slides/slide148.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5.xml"/><Relationship Id="rId44" Type="http://schemas.openxmlformats.org/officeDocument/2006/relationships/slide" Target="slides/slide10.xml"/><Relationship Id="rId65" Type="http://schemas.openxmlformats.org/officeDocument/2006/relationships/slide" Target="slides/slide31.xml"/><Relationship Id="rId86" Type="http://schemas.openxmlformats.org/officeDocument/2006/relationships/slide" Target="slides/slide52.xml"/><Relationship Id="rId130" Type="http://schemas.openxmlformats.org/officeDocument/2006/relationships/slide" Target="slides/slide96.xml"/><Relationship Id="rId151" Type="http://schemas.openxmlformats.org/officeDocument/2006/relationships/slide" Target="slides/slide117.xml"/><Relationship Id="rId172" Type="http://schemas.openxmlformats.org/officeDocument/2006/relationships/slide" Target="slides/slide138.xml"/><Relationship Id="rId193" Type="http://schemas.openxmlformats.org/officeDocument/2006/relationships/slide" Target="slides/slide159.xml"/><Relationship Id="rId207" Type="http://schemas.openxmlformats.org/officeDocument/2006/relationships/slide" Target="slides/slide173.xml"/><Relationship Id="rId13" Type="http://schemas.openxmlformats.org/officeDocument/2006/relationships/slideMaster" Target="slideMasters/slideMaster13.xml"/><Relationship Id="rId109" Type="http://schemas.openxmlformats.org/officeDocument/2006/relationships/slide" Target="slides/slide75.xml"/><Relationship Id="rId34" Type="http://schemas.openxmlformats.org/officeDocument/2006/relationships/slideMaster" Target="slideMasters/slideMaster34.xml"/><Relationship Id="rId55" Type="http://schemas.openxmlformats.org/officeDocument/2006/relationships/slide" Target="slides/slide21.xml"/><Relationship Id="rId76" Type="http://schemas.openxmlformats.org/officeDocument/2006/relationships/slide" Target="slides/slide42.xml"/><Relationship Id="rId97" Type="http://schemas.openxmlformats.org/officeDocument/2006/relationships/slide" Target="slides/slide63.xml"/><Relationship Id="rId120" Type="http://schemas.openxmlformats.org/officeDocument/2006/relationships/slide" Target="slides/slide86.xml"/><Relationship Id="rId141" Type="http://schemas.openxmlformats.org/officeDocument/2006/relationships/slide" Target="slides/slide107.xml"/><Relationship Id="rId7" Type="http://schemas.openxmlformats.org/officeDocument/2006/relationships/slideMaster" Target="slideMasters/slideMaster7.xml"/><Relationship Id="rId162" Type="http://schemas.openxmlformats.org/officeDocument/2006/relationships/slide" Target="slides/slide128.xml"/><Relationship Id="rId183" Type="http://schemas.openxmlformats.org/officeDocument/2006/relationships/slide" Target="slides/slide149.xml"/><Relationship Id="rId24" Type="http://schemas.openxmlformats.org/officeDocument/2006/relationships/slideMaster" Target="slideMasters/slideMaster24.xml"/><Relationship Id="rId45" Type="http://schemas.openxmlformats.org/officeDocument/2006/relationships/slide" Target="slides/slide11.xml"/><Relationship Id="rId66" Type="http://schemas.openxmlformats.org/officeDocument/2006/relationships/slide" Target="slides/slide32.xml"/><Relationship Id="rId87" Type="http://schemas.openxmlformats.org/officeDocument/2006/relationships/slide" Target="slides/slide53.xml"/><Relationship Id="rId110" Type="http://schemas.openxmlformats.org/officeDocument/2006/relationships/slide" Target="slides/slide76.xml"/><Relationship Id="rId131" Type="http://schemas.openxmlformats.org/officeDocument/2006/relationships/slide" Target="slides/slide97.xml"/><Relationship Id="rId152" Type="http://schemas.openxmlformats.org/officeDocument/2006/relationships/slide" Target="slides/slide118.xml"/><Relationship Id="rId173" Type="http://schemas.openxmlformats.org/officeDocument/2006/relationships/slide" Target="slides/slide139.xml"/><Relationship Id="rId194" Type="http://schemas.openxmlformats.org/officeDocument/2006/relationships/slide" Target="slides/slide160.xml"/><Relationship Id="rId208" Type="http://schemas.openxmlformats.org/officeDocument/2006/relationships/slide" Target="slides/slide17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1.xml"/><Relationship Id="rId56" Type="http://schemas.openxmlformats.org/officeDocument/2006/relationships/slide" Target="slides/slide22.xml"/><Relationship Id="rId77" Type="http://schemas.openxmlformats.org/officeDocument/2006/relationships/slide" Target="slides/slide43.xml"/><Relationship Id="rId100" Type="http://schemas.openxmlformats.org/officeDocument/2006/relationships/slide" Target="slides/slide66.xml"/><Relationship Id="rId105" Type="http://schemas.openxmlformats.org/officeDocument/2006/relationships/slide" Target="slides/slide71.xml"/><Relationship Id="rId126" Type="http://schemas.openxmlformats.org/officeDocument/2006/relationships/slide" Target="slides/slide92.xml"/><Relationship Id="rId147" Type="http://schemas.openxmlformats.org/officeDocument/2006/relationships/slide" Target="slides/slide113.xml"/><Relationship Id="rId168" Type="http://schemas.openxmlformats.org/officeDocument/2006/relationships/slide" Target="slides/slide134.xml"/><Relationship Id="rId8" Type="http://schemas.openxmlformats.org/officeDocument/2006/relationships/slideMaster" Target="slideMasters/slideMaster8.xml"/><Relationship Id="rId51" Type="http://schemas.openxmlformats.org/officeDocument/2006/relationships/slide" Target="slides/slide17.xml"/><Relationship Id="rId72" Type="http://schemas.openxmlformats.org/officeDocument/2006/relationships/slide" Target="slides/slide38.xml"/><Relationship Id="rId93" Type="http://schemas.openxmlformats.org/officeDocument/2006/relationships/slide" Target="slides/slide59.xml"/><Relationship Id="rId98" Type="http://schemas.openxmlformats.org/officeDocument/2006/relationships/slide" Target="slides/slide64.xml"/><Relationship Id="rId121" Type="http://schemas.openxmlformats.org/officeDocument/2006/relationships/slide" Target="slides/slide87.xml"/><Relationship Id="rId142" Type="http://schemas.openxmlformats.org/officeDocument/2006/relationships/slide" Target="slides/slide108.xml"/><Relationship Id="rId163" Type="http://schemas.openxmlformats.org/officeDocument/2006/relationships/slide" Target="slides/slide129.xml"/><Relationship Id="rId184" Type="http://schemas.openxmlformats.org/officeDocument/2006/relationships/slide" Target="slides/slide150.xml"/><Relationship Id="rId189" Type="http://schemas.openxmlformats.org/officeDocument/2006/relationships/slide" Target="slides/slide155.xml"/><Relationship Id="rId3" Type="http://schemas.openxmlformats.org/officeDocument/2006/relationships/slideMaster" Target="slideMasters/slideMaster3.xml"/><Relationship Id="rId214" Type="http://schemas.openxmlformats.org/officeDocument/2006/relationships/theme" Target="theme/theme1.xml"/><Relationship Id="rId25" Type="http://schemas.openxmlformats.org/officeDocument/2006/relationships/slideMaster" Target="slideMasters/slideMaster25.xml"/><Relationship Id="rId46" Type="http://schemas.openxmlformats.org/officeDocument/2006/relationships/slide" Target="slides/slide12.xml"/><Relationship Id="rId67" Type="http://schemas.openxmlformats.org/officeDocument/2006/relationships/slide" Target="slides/slide33.xml"/><Relationship Id="rId116" Type="http://schemas.openxmlformats.org/officeDocument/2006/relationships/slide" Target="slides/slide82.xml"/><Relationship Id="rId137" Type="http://schemas.openxmlformats.org/officeDocument/2006/relationships/slide" Target="slides/slide103.xml"/><Relationship Id="rId158" Type="http://schemas.openxmlformats.org/officeDocument/2006/relationships/slide" Target="slides/slide124.xml"/><Relationship Id="rId20" Type="http://schemas.openxmlformats.org/officeDocument/2006/relationships/slideMaster" Target="slideMasters/slideMaster20.xml"/><Relationship Id="rId41" Type="http://schemas.openxmlformats.org/officeDocument/2006/relationships/slide" Target="slides/slide7.xml"/><Relationship Id="rId62" Type="http://schemas.openxmlformats.org/officeDocument/2006/relationships/slide" Target="slides/slide28.xml"/><Relationship Id="rId83" Type="http://schemas.openxmlformats.org/officeDocument/2006/relationships/slide" Target="slides/slide49.xml"/><Relationship Id="rId88" Type="http://schemas.openxmlformats.org/officeDocument/2006/relationships/slide" Target="slides/slide54.xml"/><Relationship Id="rId111" Type="http://schemas.openxmlformats.org/officeDocument/2006/relationships/slide" Target="slides/slide77.xml"/><Relationship Id="rId132" Type="http://schemas.openxmlformats.org/officeDocument/2006/relationships/slide" Target="slides/slide98.xml"/><Relationship Id="rId153" Type="http://schemas.openxmlformats.org/officeDocument/2006/relationships/slide" Target="slides/slide119.xml"/><Relationship Id="rId174" Type="http://schemas.openxmlformats.org/officeDocument/2006/relationships/slide" Target="slides/slide140.xml"/><Relationship Id="rId179" Type="http://schemas.openxmlformats.org/officeDocument/2006/relationships/slide" Target="slides/slide145.xml"/><Relationship Id="rId195" Type="http://schemas.openxmlformats.org/officeDocument/2006/relationships/slide" Target="slides/slide161.xml"/><Relationship Id="rId209" Type="http://schemas.openxmlformats.org/officeDocument/2006/relationships/slide" Target="slides/slide175.xml"/><Relationship Id="rId190" Type="http://schemas.openxmlformats.org/officeDocument/2006/relationships/slide" Target="slides/slide156.xml"/><Relationship Id="rId204" Type="http://schemas.openxmlformats.org/officeDocument/2006/relationships/slide" Target="slides/slide170.xml"/><Relationship Id="rId15" Type="http://schemas.openxmlformats.org/officeDocument/2006/relationships/slideMaster" Target="slideMasters/slideMaster15.xml"/><Relationship Id="rId36" Type="http://schemas.openxmlformats.org/officeDocument/2006/relationships/slide" Target="slides/slide2.xml"/><Relationship Id="rId57" Type="http://schemas.openxmlformats.org/officeDocument/2006/relationships/slide" Target="slides/slide23.xml"/><Relationship Id="rId106" Type="http://schemas.openxmlformats.org/officeDocument/2006/relationships/slide" Target="slides/slide72.xml"/><Relationship Id="rId127" Type="http://schemas.openxmlformats.org/officeDocument/2006/relationships/slide" Target="slides/slide9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8.xml"/><Relationship Id="rId73" Type="http://schemas.openxmlformats.org/officeDocument/2006/relationships/slide" Target="slides/slide39.xml"/><Relationship Id="rId78" Type="http://schemas.openxmlformats.org/officeDocument/2006/relationships/slide" Target="slides/slide44.xml"/><Relationship Id="rId94" Type="http://schemas.openxmlformats.org/officeDocument/2006/relationships/slide" Target="slides/slide60.xml"/><Relationship Id="rId99" Type="http://schemas.openxmlformats.org/officeDocument/2006/relationships/slide" Target="slides/slide65.xml"/><Relationship Id="rId101" Type="http://schemas.openxmlformats.org/officeDocument/2006/relationships/slide" Target="slides/slide67.xml"/><Relationship Id="rId122" Type="http://schemas.openxmlformats.org/officeDocument/2006/relationships/slide" Target="slides/slide88.xml"/><Relationship Id="rId143" Type="http://schemas.openxmlformats.org/officeDocument/2006/relationships/slide" Target="slides/slide109.xml"/><Relationship Id="rId148" Type="http://schemas.openxmlformats.org/officeDocument/2006/relationships/slide" Target="slides/slide114.xml"/><Relationship Id="rId164" Type="http://schemas.openxmlformats.org/officeDocument/2006/relationships/slide" Target="slides/slide130.xml"/><Relationship Id="rId169" Type="http://schemas.openxmlformats.org/officeDocument/2006/relationships/slide" Target="slides/slide135.xml"/><Relationship Id="rId185" Type="http://schemas.openxmlformats.org/officeDocument/2006/relationships/slide" Target="slides/slide15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6.xml"/><Relationship Id="rId210" Type="http://schemas.openxmlformats.org/officeDocument/2006/relationships/slide" Target="slides/slide176.xml"/><Relationship Id="rId215" Type="http://schemas.openxmlformats.org/officeDocument/2006/relationships/tableStyles" Target="tableStyles.xml"/><Relationship Id="rId26" Type="http://schemas.openxmlformats.org/officeDocument/2006/relationships/slideMaster" Target="slideMasters/slideMaster26.xml"/><Relationship Id="rId47" Type="http://schemas.openxmlformats.org/officeDocument/2006/relationships/slide" Target="slides/slide13.xml"/><Relationship Id="rId68" Type="http://schemas.openxmlformats.org/officeDocument/2006/relationships/slide" Target="slides/slide34.xml"/><Relationship Id="rId89" Type="http://schemas.openxmlformats.org/officeDocument/2006/relationships/slide" Target="slides/slide55.xml"/><Relationship Id="rId112" Type="http://schemas.openxmlformats.org/officeDocument/2006/relationships/slide" Target="slides/slide78.xml"/><Relationship Id="rId133" Type="http://schemas.openxmlformats.org/officeDocument/2006/relationships/slide" Target="slides/slide99.xml"/><Relationship Id="rId154" Type="http://schemas.openxmlformats.org/officeDocument/2006/relationships/slide" Target="slides/slide120.xml"/><Relationship Id="rId175" Type="http://schemas.openxmlformats.org/officeDocument/2006/relationships/slide" Target="slides/slide141.xml"/><Relationship Id="rId196" Type="http://schemas.openxmlformats.org/officeDocument/2006/relationships/slide" Target="slides/slide162.xml"/><Relationship Id="rId200" Type="http://schemas.openxmlformats.org/officeDocument/2006/relationships/slide" Target="slides/slide166.xml"/><Relationship Id="rId16" Type="http://schemas.openxmlformats.org/officeDocument/2006/relationships/slideMaster" Target="slideMasters/slideMaster16.xml"/><Relationship Id="rId37" Type="http://schemas.openxmlformats.org/officeDocument/2006/relationships/slide" Target="slides/slide3.xml"/><Relationship Id="rId58" Type="http://schemas.openxmlformats.org/officeDocument/2006/relationships/slide" Target="slides/slide24.xml"/><Relationship Id="rId79" Type="http://schemas.openxmlformats.org/officeDocument/2006/relationships/slide" Target="slides/slide45.xml"/><Relationship Id="rId102" Type="http://schemas.openxmlformats.org/officeDocument/2006/relationships/slide" Target="slides/slide68.xml"/><Relationship Id="rId123" Type="http://schemas.openxmlformats.org/officeDocument/2006/relationships/slide" Target="slides/slide89.xml"/><Relationship Id="rId144" Type="http://schemas.openxmlformats.org/officeDocument/2006/relationships/slide" Target="slides/slide110.xml"/><Relationship Id="rId90" Type="http://schemas.openxmlformats.org/officeDocument/2006/relationships/slide" Target="slides/slide56.xml"/><Relationship Id="rId165" Type="http://schemas.openxmlformats.org/officeDocument/2006/relationships/slide" Target="slides/slide131.xml"/><Relationship Id="rId186" Type="http://schemas.openxmlformats.org/officeDocument/2006/relationships/slide" Target="slides/slide152.xml"/><Relationship Id="rId211" Type="http://schemas.openxmlformats.org/officeDocument/2006/relationships/notesMaster" Target="notesMasters/notesMaster1.xml"/><Relationship Id="rId27" Type="http://schemas.openxmlformats.org/officeDocument/2006/relationships/slideMaster" Target="slideMasters/slideMaster27.xml"/><Relationship Id="rId48" Type="http://schemas.openxmlformats.org/officeDocument/2006/relationships/slide" Target="slides/slide14.xml"/><Relationship Id="rId69" Type="http://schemas.openxmlformats.org/officeDocument/2006/relationships/slide" Target="slides/slide35.xml"/><Relationship Id="rId113" Type="http://schemas.openxmlformats.org/officeDocument/2006/relationships/slide" Target="slides/slide79.xml"/><Relationship Id="rId134" Type="http://schemas.openxmlformats.org/officeDocument/2006/relationships/slide" Target="slides/slide100.xml"/><Relationship Id="rId80" Type="http://schemas.openxmlformats.org/officeDocument/2006/relationships/slide" Target="slides/slide46.xml"/><Relationship Id="rId155" Type="http://schemas.openxmlformats.org/officeDocument/2006/relationships/slide" Target="slides/slide121.xml"/><Relationship Id="rId176" Type="http://schemas.openxmlformats.org/officeDocument/2006/relationships/slide" Target="slides/slide142.xml"/><Relationship Id="rId197" Type="http://schemas.openxmlformats.org/officeDocument/2006/relationships/slide" Target="slides/slide163.xml"/><Relationship Id="rId201" Type="http://schemas.openxmlformats.org/officeDocument/2006/relationships/slide" Target="slides/slide167.xml"/><Relationship Id="rId17" Type="http://schemas.openxmlformats.org/officeDocument/2006/relationships/slideMaster" Target="slideMasters/slideMaster17.xml"/><Relationship Id="rId38" Type="http://schemas.openxmlformats.org/officeDocument/2006/relationships/slide" Target="slides/slide4.xml"/><Relationship Id="rId59" Type="http://schemas.openxmlformats.org/officeDocument/2006/relationships/slide" Target="slides/slide25.xml"/><Relationship Id="rId103" Type="http://schemas.openxmlformats.org/officeDocument/2006/relationships/slide" Target="slides/slide69.xml"/><Relationship Id="rId124" Type="http://schemas.openxmlformats.org/officeDocument/2006/relationships/slide" Target="slides/slide90.xml"/><Relationship Id="rId70" Type="http://schemas.openxmlformats.org/officeDocument/2006/relationships/slide" Target="slides/slide36.xml"/><Relationship Id="rId91" Type="http://schemas.openxmlformats.org/officeDocument/2006/relationships/slide" Target="slides/slide57.xml"/><Relationship Id="rId145" Type="http://schemas.openxmlformats.org/officeDocument/2006/relationships/slide" Target="slides/slide111.xml"/><Relationship Id="rId166" Type="http://schemas.openxmlformats.org/officeDocument/2006/relationships/slide" Target="slides/slide132.xml"/><Relationship Id="rId187" Type="http://schemas.openxmlformats.org/officeDocument/2006/relationships/slide" Target="slides/slide153.xml"/><Relationship Id="rId1" Type="http://schemas.openxmlformats.org/officeDocument/2006/relationships/slideMaster" Target="slideMasters/slideMaster1.xml"/><Relationship Id="rId212" Type="http://schemas.openxmlformats.org/officeDocument/2006/relationships/presProps" Target="presProps.xml"/><Relationship Id="rId28" Type="http://schemas.openxmlformats.org/officeDocument/2006/relationships/slideMaster" Target="slideMasters/slideMaster28.xml"/><Relationship Id="rId49" Type="http://schemas.openxmlformats.org/officeDocument/2006/relationships/slide" Target="slides/slide15.xml"/><Relationship Id="rId114" Type="http://schemas.openxmlformats.org/officeDocument/2006/relationships/slide" Target="slides/slide80.xml"/><Relationship Id="rId60" Type="http://schemas.openxmlformats.org/officeDocument/2006/relationships/slide" Target="slides/slide26.xml"/><Relationship Id="rId81" Type="http://schemas.openxmlformats.org/officeDocument/2006/relationships/slide" Target="slides/slide47.xml"/><Relationship Id="rId135" Type="http://schemas.openxmlformats.org/officeDocument/2006/relationships/slide" Target="slides/slide101.xml"/><Relationship Id="rId156" Type="http://schemas.openxmlformats.org/officeDocument/2006/relationships/slide" Target="slides/slide122.xml"/><Relationship Id="rId177" Type="http://schemas.openxmlformats.org/officeDocument/2006/relationships/slide" Target="slides/slide143.xml"/><Relationship Id="rId198" Type="http://schemas.openxmlformats.org/officeDocument/2006/relationships/slide" Target="slides/slide164.xml"/><Relationship Id="rId202" Type="http://schemas.openxmlformats.org/officeDocument/2006/relationships/slide" Target="slides/slide168.xml"/><Relationship Id="rId18" Type="http://schemas.openxmlformats.org/officeDocument/2006/relationships/slideMaster" Target="slideMasters/slideMaster18.xml"/><Relationship Id="rId39" Type="http://schemas.openxmlformats.org/officeDocument/2006/relationships/slide" Target="slides/slide5.xml"/><Relationship Id="rId50" Type="http://schemas.openxmlformats.org/officeDocument/2006/relationships/slide" Target="slides/slide16.xml"/><Relationship Id="rId104" Type="http://schemas.openxmlformats.org/officeDocument/2006/relationships/slide" Target="slides/slide70.xml"/><Relationship Id="rId125" Type="http://schemas.openxmlformats.org/officeDocument/2006/relationships/slide" Target="slides/slide91.xml"/><Relationship Id="rId146" Type="http://schemas.openxmlformats.org/officeDocument/2006/relationships/slide" Target="slides/slide112.xml"/><Relationship Id="rId167" Type="http://schemas.openxmlformats.org/officeDocument/2006/relationships/slide" Target="slides/slide133.xml"/><Relationship Id="rId188" Type="http://schemas.openxmlformats.org/officeDocument/2006/relationships/slide" Target="slides/slide154.xml"/><Relationship Id="rId71" Type="http://schemas.openxmlformats.org/officeDocument/2006/relationships/slide" Target="slides/slide37.xml"/><Relationship Id="rId92" Type="http://schemas.openxmlformats.org/officeDocument/2006/relationships/slide" Target="slides/slide58.xml"/><Relationship Id="rId213"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 Target="slides/slide6.xml"/><Relationship Id="rId115" Type="http://schemas.openxmlformats.org/officeDocument/2006/relationships/slide" Target="slides/slide81.xml"/><Relationship Id="rId136" Type="http://schemas.openxmlformats.org/officeDocument/2006/relationships/slide" Target="slides/slide102.xml"/><Relationship Id="rId157" Type="http://schemas.openxmlformats.org/officeDocument/2006/relationships/slide" Target="slides/slide123.xml"/><Relationship Id="rId178" Type="http://schemas.openxmlformats.org/officeDocument/2006/relationships/slide" Target="slides/slide144.xml"/><Relationship Id="rId61" Type="http://schemas.openxmlformats.org/officeDocument/2006/relationships/slide" Target="slides/slide27.xml"/><Relationship Id="rId82" Type="http://schemas.openxmlformats.org/officeDocument/2006/relationships/slide" Target="slides/slide48.xml"/><Relationship Id="rId199" Type="http://schemas.openxmlformats.org/officeDocument/2006/relationships/slide" Target="slides/slide165.xml"/><Relationship Id="rId203" Type="http://schemas.openxmlformats.org/officeDocument/2006/relationships/slide" Target="slides/slide169.xml"/></Relationships>
</file>

<file path=ppt/_rels/viewProps.xml.rels><?xml version="1.0" encoding="UTF-8" standalone="yes"?>
<Relationships xmlns="http://schemas.openxmlformats.org/package/2006/relationships"><Relationship Id="rId3" Type="http://schemas.openxmlformats.org/officeDocument/2006/relationships/slide" Target="slides/slide143.xml"/><Relationship Id="rId2" Type="http://schemas.openxmlformats.org/officeDocument/2006/relationships/slide" Target="slides/slide98.xml"/><Relationship Id="rId1" Type="http://schemas.openxmlformats.org/officeDocument/2006/relationships/slide" Target="slides/slide95.xml"/><Relationship Id="rId4" Type="http://schemas.openxmlformats.org/officeDocument/2006/relationships/slide" Target="slides/slide1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13926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1" charset="0"/>
                <a:ea typeface="+mn-ea"/>
                <a:cs typeface="+mn-cs"/>
              </a:defRPr>
            </a:lvl1pPr>
          </a:lstStyle>
          <a:p>
            <a:pPr>
              <a:defRPr/>
            </a:pPr>
            <a:endParaRPr lang="en-US"/>
          </a:p>
        </p:txBody>
      </p:sp>
      <p:sp>
        <p:nvSpPr>
          <p:cNvPr id="54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926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927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13927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2661335-050C-204E-9136-096CE8764424}" type="slidenum">
              <a:rPr lang="en-US"/>
              <a:pPr>
                <a:defRPr/>
              </a:pPr>
              <a:t>‹#›</a:t>
            </a:fld>
            <a:endParaRPr lang="en-US"/>
          </a:p>
        </p:txBody>
      </p:sp>
    </p:spTree>
    <p:extLst>
      <p:ext uri="{BB962C8B-B14F-4D97-AF65-F5344CB8AC3E}">
        <p14:creationId xmlns:p14="http://schemas.microsoft.com/office/powerpoint/2010/main" val="30480731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5A93CB-CDDB-E543-AAF5-1EC5828CEA28}" type="slidenum">
              <a:rPr lang="en-US" sz="1200">
                <a:solidFill>
                  <a:prstClr val="black"/>
                </a:solidFill>
              </a:rPr>
              <a:pPr eaLnBrk="1" hangingPunct="1"/>
              <a:t>1</a:t>
            </a:fld>
            <a:endParaRPr lang="en-US" sz="1200">
              <a:solidFill>
                <a:prstClr val="black"/>
              </a:solidFill>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The temple had been destroyed decades earlier—but this book shows us how God resolved such a situation of shame.</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1135AD-8975-184F-8CCF-5F4355FA1659}" type="slidenum">
              <a:rPr lang="en-US" sz="1200">
                <a:solidFill>
                  <a:srgbClr val="000000"/>
                </a:solidFill>
              </a:rPr>
              <a:pPr eaLnBrk="1" hangingPunct="1"/>
              <a:t>10</a:t>
            </a:fld>
            <a:endParaRPr lang="en-US" sz="1200">
              <a:solidFill>
                <a:srgbClr val="000000"/>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latin typeface="Times New Roman" charset="0"/>
                <a:ea typeface="ＭＳ Ｐゴシック" charset="0"/>
                <a:cs typeface="ＭＳ Ｐゴシック" charset="0"/>
              </a:rPr>
              <a:t>The book records two distinct periods. Ezra the priest lived in the second era but recorded events that occurred six decades before his time. Within that time period, God rescued Jews throughout the Persian Empire through Esther </a:t>
            </a:r>
            <a:r>
              <a:rPr kumimoji="0" lang="en-US" sz="1200" b="1"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(483-473 BC).</a:t>
            </a:r>
            <a:endParaRPr lang="en-US" b="0"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0133473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Next week we will see the external threats in the book of Zechariah, but today we address the internal problems within the community itself. Often our most severe problems lie within our own midst!</a:t>
            </a:r>
            <a:r>
              <a:rPr lang="en-SG" b="1" dirty="0">
                <a:effectLst/>
                <a:latin typeface="Arial" panose="020B0604020202020204" pitchFamily="34" charset="0"/>
                <a:cs typeface="Arial" panose="020B0604020202020204" pitchFamily="34" charset="0"/>
              </a:rPr>
              <a:t> </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These issues had already stopped the temple project for 16 years. They had started well, but made excuses and forgot God.</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God hadn’t forgotten them though. He finally speaks in his land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5846317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The word came to the governor.</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B9AAB8-3D4D-D446-A3B5-46FDD81D45B1}" type="slidenum">
              <a:rPr lang="en-US" sz="1200">
                <a:solidFill>
                  <a:srgbClr val="000000"/>
                </a:solidFill>
                <a:latin typeface="Times" charset="0"/>
              </a:rPr>
              <a:pPr eaLnBrk="1" hangingPunct="1"/>
              <a:t>121</a:t>
            </a:fld>
            <a:endParaRPr lang="en-US" sz="1200">
              <a:solidFill>
                <a:srgbClr val="000000"/>
              </a:solidFill>
              <a:latin typeface="Times"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terminology in the biblical copies of letters to and from the Persian court is directly comparable with what we find in the external, firsthand documents. Inferiors call themselves the “servant(s)” of superiors and kings; the idiom for issuing decrees (</a:t>
            </a:r>
            <a:r>
              <a:rPr lang="en-US" dirty="0" err="1">
                <a:latin typeface="Times New Roman" charset="0"/>
                <a:ea typeface="ＭＳ Ｐゴシック" charset="0"/>
                <a:cs typeface="ＭＳ Ｐゴシック" charset="0"/>
              </a:rPr>
              <a:t>sam</a:t>
            </a:r>
            <a:r>
              <a:rPr lang="en-US" dirty="0">
                <a:latin typeface="Times New Roman" charset="0"/>
                <a:ea typeface="ＭＳ Ｐゴシック" charset="0"/>
                <a:cs typeface="ＭＳ Ｐゴシック" charset="0"/>
              </a:rPr>
              <a:t> </a:t>
            </a:r>
            <a:r>
              <a:rPr lang="en-US" dirty="0" err="1">
                <a:latin typeface="Times New Roman" charset="0"/>
                <a:ea typeface="ＭＳ Ｐゴシック" charset="0"/>
                <a:cs typeface="ＭＳ Ｐゴシック" charset="0"/>
              </a:rPr>
              <a:t>t’e’em</a:t>
            </a:r>
            <a:r>
              <a:rPr lang="en-US" dirty="0">
                <a:latin typeface="Times New Roman" charset="0"/>
                <a:ea typeface="ＭＳ Ｐゴシック" charset="0"/>
                <a:cs typeface="ＭＳ Ｐゴシック" charset="0"/>
              </a:rPr>
              <a:t>) is the same; the body of the typical Official Aramaic letter begins with the phrase “Peace (</a:t>
            </a:r>
            <a:r>
              <a:rPr lang="en-US" dirty="0" err="1">
                <a:latin typeface="Times New Roman" charset="0"/>
                <a:ea typeface="ＭＳ Ｐゴシック" charset="0"/>
                <a:cs typeface="ＭＳ Ｐゴシック" charset="0"/>
              </a:rPr>
              <a:t>sh</a:t>
            </a:r>
            <a:r>
              <a:rPr lang="en-US" dirty="0">
                <a:latin typeface="Times New Roman" charset="0"/>
                <a:ea typeface="ＭＳ Ｐゴシック" charset="0"/>
                <a:cs typeface="ＭＳ Ｐゴシック" charset="0"/>
              </a:rPr>
              <a:t>-l-m) and much well-being I send you,” which is what is presupposed in Ezra 4:17 (lit. “Peace, etc.”), where the formula is abbreviated for brevity’s sake.39 And so on, we may also say, on this topic. The form or stage of language of Aramaic used in Ezra and Daniel is precisely that used in the Neo-Babylonian and Persian period (sixth to fourth centuries), and is currently termed Official Aramaic. In the Old Testament the sole difference is that the spelling has been consistently modernized, to bring it into line with the Aramaic otherwise in popular use among the Jews by the third century.”</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 A. Kitchen, </a:t>
            </a:r>
            <a:r>
              <a:rPr lang="en-US" i="1" dirty="0">
                <a:latin typeface="Times New Roman" charset="0"/>
                <a:ea typeface="ＭＳ Ｐゴシック" charset="0"/>
                <a:cs typeface="ＭＳ Ｐゴシック" charset="0"/>
              </a:rPr>
              <a:t>On the Reliability of the Old Testament. </a:t>
            </a:r>
            <a:r>
              <a:rPr lang="en-US" dirty="0">
                <a:latin typeface="Times New Roman" charset="0"/>
                <a:ea typeface="ＭＳ Ｐゴシック" charset="0"/>
                <a:cs typeface="ＭＳ Ｐゴシック" charset="0"/>
              </a:rPr>
              <a:t>Grand Rapids, MI: Eerdmans, Kindle Edition. Loc 1892 of 14432.</a:t>
            </a:r>
          </a:p>
          <a:p>
            <a:r>
              <a:rPr lang="en-US" dirty="0">
                <a:latin typeface="Times New Roman" charset="0"/>
                <a:ea typeface="ＭＳ Ｐゴシック" charset="0"/>
                <a:cs typeface="ＭＳ Ｐゴシック" charset="0"/>
              </a:rPr>
              <a:t>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Common-306</a:t>
            </a:r>
          </a:p>
          <a:p>
            <a:r>
              <a:rPr lang="en-US" dirty="0">
                <a:latin typeface="Times New Roman" charset="0"/>
                <a:ea typeface="ＭＳ Ｐゴシック" charset="0"/>
                <a:cs typeface="ＭＳ Ｐゴシック" charset="0"/>
              </a:rPr>
              <a:t>OS-37-Ezra-87</a:t>
            </a:r>
          </a:p>
          <a:p>
            <a:r>
              <a:rPr lang="en-US" dirty="0">
                <a:latin typeface="Times New Roman" charset="0"/>
                <a:ea typeface="ＭＳ Ｐゴシック" charset="0"/>
                <a:cs typeface="ＭＳ Ｐゴシック" charset="0"/>
              </a:rPr>
              <a:t>OS-38-Nehemiah-407</a:t>
            </a:r>
          </a:p>
          <a:p>
            <a:r>
              <a:rPr lang="en-US" dirty="0">
                <a:latin typeface="Times New Roman" charset="0"/>
                <a:ea typeface="ＭＳ Ｐゴシック" charset="0"/>
                <a:cs typeface="ＭＳ Ｐゴシック" charset="0"/>
              </a:rPr>
              <a:t>OS-39-Esther-54</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B9AAB8-3D4D-D446-A3B5-46FDD81D45B1}"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terminology in the biblical copies of letters to and from the Persian court is directly comparable with what we find in the external, firsthand documents. Inferiors call themselves the “servant(s)” of superiors and kings; the idiom for issuing decrees (</a:t>
            </a:r>
            <a:r>
              <a:rPr lang="en-US" dirty="0" err="1">
                <a:latin typeface="Times New Roman" charset="0"/>
                <a:ea typeface="ＭＳ Ｐゴシック" charset="0"/>
                <a:cs typeface="ＭＳ Ｐゴシック" charset="0"/>
              </a:rPr>
              <a:t>sam</a:t>
            </a:r>
            <a:r>
              <a:rPr lang="en-US" dirty="0">
                <a:latin typeface="Times New Roman" charset="0"/>
                <a:ea typeface="ＭＳ Ｐゴシック" charset="0"/>
                <a:cs typeface="ＭＳ Ｐゴシック" charset="0"/>
              </a:rPr>
              <a:t> </a:t>
            </a:r>
            <a:r>
              <a:rPr lang="en-US" dirty="0" err="1">
                <a:latin typeface="Times New Roman" charset="0"/>
                <a:ea typeface="ＭＳ Ｐゴシック" charset="0"/>
                <a:cs typeface="ＭＳ Ｐゴシック" charset="0"/>
              </a:rPr>
              <a:t>t’e’em</a:t>
            </a:r>
            <a:r>
              <a:rPr lang="en-US" dirty="0">
                <a:latin typeface="Times New Roman" charset="0"/>
                <a:ea typeface="ＭＳ Ｐゴシック" charset="0"/>
                <a:cs typeface="ＭＳ Ｐゴシック" charset="0"/>
              </a:rPr>
              <a:t>) is the same; the body of the typical Official Aramaic letter begins with the phrase “Peace (</a:t>
            </a:r>
            <a:r>
              <a:rPr lang="en-US" dirty="0" err="1">
                <a:latin typeface="Times New Roman" charset="0"/>
                <a:ea typeface="ＭＳ Ｐゴシック" charset="0"/>
                <a:cs typeface="ＭＳ Ｐゴシック" charset="0"/>
              </a:rPr>
              <a:t>sh</a:t>
            </a:r>
            <a:r>
              <a:rPr lang="en-US" dirty="0">
                <a:latin typeface="Times New Roman" charset="0"/>
                <a:ea typeface="ＭＳ Ｐゴシック" charset="0"/>
                <a:cs typeface="ＭＳ Ｐゴシック" charset="0"/>
              </a:rPr>
              <a:t>-l-m) and much well-being I send you,” which is what is presupposed in Ezra 4:17 (lit. “Peace, etc.”), where the formula is abbreviated for brevity’s sake.39 And so on, we may also say, on this topic. The form or stage of language of Aramaic used in Ezra and Daniel is precisely that used in the Neo-Babylonian and Persian period (sixth to fourth centuries), and is currently termed Official Aramaic. In the Old Testament the sole difference is that the spelling has been consistently modernized, to bring it into line with the Aramaic otherwise in popular use among the Jews by the third century.”</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 A. Kitchen, </a:t>
            </a:r>
            <a:r>
              <a:rPr lang="en-US" i="1" dirty="0">
                <a:latin typeface="Times New Roman" charset="0"/>
                <a:ea typeface="ＭＳ Ｐゴシック" charset="0"/>
                <a:cs typeface="ＭＳ Ｐゴシック" charset="0"/>
              </a:rPr>
              <a:t>On the Reliability of the Old Testament. </a:t>
            </a:r>
            <a:r>
              <a:rPr lang="en-US" dirty="0">
                <a:latin typeface="Times New Roman" charset="0"/>
                <a:ea typeface="ＭＳ Ｐゴシック" charset="0"/>
                <a:cs typeface="ＭＳ Ｐゴシック" charset="0"/>
              </a:rPr>
              <a:t>Grand Rapids, MI: Eerdmans, Kindle Edition. Loc 1892 of 14432.</a:t>
            </a:r>
          </a:p>
          <a:p>
            <a:r>
              <a:rPr lang="en-US" dirty="0">
                <a:latin typeface="Times New Roman" charset="0"/>
                <a:ea typeface="ＭＳ Ｐゴシック" charset="0"/>
                <a:cs typeface="ＭＳ Ｐゴシック" charset="0"/>
              </a:rPr>
              <a:t>________</a:t>
            </a:r>
          </a:p>
          <a:p>
            <a:r>
              <a:rPr lang="en-US" dirty="0">
                <a:latin typeface="Times New Roman" charset="0"/>
                <a:ea typeface="ＭＳ Ｐゴシック" charset="0"/>
                <a:cs typeface="ＭＳ Ｐゴシック" charset="0"/>
              </a:rPr>
              <a:t>Common-307</a:t>
            </a:r>
          </a:p>
          <a:p>
            <a:r>
              <a:rPr lang="en-US" dirty="0">
                <a:latin typeface="Times New Roman" charset="0"/>
                <a:ea typeface="ＭＳ Ｐゴシック" charset="0"/>
                <a:cs typeface="ＭＳ Ｐゴシック" charset="0"/>
              </a:rPr>
              <a:t>OS-37-Ezra-88</a:t>
            </a:r>
          </a:p>
          <a:p>
            <a:r>
              <a:rPr lang="en-US" dirty="0">
                <a:latin typeface="Times New Roman" charset="0"/>
                <a:ea typeface="ＭＳ Ｐゴシック" charset="0"/>
                <a:cs typeface="ＭＳ Ｐゴシック" charset="0"/>
              </a:rPr>
              <a:t>OS-38-Nehemiah-408</a:t>
            </a:r>
          </a:p>
          <a:p>
            <a:r>
              <a:rPr lang="en-US" dirty="0">
                <a:latin typeface="Times New Roman" charset="0"/>
                <a:ea typeface="ＭＳ Ｐゴシック" charset="0"/>
                <a:cs typeface="ＭＳ Ｐゴシック" charset="0"/>
              </a:rPr>
              <a:t>OS-39-Esther-55</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123</a:t>
            </a:fld>
            <a:endParaRPr lang="en-US">
              <a:solidFill>
                <a:prstClr val="black"/>
              </a:solidFill>
              <a:latin typeface="Calibri"/>
            </a:endParaRPr>
          </a:p>
        </p:txBody>
      </p:sp>
    </p:spTree>
    <p:extLst>
      <p:ext uri="{BB962C8B-B14F-4D97-AF65-F5344CB8AC3E}">
        <p14:creationId xmlns:p14="http://schemas.microsoft.com/office/powerpoint/2010/main" val="320136435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1135AD-8975-184F-8CCF-5F4355FA1659}" type="slidenum">
              <a:rPr lang="en-US" sz="1200">
                <a:solidFill>
                  <a:srgbClr val="000000"/>
                </a:solidFill>
              </a:rPr>
              <a:pPr eaLnBrk="1" hangingPunct="1"/>
              <a:t>125</a:t>
            </a:fld>
            <a:endParaRPr lang="en-US" sz="1200">
              <a:solidFill>
                <a:srgbClr val="000000"/>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Jews celebrated the completed temple rebuilding in 516 BC (20 years after its beginning) with a special dedication and Passover observance (6:13-22).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126</a:t>
            </a:fld>
            <a:endParaRPr lang="en-US">
              <a:solidFill>
                <a:prstClr val="black"/>
              </a:solidFill>
              <a:latin typeface="Calibri"/>
            </a:endParaRPr>
          </a:p>
        </p:txBody>
      </p:sp>
    </p:spTree>
    <p:extLst>
      <p:ext uri="{BB962C8B-B14F-4D97-AF65-F5344CB8AC3E}">
        <p14:creationId xmlns:p14="http://schemas.microsoft.com/office/powerpoint/2010/main" val="415385165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34AE128-B896-0A40-8DE9-E0C601A3FC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1849388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second return under Ezra the priest with 5,000 Jews shows that God mercifully protects all who trust him (Ezra 7–8).</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0210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key concept in Ezra is the temple as no other book in the Bible gives us this history of rebuilding the temple. Of course, the people needed restoration also. It’s like our need for both hardware (buildings, spaces to live and worship) and software (people) to make the computer useful. </a:t>
            </a:r>
          </a:p>
          <a:p>
            <a:endParaRPr lang="en-US" dirty="0"/>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11</a:t>
            </a:fld>
            <a:endParaRPr lang="en-US"/>
          </a:p>
        </p:txBody>
      </p:sp>
    </p:spTree>
    <p:extLst>
      <p:ext uri="{BB962C8B-B14F-4D97-AF65-F5344CB8AC3E}">
        <p14:creationId xmlns:p14="http://schemas.microsoft.com/office/powerpoint/2010/main" val="275390746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know that hardware without</a:t>
            </a:r>
            <a:r>
              <a:rPr lang="en-US" baseline="0" dirty="0"/>
              <a:t> software just sits there useless.</a:t>
            </a:r>
          </a:p>
          <a:p>
            <a:r>
              <a:rPr lang="en-US" baseline="0" dirty="0"/>
              <a:t>Likewise, software without a computer to run it does no good.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343407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the same way, Israel needed more than simply having a temple in their midst.</a:t>
            </a:r>
          </a:p>
          <a:p>
            <a:r>
              <a:rPr lang="en-US" baseline="0" dirty="0"/>
              <a:t>They needed hearts tuned to God.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640601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presence of God came</a:t>
            </a:r>
            <a:r>
              <a:rPr lang="en-US" baseline="0" dirty="0"/>
              <a:t> to Israel in the temple—and the Spirit comes into us as Christians (1 Cor 6:19)</a:t>
            </a:r>
          </a:p>
          <a:p>
            <a:r>
              <a:rPr lang="en-US" baseline="0" dirty="0"/>
              <a:t>But what good is it for us to have God's indwelling Spirit and then ignore him?</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164730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34AE128-B896-0A40-8DE9-E0C601A3FC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392937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134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b="1" dirty="0">
              <a:latin typeface="Arial" panose="020B0604020202020204" pitchFamily="34" charset="0"/>
              <a:cs typeface="Arial" panose="020B0604020202020204" pitchFamily="34" charset="0"/>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Ezra's credentials to lead more returnees back to Jerusalem show God leading his life as priest to restore the remnant spiritually (7:1-10).</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Ezra was a priest (7:1-5).</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Ezra was a teacher (7:6a).</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Ezra saw the hand of God on his life (7:6b-9).</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Ezra prioritized the study, obedience, and teaching of the law (7:10).</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God funded the return by King Artaxerxes giving money and authority to Ezra to lead and tax exemption for temple workers to show how God blesses obedience (7:11-28). </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8AF2B38-3377-0248-B24E-A7BA2C7AA6F9}" type="slidenum">
              <a:rPr lang="en-US" sz="1200"/>
              <a:pPr eaLnBrk="1" hangingPunct="1"/>
              <a:t>135</a:t>
            </a:fld>
            <a:endParaRPr lang="en-US" sz="1200"/>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mn-ea"/>
                <a:cs typeface="Arial" panose="020B0604020202020204" pitchFamily="34" charset="0"/>
              </a:rPr>
              <a:t>Returnees of 18 family heads, 1496 other men, women and children, totaled about 5,000—a far smaller group than the 50,000 with Zerubbabel 80 years before (8:1-14).</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pPr/>
              <a:t>136</a:t>
            </a:fld>
            <a:endParaRPr lang="en-US"/>
          </a:p>
        </p:txBody>
      </p:sp>
    </p:spTree>
    <p:extLst>
      <p:ext uri="{BB962C8B-B14F-4D97-AF65-F5344CB8AC3E}">
        <p14:creationId xmlns:p14="http://schemas.microsoft.com/office/powerpoint/2010/main" val="111554516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9875964-CBB5-B14C-AE67-0F6EF6170EAC}" type="slidenum">
              <a:rPr lang="en-US" sz="1200"/>
              <a:pPr eaLnBrk="1" hangingPunct="1"/>
              <a:t>137</a:t>
            </a:fld>
            <a:endParaRPr lang="en-US" sz="120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68D21DC-26C3-F84B-9FE9-E2A5FBB3BC76}" type="slidenum">
              <a:rPr lang="en-US" sz="1200"/>
              <a:pPr eaLnBrk="1" hangingPunct="1"/>
              <a:t>138</a:t>
            </a:fld>
            <a:endParaRPr lang="en-US" sz="120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29" name="Rectangle 2"/>
          <p:cNvSpPr>
            <a:spLocks noGrp="1" noRot="1" noChangeAspect="1" noChangeArrowheads="1" noTextEdit="1"/>
          </p:cNvSpPr>
          <p:nvPr>
            <p:ph type="sldImg"/>
          </p:nvPr>
        </p:nvSpPr>
        <p:spPr>
          <a:ln/>
        </p:spPr>
      </p:sp>
      <p:sp>
        <p:nvSpPr>
          <p:cNvPr id="7393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lang="en-US" sz="1200" b="1" kern="1200" dirty="0">
                <a:solidFill>
                  <a:schemeClr val="tx1"/>
                </a:solidFill>
                <a:effectLst/>
                <a:latin typeface="Arial" panose="020B0604020202020204" pitchFamily="34" charset="0"/>
                <a:ea typeface="+mn-ea"/>
                <a:cs typeface="Arial" panose="020B0604020202020204" pitchFamily="34" charset="0"/>
              </a:rPr>
              <a:t>God protected the returnees due to their spiritual preparation by adding 258 Levites as temple leaders and celebrating a fast to show his hand on all who trust him (8:15-36).</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The point of Ezra is not simply to have a temple building. The people needed a common place for worship since God calls us to honor him in community. </a:t>
            </a:r>
          </a:p>
          <a:p>
            <a:endParaRPr lang="en-US" dirty="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protected the messianic seed through Ezra's restoration of the people by separating from foreign wives (Ezra 9–10).</a:t>
            </a:r>
            <a:r>
              <a:rPr lang="en-SG">
                <a:effectLst/>
              </a:rPr>
              <a:t> </a:t>
            </a:r>
          </a:p>
          <a:p>
            <a:r>
              <a:rPr lang="en-US" sz="1200" kern="1200">
                <a:solidFill>
                  <a:schemeClr val="tx1"/>
                </a:solidFill>
                <a:effectLst/>
                <a:latin typeface="+mn-lt"/>
                <a:ea typeface="+mn-ea"/>
                <a:cs typeface="+mn-cs"/>
              </a:rPr>
              <a:t>Ezra saw that leaders tempted Judah to sin by unlawful marriage to pagan wives (9:1-2; cf. Gen 24:3; 26:34-35; 28:1-8; Exod 34:16; Deut 7:1-2; 20:17-18; Judg 3:5; 1 Kings 11).</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141</a:t>
            </a:fld>
            <a:endParaRPr lang="en-US">
              <a:solidFill>
                <a:prstClr val="black"/>
              </a:solidFill>
              <a:latin typeface="Calibri"/>
            </a:endParaRPr>
          </a:p>
        </p:txBody>
      </p:sp>
    </p:spTree>
    <p:extLst>
      <p:ext uri="{BB962C8B-B14F-4D97-AF65-F5344CB8AC3E}">
        <p14:creationId xmlns:p14="http://schemas.microsoft.com/office/powerpoint/2010/main" val="59201612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mn-ea"/>
                <a:cs typeface="Arial" panose="020B0604020202020204" pitchFamily="34" charset="0"/>
              </a:rPr>
              <a:t>Ezra lamented the intermarriage and contrasted God’s faithfulness with Israel's unfaithfulness to model repentance for the covenant people (9:3-15).</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142</a:t>
            </a:fld>
            <a:endParaRPr lang="en-US">
              <a:solidFill>
                <a:prstClr val="black"/>
              </a:solidFill>
              <a:latin typeface="Calibri"/>
            </a:endParaRPr>
          </a:p>
        </p:txBody>
      </p:sp>
    </p:spTree>
    <p:extLst>
      <p:ext uri="{BB962C8B-B14F-4D97-AF65-F5344CB8AC3E}">
        <p14:creationId xmlns:p14="http://schemas.microsoft.com/office/powerpoint/2010/main" val="411953298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FC6E37-A7EC-1F46-B5F2-A4B14682E22F}" type="slidenum">
              <a:rPr lang="en-US" sz="1200">
                <a:solidFill>
                  <a:prstClr val="black"/>
                </a:solidFill>
              </a:rPr>
              <a:pPr eaLnBrk="1" hangingPunct="1"/>
              <a:t>143</a:t>
            </a:fld>
            <a:endParaRPr lang="en-US" sz="1200">
              <a:solidFill>
                <a:prstClr val="black"/>
              </a:solidFill>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38517F-5F68-C342-9B9F-54A76B6B7438}" type="slidenum">
              <a:rPr lang="en-US" sz="1200"/>
              <a:pPr eaLnBrk="1" hangingPunct="1"/>
              <a:t>144</a:t>
            </a:fld>
            <a:endParaRPr lang="en-US" sz="1200"/>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initiation by the leaders that Israelites divorce their foreign wives was carried out faithfully for 113 men to exhort Israel to live according to the covenant (Ezra 10).</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145</a:t>
            </a:fld>
            <a:endParaRPr lang="en-US">
              <a:solidFill>
                <a:prstClr val="black"/>
              </a:solidFill>
              <a:latin typeface="Calibri"/>
            </a:endParaRPr>
          </a:p>
        </p:txBody>
      </p:sp>
    </p:spTree>
    <p:extLst>
      <p:ext uri="{BB962C8B-B14F-4D97-AF65-F5344CB8AC3E}">
        <p14:creationId xmlns:p14="http://schemas.microsoft.com/office/powerpoint/2010/main" val="264324790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66E976-FED6-1C44-8701-CAD8F5C7D88C}" type="slidenum">
              <a:rPr lang="en-US" sz="1200"/>
              <a:pPr eaLnBrk="1" hangingPunct="1"/>
              <a:t>147</a:t>
            </a:fld>
            <a:endParaRPr lang="en-US" sz="1200"/>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4" indent="0" algn="l" defTabSz="457200" rtl="0" eaLnBrk="1" fontAlgn="auto" latinLnBrk="0" hangingPunct="1">
              <a:lnSpc>
                <a:spcPct val="100000"/>
              </a:lnSpc>
              <a:spcBef>
                <a:spcPts val="0"/>
              </a:spcBef>
              <a:spcAft>
                <a:spcPts val="0"/>
              </a:spcAft>
              <a:buClrTx/>
              <a:buSzTx/>
              <a:buFontTx/>
              <a:buNone/>
              <a:tabLst/>
              <a:defRPr/>
            </a:pPr>
            <a:r>
              <a:rPr lang="en-US"/>
              <a:t>After the whole nation lamented the sin of intermarriage, the leaders initiating the idea to divorce all foreign wives fulfilled their vow to do so (10:1-17).</a:t>
            </a:r>
          </a:p>
          <a:p>
            <a:pPr marL="0" marR="0" lvl="4" indent="0" algn="l" defTabSz="457200" rtl="0" eaLnBrk="1" fontAlgn="auto" latinLnBrk="0" hangingPunct="1">
              <a:lnSpc>
                <a:spcPct val="100000"/>
              </a:lnSpc>
              <a:spcBef>
                <a:spcPts val="0"/>
              </a:spcBef>
              <a:spcAft>
                <a:spcPts val="0"/>
              </a:spcAft>
              <a:buClrTx/>
              <a:buSzTx/>
              <a:buFontTx/>
              <a:buNone/>
              <a:tabLst/>
              <a:defRPr/>
            </a:pPr>
            <a:r>
              <a:rPr lang="en-US"/>
              <a:t>That those who divorced pagan wives included priests, Levites, and commoners shows the great extent that this sin corrupted the holy nation (10:18-44). </a:t>
            </a: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148</a:t>
            </a:fld>
            <a:endParaRPr lang="en-US">
              <a:solidFill>
                <a:prstClr val="black"/>
              </a:solidFill>
              <a:latin typeface="Calibri"/>
            </a:endParaRPr>
          </a:p>
        </p:txBody>
      </p:sp>
    </p:spTree>
    <p:extLst>
      <p:ext uri="{BB962C8B-B14F-4D97-AF65-F5344CB8AC3E}">
        <p14:creationId xmlns:p14="http://schemas.microsoft.com/office/powerpoint/2010/main" val="325353984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57E4DD-7457-E746-9F41-EB1A1CC990D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6194" name="Rectangle 1026"/>
          <p:cNvSpPr>
            <a:spLocks noGrp="1" noRot="1" noChangeAspect="1" noChangeArrowheads="1"/>
          </p:cNvSpPr>
          <p:nvPr>
            <p:ph type="sldImg"/>
          </p:nvPr>
        </p:nvSpPr>
        <p:spPr>
          <a:ln/>
        </p:spPr>
      </p:sp>
      <p:sp>
        <p:nvSpPr>
          <p:cNvPr id="13619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What we call the Post-Exilic Period actually had three stages: (1) the rebuilding of the Temple under "HZZ," (2) the deliverance of the Jews under Esther, and (3) the restoration of Jerusalem's walls and worship under "MEN." The Hebrew canon combines Ezra-Nehemiah as a single book to depict these stages, while the book of Esther fits between Ezra 6 and Ezra 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Common-411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BE-39-Malachi-14</a:t>
            </a:r>
          </a:p>
          <a:p>
            <a:r>
              <a:rPr lang="en-US" dirty="0">
                <a:latin typeface="Times New Roman" charset="0"/>
                <a:ea typeface="ＭＳ Ｐゴシック" charset="0"/>
                <a:cs typeface="ＭＳ Ｐゴシック" charset="0"/>
              </a:rPr>
              <a:t>OS-15-Ezra-115</a:t>
            </a:r>
          </a:p>
          <a:p>
            <a:r>
              <a:rPr lang="en-US" dirty="0">
                <a:latin typeface="Times New Roman" charset="0"/>
                <a:ea typeface="ＭＳ Ｐゴシック" charset="0"/>
                <a:cs typeface="ＭＳ Ｐゴシック" charset="0"/>
              </a:rPr>
              <a:t>OS-16-Nehemiah-406</a:t>
            </a:r>
          </a:p>
          <a:p>
            <a:r>
              <a:rPr lang="en-US" dirty="0">
                <a:latin typeface="Times New Roman" charset="0"/>
                <a:ea typeface="ＭＳ Ｐゴシック" charset="0"/>
                <a:cs typeface="ＭＳ Ｐゴシック" charset="0"/>
              </a:rPr>
              <a:t>OS-39-Malachi-49</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Why are we essentially delivered from our old way of life?</a:t>
            </a:r>
          </a:p>
          <a:p>
            <a:r>
              <a:rPr lang="en-US" b="1" dirty="0">
                <a:latin typeface="Arial" panose="020B0604020202020204" pitchFamily="34" charset="0"/>
                <a:cs typeface="Arial" panose="020B0604020202020204" pitchFamily="34" charset="0"/>
              </a:rPr>
              <a:t>God routinely delivers us even though we are at fault for</a:t>
            </a:r>
            <a:r>
              <a:rPr lang="en-US" b="1" baseline="0" dirty="0">
                <a:latin typeface="Arial" panose="020B0604020202020204" pitchFamily="34" charset="0"/>
                <a:cs typeface="Arial" panose="020B0604020202020204" pitchFamily="34" charset="0"/>
              </a:rPr>
              <a:t> neglecting him. So why does he rescue or deliver us?</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 LORD</a:t>
            </a:r>
            <a:r>
              <a:rPr lang="en-US" b="1" baseline="0" dirty="0">
                <a:latin typeface="Arial" panose="020B0604020202020204" pitchFamily="34" charset="0"/>
                <a:cs typeface="Arial" panose="020B0604020202020204" pitchFamily="34" charset="0"/>
              </a:rPr>
              <a:t> has brought you from your slavery to sin into the freedom to adore him!</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Why are we essentially delivered from our old way of life?</a:t>
            </a:r>
          </a:p>
          <a:p>
            <a:r>
              <a:rPr lang="en-US" b="1" dirty="0">
                <a:latin typeface="Arial" panose="020B0604020202020204" pitchFamily="34" charset="0"/>
                <a:cs typeface="Arial" panose="020B0604020202020204" pitchFamily="34" charset="0"/>
              </a:rPr>
              <a:t>God routinely delivers us even though we are at fault for</a:t>
            </a:r>
            <a:r>
              <a:rPr lang="en-US" b="1" baseline="0" dirty="0">
                <a:latin typeface="Arial" panose="020B0604020202020204" pitchFamily="34" charset="0"/>
                <a:cs typeface="Arial" panose="020B0604020202020204" pitchFamily="34" charset="0"/>
              </a:rPr>
              <a:t> neglecting him. So why does he rescue or deliver us?</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There are many answers to this question but today we will look at one that we normally don</a:t>
            </a:r>
            <a:r>
              <a:rPr lang="mr-IN" b="1" dirty="0">
                <a:latin typeface="Arial" panose="020B0604020202020204" pitchFamily="34" charset="0"/>
                <a:cs typeface="Arial"/>
              </a:rPr>
              <a:t>'</a:t>
            </a:r>
            <a:r>
              <a:rPr lang="en-US" b="1" dirty="0">
                <a:latin typeface="Arial" panose="020B0604020202020204" pitchFamily="34" charset="0"/>
                <a:cs typeface="Arial" panose="020B0604020202020204" pitchFamily="34" charset="0"/>
              </a:rPr>
              <a:t>t think about.</a:t>
            </a:r>
          </a:p>
          <a:p>
            <a:endParaRPr lang="en-US" dirty="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God knows how horrible slavery to false gods is for us.</a:t>
            </a:r>
          </a:p>
          <a:p>
            <a:pPr marL="0" marR="0" lvl="1"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Israelites even killed their own children in false worship of Molech.</a:t>
            </a:r>
          </a:p>
          <a:p>
            <a:pPr marL="0" marR="0" lvl="1"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Sadly, we do the same today. </a:t>
            </a: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latin typeface="Arial" panose="020B0604020202020204" pitchFamily="34" charset="0"/>
                <a:cs typeface="Arial" panose="020B0604020202020204" pitchFamily="34" charset="0"/>
              </a:rPr>
              <a:t>That slavery is too often an idolatry when we become the focus of worship (explain devolution</a:t>
            </a:r>
            <a:r>
              <a:rPr lang="en-US" b="0" baseline="0" dirty="0">
                <a:latin typeface="Arial" panose="020B0604020202020204" pitchFamily="34" charset="0"/>
                <a:cs typeface="Arial" panose="020B0604020202020204" pitchFamily="34" charset="0"/>
              </a:rPr>
              <a:t> above)</a:t>
            </a:r>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Do you have habits that you just can’t seem to ever conquer?</a:t>
            </a:r>
          </a:p>
          <a:p>
            <a:r>
              <a:rPr lang="en-US" b="0" dirty="0">
                <a:latin typeface="Arial" panose="020B0604020202020204" pitchFamily="34" charset="0"/>
                <a:cs typeface="Arial" panose="020B0604020202020204" pitchFamily="34" charset="0"/>
              </a:rPr>
              <a:t>Many men over the years have confessed their bondage to porn.</a:t>
            </a:r>
          </a:p>
          <a:p>
            <a:r>
              <a:rPr lang="en-US" b="0" dirty="0">
                <a:latin typeface="Arial" panose="020B0604020202020204" pitchFamily="34" charset="0"/>
                <a:cs typeface="Arial" panose="020B0604020202020204" pitchFamily="34" charset="0"/>
              </a:rPr>
              <a:t>Women, likewise, can be enslaved to movies—or shopping—or other forms of slavery, such as romanticizing their lives.</a:t>
            </a:r>
          </a:p>
          <a:p>
            <a:r>
              <a:rPr lang="en-US" b="0" dirty="0">
                <a:latin typeface="Arial" panose="020B0604020202020204" pitchFamily="34" charset="0"/>
                <a:cs typeface="Arial" panose="020B0604020202020204" pitchFamily="34" charset="0"/>
              </a:rPr>
              <a:t>Why does God want to restore you?</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83942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Why are we essentially delivered from our old way of life?</a:t>
            </a:r>
          </a:p>
          <a:p>
            <a:r>
              <a:rPr lang="en-US" b="1" dirty="0">
                <a:latin typeface="Arial" panose="020B0604020202020204" pitchFamily="34" charset="0"/>
                <a:cs typeface="Arial" panose="020B0604020202020204" pitchFamily="34" charset="0"/>
              </a:rPr>
              <a:t>God routinely delivers us even though we are at fault for</a:t>
            </a:r>
            <a:r>
              <a:rPr lang="en-US" b="1" baseline="0" dirty="0">
                <a:latin typeface="Arial" panose="020B0604020202020204" pitchFamily="34" charset="0"/>
                <a:cs typeface="Arial" panose="020B0604020202020204" pitchFamily="34" charset="0"/>
              </a:rPr>
              <a:t> neglecting him. So why does he rescue or deliver us?</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 LORD is in the business of taking people in bondage and making them into people who honor him</a:t>
            </a: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He brought the Jews from being kicked out of their land back to that land so they would honor him.</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8522D89-E7CF-BE4A-AF5F-1B4717D9450B}" type="slidenum">
              <a:rPr lang="en-US" sz="1200">
                <a:solidFill>
                  <a:prstClr val="black"/>
                </a:solidFill>
              </a:rPr>
              <a:pPr eaLnBrk="1" hangingPunct="1"/>
              <a:t>158</a:t>
            </a:fld>
            <a:endParaRPr lang="en-US" sz="1200">
              <a:solidFill>
                <a:prstClr val="black"/>
              </a:solidFill>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 LORD</a:t>
            </a:r>
            <a:r>
              <a:rPr lang="en-US" b="1" baseline="0" dirty="0">
                <a:latin typeface="Arial" panose="020B0604020202020204" pitchFamily="34" charset="0"/>
                <a:cs typeface="Arial" panose="020B0604020202020204" pitchFamily="34" charset="0"/>
              </a:rPr>
              <a:t> has brought you from your slavery to sin into the freedom to adore him!</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 must confess</a:t>
            </a:r>
            <a:r>
              <a:rPr lang="en-US" b="1" baseline="0" dirty="0">
                <a:latin typeface="Arial" panose="020B0604020202020204" pitchFamily="34" charset="0"/>
                <a:cs typeface="Arial" panose="020B0604020202020204" pitchFamily="34" charset="0"/>
              </a:rPr>
              <a:t> that my own journey in worship was just that—a journey with its highs and lows, pitfalls and heights. I learned in college that worship is really the most important element in life, but I really struggled to get out of bed in the morning to worship God. So I shared this with my close friend Albert. He asked, "So what time do you need to get out of bed to read your Bible and pray?" I said, "Well, to leave for class at 6:45 AM but have a decent breakfast and shower before that, I need to get up at 5:30 AM to read a pray for 30 minutes."</a:t>
            </a:r>
          </a:p>
          <a:p>
            <a:r>
              <a:rPr lang="en-US" b="1" baseline="0" dirty="0">
                <a:latin typeface="Arial" panose="020B0604020202020204" pitchFamily="34" charset="0"/>
                <a:cs typeface="Arial" panose="020B0604020202020204" pitchFamily="34" charset="0"/>
              </a:rPr>
              <a:t>"OK," Albert told me, "I will call you at 5:30 tomorrow morning."</a:t>
            </a:r>
          </a:p>
          <a:p>
            <a:r>
              <a:rPr lang="en-US" b="1" baseline="0" dirty="0">
                <a:latin typeface="Arial" panose="020B0604020202020204" pitchFamily="34" charset="0"/>
                <a:cs typeface="Arial" panose="020B0604020202020204" pitchFamily="34" charset="0"/>
              </a:rPr>
              <a:t>Do you think I had trouble getting out of bed the next day? Not on your life! I especially knew that my parents would hear the phone and wake up, so I made sure I was at my desk and picked up the line before it could even have a full ring.</a:t>
            </a:r>
          </a:p>
          <a:p>
            <a:r>
              <a:rPr lang="en-US" b="1" baseline="0" dirty="0">
                <a:latin typeface="Arial" panose="020B0604020202020204" pitchFamily="34" charset="0"/>
                <a:cs typeface="Arial" panose="020B0604020202020204" pitchFamily="34" charset="0"/>
              </a:rPr>
              <a:t>"Hey, Rick, good morning!" Albert said, "Are you at your desk meeting with God?"</a:t>
            </a:r>
          </a:p>
          <a:p>
            <a:r>
              <a:rPr lang="en-US" b="1" baseline="0" dirty="0">
                <a:latin typeface="Arial" panose="020B0604020202020204" pitchFamily="34" charset="0"/>
                <a:cs typeface="Arial" panose="020B0604020202020204" pitchFamily="34" charset="0"/>
              </a:rPr>
              <a:t>"Yes," I said. "Good! Talk to you tomorrow!"</a:t>
            </a:r>
          </a:p>
          <a:p>
            <a:r>
              <a:rPr lang="en-US" b="1" baseline="0" dirty="0">
                <a:latin typeface="Arial" panose="020B0604020202020204" pitchFamily="34" charset="0"/>
                <a:cs typeface="Arial" panose="020B0604020202020204" pitchFamily="34" charset="0"/>
              </a:rPr>
              <a:t>The phone call was probably the shortest call I've ever had—but also the most impactful call I've ever had.</a:t>
            </a:r>
          </a:p>
          <a:p>
            <a:r>
              <a:rPr lang="en-US" b="1" baseline="0" dirty="0">
                <a:latin typeface="Arial" panose="020B0604020202020204" pitchFamily="34" charset="0"/>
                <a:cs typeface="Arial" panose="020B0604020202020204" pitchFamily="34" charset="0"/>
              </a:rPr>
              <a:t>Sure enough, Albert called the next day, and the next day, and the next day. After three weeks, I had a new habit and I told him I didn't need the calls anymore.</a:t>
            </a:r>
          </a:p>
          <a:p>
            <a:r>
              <a:rPr lang="en-US" b="1" baseline="0" dirty="0">
                <a:latin typeface="Arial" panose="020B0604020202020204" pitchFamily="34" charset="0"/>
                <a:cs typeface="Arial" panose="020B0604020202020204" pitchFamily="34" charset="0"/>
              </a:rPr>
              <a:t>I went on to get my PhD in that Book, and Albert went on to lead the regional Young Life ministry.</a:t>
            </a:r>
          </a:p>
          <a:p>
            <a:r>
              <a:rPr lang="en-US" b="1" baseline="0" dirty="0">
                <a:latin typeface="Arial" panose="020B0604020202020204" pitchFamily="34" charset="0"/>
                <a:cs typeface="Arial" panose="020B0604020202020204" pitchFamily="34" charset="0"/>
              </a:rPr>
              <a:t>What's the point? Worship isn't easy and doesn't come at naturally for most of us. We need help.</a:t>
            </a:r>
          </a:p>
          <a:p>
            <a:r>
              <a:rPr lang="en-US" b="1" baseline="0" dirty="0">
                <a:latin typeface="Arial" panose="020B0604020202020204" pitchFamily="34" charset="0"/>
                <a:cs typeface="Arial" panose="020B0604020202020204" pitchFamily="34" charset="0"/>
              </a:rPr>
              <a:t>I have built-in help now, as Susan and I commit to pray and read God's Word together each day. Honestly, I need that kind of accountability. I suspect you do too!</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How would your priorities</a:t>
            </a:r>
            <a:r>
              <a:rPr lang="en-US" b="1" baseline="0" dirty="0">
                <a:latin typeface="Arial" panose="020B0604020202020204" pitchFamily="34" charset="0"/>
                <a:cs typeface="Arial" panose="020B0604020202020204" pitchFamily="34" charset="0"/>
              </a:rPr>
              <a:t> change?</a:t>
            </a:r>
          </a:p>
          <a:p>
            <a:r>
              <a:rPr lang="en-US" b="1" baseline="0" dirty="0">
                <a:latin typeface="Arial" panose="020B0604020202020204" pitchFamily="34" charset="0"/>
                <a:cs typeface="Arial" panose="020B0604020202020204" pitchFamily="34" charset="0"/>
              </a:rPr>
              <a:t>What would you have to give up to give God first place in your morning?</a:t>
            </a:r>
          </a:p>
          <a:p>
            <a:r>
              <a:rPr lang="en-US" b="1" baseline="0" dirty="0">
                <a:latin typeface="Arial" panose="020B0604020202020204" pitchFamily="34" charset="0"/>
                <a:cs typeface="Arial" panose="020B0604020202020204" pitchFamily="34" charset="0"/>
              </a:rPr>
              <a:t>One friend taught me a great principle. He found that he always made time for breakfast, so he established a new personal rule: No Bible, no breakfast.</a:t>
            </a:r>
          </a:p>
          <a:p>
            <a:r>
              <a:rPr lang="en-US" b="1" baseline="0" dirty="0">
                <a:latin typeface="Arial" panose="020B0604020202020204" pitchFamily="34" charset="0"/>
                <a:cs typeface="Arial" panose="020B0604020202020204" pitchFamily="34" charset="0"/>
              </a:rPr>
              <a:t>Maybe what would change for you is your independence. You, like me, just have to acknowledge your weakness to worship God and you need help from a friend.</a:t>
            </a:r>
          </a:p>
          <a:p>
            <a:r>
              <a:rPr lang="en-US" b="1" baseline="0" dirty="0">
                <a:latin typeface="Arial" panose="020B0604020202020204" pitchFamily="34" charset="0"/>
                <a:cs typeface="Arial" panose="020B0604020202020204" pitchFamily="34" charset="0"/>
              </a:rPr>
              <a:t>As you are dependent on God, so you may need to be dependent on someone else—your own Albert—to help you be dependent on God!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Would you come early for prayer and preparation?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Would reading God’s Word daily be a delight instead of a chore?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Would you begin to lead others in worship?</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Would you see your body as the new temple of the Spirit so you would take care of his temple better? </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CE5D20-1627-A14B-9308-A7956D764448}" type="slidenum">
              <a:rPr lang="en-US" sz="1200">
                <a:solidFill>
                  <a:prstClr val="black"/>
                </a:solidFill>
              </a:rPr>
              <a:pPr eaLnBrk="1" hangingPunct="1"/>
              <a:t>162</a:t>
            </a:fld>
            <a:endParaRPr lang="en-US" sz="1200">
              <a:solidFill>
                <a:prstClr val="black"/>
              </a:solidFill>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To do some rebuilding in the priority of worship,</a:t>
            </a:r>
            <a:r>
              <a:rPr lang="en-US" b="1" baseline="0" dirty="0">
                <a:latin typeface="Arial" panose="020B0604020202020204" pitchFamily="34" charset="0"/>
                <a:ea typeface="ＭＳ Ｐゴシック" charset="0"/>
                <a:cs typeface="Arial" panose="020B0604020202020204" pitchFamily="34" charset="0"/>
              </a:rPr>
              <a:t> what kind of action is God calling you to take?</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 But another way to see the 70 years is that the temple lay in ruins from 586 until 516 when the second temple was completed.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Jeremiah does not tell us the exact years that begin and end the 70-year exile. </a:t>
            </a:r>
          </a:p>
          <a:p>
            <a:r>
              <a:rPr lang="en-US" dirty="0">
                <a:latin typeface="Times New Roman" charset="0"/>
                <a:ea typeface="ＭＳ Ｐゴシック" charset="0"/>
                <a:cs typeface="ＭＳ Ｐゴシック" charset="0"/>
              </a:rPr>
              <a:t>But we can determine this in two ways</a:t>
            </a:r>
            <a:r>
              <a:rPr lang="en-US" dirty="0">
                <a:cs typeface="ＭＳ Ｐゴシック" charset="0"/>
              </a:rPr>
              <a:t>—either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Common-320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BE-27-Daniel-89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ES-26-Restoration of Israel-186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OS-00-OT Book Overviews-295, 755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Charts-26</a:t>
            </a:r>
          </a:p>
          <a:p>
            <a:r>
              <a:rPr lang="en-US" dirty="0">
                <a:cs typeface="ＭＳ Ｐゴシック" charset="0"/>
              </a:rPr>
              <a:t>OS-12-2Kings-231</a:t>
            </a:r>
          </a:p>
          <a:p>
            <a:r>
              <a:rPr lang="en-US" dirty="0">
                <a:cs typeface="ＭＳ Ｐゴシック" charset="0"/>
              </a:rPr>
              <a:t>OS-14-2Chron-308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OS-14-Reasons for Exile-54</a:t>
            </a:r>
          </a:p>
          <a:p>
            <a:r>
              <a:rPr lang="en-US" dirty="0">
                <a:cs typeface="ＭＳ Ｐゴシック" charset="0"/>
              </a:rPr>
              <a:t>OS-15-Ezra-14, 35</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cs typeface="ＭＳ Ｐゴシック" charset="0"/>
              </a:rPr>
              <a:t>OS-17-Esther-33</a:t>
            </a:r>
          </a:p>
          <a:p>
            <a:r>
              <a:rPr lang="en-US" b="0" dirty="0">
                <a:latin typeface="Times New Roman" charset="0"/>
                <a:ea typeface="ＭＳ Ｐゴシック" charset="0"/>
                <a:cs typeface="ＭＳ Ｐゴシック" charset="0"/>
              </a:rPr>
              <a:t>OS-24-Jeremiah-53, 141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a:t>
            </a:r>
            <a:r>
              <a:rPr lang="en-US" dirty="0">
                <a:cs typeface="ＭＳ Ｐゴシック" charset="0"/>
              </a:rPr>
              <a:t>94, 284, 340, 361</a:t>
            </a:r>
            <a:endParaRPr lang="en-US" dirty="0">
              <a:latin typeface="Times New Roman" charset="0"/>
              <a:ea typeface="ＭＳ Ｐゴシック" charset="0"/>
              <a:cs typeface="ＭＳ Ｐゴシック" charset="0"/>
            </a:endParaRPr>
          </a:p>
          <a:p>
            <a:r>
              <a:rPr lang="en-US" dirty="0">
                <a:cs typeface="ＭＳ Ｐゴシック" charset="0"/>
              </a:rPr>
              <a:t>OS-37-Haggai-9, 32</a:t>
            </a:r>
          </a:p>
          <a:p>
            <a:r>
              <a:rPr lang="en-US" dirty="0">
                <a:cs typeface="ＭＳ Ｐゴシック" charset="0"/>
              </a:rPr>
              <a:t>OS-Zechariah-15</a:t>
            </a:r>
          </a:p>
        </p:txBody>
      </p:sp>
    </p:spTree>
    <p:extLst>
      <p:ext uri="{BB962C8B-B14F-4D97-AF65-F5344CB8AC3E}">
        <p14:creationId xmlns:p14="http://schemas.microsoft.com/office/powerpoint/2010/main" val="210720334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164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DE135B6-6F8E-1E46-80A0-6CB56A057FF4}" type="slidenum">
              <a:rPr lang="en-US">
                <a:solidFill>
                  <a:prstClr val="black"/>
                </a:solidFill>
                <a:latin typeface="Calibri"/>
              </a:rPr>
              <a:pPr>
                <a:defRPr/>
              </a:pPr>
              <a:t>165</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CAEF10D-FA39-6D46-AABF-23E5C1064CF8}" type="slidenum">
              <a:rPr lang="en-US">
                <a:solidFill>
                  <a:prstClr val="black"/>
                </a:solidFill>
                <a:latin typeface="Calibri"/>
              </a:rPr>
              <a:pPr>
                <a:defRPr/>
              </a:pPr>
              <a:t>166</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167</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168</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169</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170</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171</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172</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173</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He brought the Jews from being kicked out of their land back to that land so they would honor him.</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174</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176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OT Survey</a:t>
            </a:r>
            <a:r>
              <a:rPr lang="en-US" b="1" baseline="0" dirty="0">
                <a:latin typeface="Arial" panose="020B0604020202020204" pitchFamily="34" charset="0"/>
                <a:ea typeface="ＭＳ Ｐゴシック" charset="0"/>
                <a:cs typeface="ＭＳ Ｐゴシック" charset="0"/>
              </a:rPr>
              <a:t> (</a:t>
            </a:r>
            <a:r>
              <a:rPr lang="en-US" b="1" baseline="0" dirty="0" err="1">
                <a:latin typeface="Arial" panose="020B0604020202020204" pitchFamily="34" charset="0"/>
                <a:ea typeface="ＭＳ Ｐゴシック" charset="0"/>
                <a:cs typeface="ＭＳ Ｐゴシック" charset="0"/>
              </a:rPr>
              <a:t>os</a:t>
            </a:r>
            <a:r>
              <a:rPr lang="en-US" b="1" baseline="0" dirty="0">
                <a:latin typeface="Arial" panose="020B0604020202020204" pitchFamily="34" charset="0"/>
                <a:ea typeface="ＭＳ Ｐゴシック" charset="0"/>
                <a:cs typeface="ＭＳ Ｐゴシック" charset="0"/>
              </a:rPr>
              <a:t>)</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The LORD</a:t>
            </a:r>
            <a:r>
              <a:rPr lang="en-US" b="1" baseline="0" dirty="0">
                <a:latin typeface="Arial" panose="020B0604020202020204" pitchFamily="34" charset="0"/>
                <a:cs typeface="Arial" panose="020B0604020202020204" pitchFamily="34" charset="0"/>
              </a:rPr>
              <a:t> has brought you from your slavery to sin into the freedom to adore him!</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latin typeface="Arial" panose="020B0604020202020204" pitchFamily="34" charset="0"/>
                <a:cs typeface="Arial" panose="020B0604020202020204" pitchFamily="34" charset="0"/>
              </a:rPr>
              <a:t>The LORD takes us in our slavery to sin and restores us to honor him. </a:t>
            </a:r>
          </a:p>
          <a:p>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How would your priorities</a:t>
            </a:r>
            <a:r>
              <a:rPr lang="en-US" b="1" baseline="0" dirty="0">
                <a:latin typeface="Arial" panose="020B0604020202020204" pitchFamily="34" charset="0"/>
                <a:cs typeface="Arial" panose="020B0604020202020204" pitchFamily="34" charset="0"/>
              </a:rPr>
              <a:t> change?</a:t>
            </a:r>
          </a:p>
          <a:p>
            <a:r>
              <a:rPr lang="en-US" b="1" baseline="0" dirty="0">
                <a:latin typeface="Arial" panose="020B0604020202020204" pitchFamily="34" charset="0"/>
                <a:cs typeface="Arial" panose="020B0604020202020204" pitchFamily="34" charset="0"/>
              </a:rPr>
              <a:t>What would you have to give up to make God first place in your morning?</a:t>
            </a:r>
          </a:p>
          <a:p>
            <a:r>
              <a:rPr lang="en-US" b="1" baseline="0" dirty="0">
                <a:latin typeface="Arial" panose="020B0604020202020204" pitchFamily="34" charset="0"/>
                <a:cs typeface="Arial" panose="020B0604020202020204" pitchFamily="34" charset="0"/>
              </a:rPr>
              <a:t>One friend taught me a great principle. He found that he always made time for breakfast, so he established a new personal rule: No Bible, no breakfast.</a:t>
            </a:r>
          </a:p>
          <a:p>
            <a:r>
              <a:rPr lang="en-US" b="1" baseline="0" dirty="0">
                <a:latin typeface="Arial" panose="020B0604020202020204" pitchFamily="34" charset="0"/>
                <a:cs typeface="Arial" panose="020B0604020202020204" pitchFamily="34" charset="0"/>
              </a:rPr>
              <a:t>Maybe what would change for you is your independence. You, like me, just have to acknowledge your weakness to worship God and you need help from a friend.</a:t>
            </a:r>
          </a:p>
          <a:p>
            <a:r>
              <a:rPr lang="en-US" b="1" baseline="0" dirty="0">
                <a:latin typeface="Arial" panose="020B0604020202020204" pitchFamily="34" charset="0"/>
                <a:cs typeface="Arial" panose="020B0604020202020204" pitchFamily="34" charset="0"/>
              </a:rPr>
              <a:t>As you are dependent on God, so you may need to be dependent on someone else—your own Albert—to help you be dependent on God!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Would you come early for prayer and preparation?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Would reading God’s Word daily be a delight instead of a chore?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Would you begin to lead others in worship?</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Would you see your body as the new temple of the Spirit so you would take care of his temple better?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CE5D20-1627-A14B-9308-A7956D764448}" type="slidenum">
              <a:rPr lang="en-US" sz="1200">
                <a:solidFill>
                  <a:prstClr val="black"/>
                </a:solidFill>
              </a:rPr>
              <a:pPr eaLnBrk="1" hangingPunct="1"/>
              <a:t>19</a:t>
            </a:fld>
            <a:endParaRPr lang="en-US" sz="1200">
              <a:solidFill>
                <a:prstClr val="black"/>
              </a:solidFill>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To do some rebuilding in the priority of worship,</a:t>
            </a:r>
            <a:r>
              <a:rPr lang="en-US" b="1" baseline="0" dirty="0">
                <a:latin typeface="Arial" panose="020B0604020202020204" pitchFamily="34" charset="0"/>
                <a:ea typeface="ＭＳ Ｐゴシック" charset="0"/>
                <a:cs typeface="Arial" panose="020B0604020202020204" pitchFamily="34" charset="0"/>
              </a:rPr>
              <a:t> what kind of action is God calling you to take?</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We’re talking about the Second Temple Period beginning with Ezra’s book.</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7DEFC5-FB74-9647-92AD-F6A07685526C}" type="slidenum">
              <a:rPr lang="en-US" sz="1200"/>
              <a:pPr eaLnBrk="1" hangingPunct="1"/>
              <a:t>21</a:t>
            </a:fld>
            <a:endParaRPr lang="en-US" sz="12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646019-309C-2C42-814D-DCEDBA761A8D}" type="slidenum">
              <a:rPr lang="en-US" sz="1200"/>
              <a:pPr eaLnBrk="1" hangingPunct="1"/>
              <a:t>22</a:t>
            </a:fld>
            <a:endParaRPr lang="en-US" sz="12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5ACECB-0FA1-6944-B9F6-079FF0DB5F04}" type="slidenum">
              <a:rPr lang="en-US" sz="1200"/>
              <a:pPr eaLnBrk="1" hangingPunct="1"/>
              <a:t>23</a:t>
            </a:fld>
            <a:endParaRPr lang="en-US"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p:cNvSpPr>
            <a:spLocks noGrp="1" noChangeArrowheads="1"/>
          </p:cNvSpPr>
          <p:nvPr>
            <p:ph type="sldNum" sz="quarter"/>
          </p:nvPr>
        </p:nvSpPr>
        <p:spPr>
          <a:noFill/>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42EEA40-4461-4F59-9122-0FEAE05FA00D}"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534531" name="Rectangle 1026"/>
          <p:cNvSpPr>
            <a:spLocks noGrp="1" noRot="1" noChangeAspect="1" noChangeArrowheads="1" noTextEdit="1"/>
          </p:cNvSpPr>
          <p:nvPr>
            <p:ph type="sldImg"/>
          </p:nvPr>
        </p:nvSpPr>
        <p:spPr>
          <a:solidFill>
            <a:srgbClr val="FFFFFF"/>
          </a:solidFill>
          <a:ln/>
        </p:spPr>
      </p:sp>
      <p:sp>
        <p:nvSpPr>
          <p:cNvPr id="534532"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8" charset="0"/>
            </a:endParaRPr>
          </a:p>
        </p:txBody>
      </p:sp>
    </p:spTree>
    <p:extLst>
      <p:ext uri="{BB962C8B-B14F-4D97-AF65-F5344CB8AC3E}">
        <p14:creationId xmlns:p14="http://schemas.microsoft.com/office/powerpoint/2010/main" val="3848116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293751-C8E7-7F45-B85C-D2474A2FF4D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US" altLang="ja-JP" b="1" dirty="0">
                <a:latin typeface="Arial" panose="020B0604020202020204" pitchFamily="34" charset="0"/>
                <a:ea typeface="ＭＳ Ｐゴシック" charset="0"/>
                <a:cs typeface="Arial" panose="020B0604020202020204" pitchFamily="34" charset="0"/>
              </a:rPr>
              <a:t>"Babylon was being besieged by the Persian army, led by </a:t>
            </a:r>
            <a:r>
              <a:rPr lang="en-US" altLang="ja-JP" b="1" dirty="0" err="1">
                <a:latin typeface="Arial" panose="020B0604020202020204" pitchFamily="34" charset="0"/>
                <a:ea typeface="ＭＳ Ｐゴシック" charset="0"/>
                <a:cs typeface="Arial" panose="020B0604020202020204" pitchFamily="34" charset="0"/>
              </a:rPr>
              <a:t>Ugbaru</a:t>
            </a:r>
            <a:r>
              <a:rPr lang="en-US" altLang="ja-JP" b="1" dirty="0">
                <a:latin typeface="Arial" panose="020B0604020202020204" pitchFamily="34" charset="0"/>
                <a:ea typeface="ＭＳ Ｐゴシック" charset="0"/>
                <a:cs typeface="Arial" panose="020B0604020202020204" pitchFamily="34" charset="0"/>
              </a:rPr>
              <a:t>, governor of </a:t>
            </a:r>
            <a:r>
              <a:rPr lang="en-US" altLang="ja-JP" b="1" dirty="0" err="1">
                <a:latin typeface="Arial" panose="020B0604020202020204" pitchFamily="34" charset="0"/>
                <a:ea typeface="ＭＳ Ｐゴシック" charset="0"/>
                <a:cs typeface="Arial" panose="020B0604020202020204" pitchFamily="34" charset="0"/>
              </a:rPr>
              <a:t>Gutium</a:t>
            </a:r>
            <a:r>
              <a:rPr lang="en-US" altLang="ja-JP" b="1" dirty="0">
                <a:latin typeface="Arial" panose="020B0604020202020204" pitchFamily="34" charset="0"/>
                <a:ea typeface="ＭＳ Ｐゴシック" charset="0"/>
                <a:cs typeface="Arial" panose="020B0604020202020204" pitchFamily="34" charset="0"/>
              </a:rPr>
              <a:t>, while Belshazzar, inside the city, was giving a great banquet for 1,000 of his nobles. Belshazzar</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name means "Bel (another name for the god Marduk) has protected the king." Perhaps the banquet was given to show Belshazzar</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contempt for the Persians and to allay his people</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fears. Archeologists have excavated a large hall in Babylon 55 feet wide and 165 feet long that had plastered walls. Such a room would have been sufficient to house a gathering of this size. Belshazzar considered his city secure from assault because of its massive walls. Within the city were supplies that would sustain it for 20 years. Therefore the king felt he had little cause for concern."</a:t>
            </a:r>
          </a:p>
          <a:p>
            <a:pPr lvl="1" algn="l"/>
            <a:r>
              <a:rPr lang="en-US" b="1" dirty="0">
                <a:latin typeface="Arial" panose="020B0604020202020204" pitchFamily="34" charset="0"/>
                <a:ea typeface="ＭＳ Ｐゴシック" charset="0"/>
                <a:cs typeface="Arial" panose="020B0604020202020204" pitchFamily="34" charset="0"/>
              </a:rPr>
              <a:t>Dwight Pentecost, “Daniel,” eds. John F. Walvoord, Roy B. Zuck and Dallas Theological Seminary, The Bible Knowledge Commentary : An Exposition of the Scriptures (Wheaton, IL: Victor Books, 1983-1985), 1:1344.</a:t>
            </a:r>
          </a:p>
          <a:p>
            <a:pPr eaLnBrk="1" hangingPunct="1"/>
            <a:r>
              <a:rPr lang="en-US" b="1" dirty="0">
                <a:latin typeface="Arial" panose="020B0604020202020204" pitchFamily="34" charset="0"/>
                <a:ea typeface="ＭＳ Ｐゴシック" charset="0"/>
                <a:cs typeface="Arial" panose="020B0604020202020204" pitchFamily="34" charset="0"/>
              </a:rPr>
              <a:t>__________</a:t>
            </a:r>
          </a:p>
          <a:p>
            <a:pPr eaLnBrk="1" hangingPunct="1"/>
            <a:r>
              <a:rPr lang="en-US" b="1" dirty="0">
                <a:latin typeface="Arial" panose="020B0604020202020204" pitchFamily="34" charset="0"/>
                <a:ea typeface="ＭＳ Ｐゴシック" charset="0"/>
                <a:cs typeface="Arial" panose="020B0604020202020204" pitchFamily="34" charset="0"/>
              </a:rPr>
              <a:t>Common-405</a:t>
            </a:r>
          </a:p>
          <a:p>
            <a:pPr eaLnBrk="1" hangingPunct="1"/>
            <a:r>
              <a:rPr lang="en-US" b="1" dirty="0">
                <a:latin typeface="Arial" panose="020B0604020202020204" pitchFamily="34" charset="0"/>
                <a:ea typeface="ＭＳ Ｐゴシック" charset="0"/>
                <a:cs typeface="Arial" panose="020B0604020202020204" pitchFamily="34" charset="0"/>
              </a:rPr>
              <a:t>OS-27-Daniel-125</a:t>
            </a:r>
          </a:p>
          <a:p>
            <a:pPr eaLnBrk="1" hangingPunct="1"/>
            <a:r>
              <a:rPr lang="en-US" b="1" dirty="0">
                <a:latin typeface="Arial" panose="020B0604020202020204" pitchFamily="34" charset="0"/>
                <a:ea typeface="ＭＳ Ｐゴシック" charset="0"/>
                <a:cs typeface="Arial" panose="020B0604020202020204" pitchFamily="34" charset="0"/>
              </a:rPr>
              <a:t>OS-35-Habakkuk-169</a:t>
            </a:r>
          </a:p>
        </p:txBody>
      </p:sp>
    </p:spTree>
    <p:extLst>
      <p:ext uri="{BB962C8B-B14F-4D97-AF65-F5344CB8AC3E}">
        <p14:creationId xmlns:p14="http://schemas.microsoft.com/office/powerpoint/2010/main" val="3375830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C24445-A15E-0E44-8E6E-5A1AE6E644C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1570" name="Rectangle 2"/>
          <p:cNvSpPr>
            <a:spLocks noGrp="1" noRot="1" noChangeAspect="1" noChangeArrowheads="1" noTextEdit="1"/>
          </p:cNvSpPr>
          <p:nvPr>
            <p:ph type="sldImg"/>
          </p:nvPr>
        </p:nvSpPr>
        <p:spPr>
          <a:ln/>
        </p:spPr>
      </p:sp>
      <p:sp>
        <p:nvSpPr>
          <p:cNvPr id="621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Herodotus was a reputable Greek historian who recorded the unsuccessful Persian invasion of Greece and the later fall of Babylon.</a:t>
            </a:r>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__________</a:t>
            </a:r>
          </a:p>
          <a:p>
            <a:pPr eaLnBrk="1" hangingPunct="1"/>
            <a:r>
              <a:rPr lang="en-US" b="1" dirty="0">
                <a:latin typeface="Arial" panose="020B0604020202020204" pitchFamily="34" charset="0"/>
                <a:ea typeface="ＭＳ Ｐゴシック" charset="0"/>
                <a:cs typeface="Arial" panose="020B0604020202020204" pitchFamily="34" charset="0"/>
              </a:rPr>
              <a:t>OS-27-Daniel-126</a:t>
            </a:r>
          </a:p>
          <a:p>
            <a:pPr eaLnBrk="1" hangingPunct="1"/>
            <a:r>
              <a:rPr lang="en-US" b="1" dirty="0">
                <a:latin typeface="Arial" panose="020B0604020202020204" pitchFamily="34" charset="0"/>
                <a:ea typeface="ＭＳ Ｐゴシック" charset="0"/>
                <a:cs typeface="Arial" panose="020B0604020202020204" pitchFamily="34" charset="0"/>
              </a:rPr>
              <a:t>OS-35-Habakkuk-170</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B8CA15-C852-EE46-916A-5F2382280E4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3618" name="Rectangle 2"/>
          <p:cNvSpPr>
            <a:spLocks noGrp="1" noRot="1" noChangeAspect="1" noChangeArrowheads="1" noTextEdit="1"/>
          </p:cNvSpPr>
          <p:nvPr>
            <p:ph type="sldImg"/>
          </p:nvPr>
        </p:nvSpPr>
        <p:spPr>
          <a:ln/>
        </p:spPr>
      </p:sp>
      <p:sp>
        <p:nvSpPr>
          <p:cNvPr id="623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Times New Roman" pitchFamily="-112" charset="0"/>
                <a:ea typeface="ＭＳ Ｐゴシック" pitchFamily="-112" charset="-128"/>
                <a:cs typeface="ＭＳ Ｐゴシック" pitchFamily="-112" charset="-128"/>
              </a:rPr>
              <a:t>The Greek historian Herodotus describes the fall of Babylon in the same manner as does Daniel 5 with a surprise attack while the Babylonians had a party or festival.</a:t>
            </a:r>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__________</a:t>
            </a:r>
          </a:p>
          <a:p>
            <a:pPr eaLnBrk="1" hangingPunct="1"/>
            <a:r>
              <a:rPr lang="en-US" b="1" dirty="0">
                <a:latin typeface="Arial" panose="020B0604020202020204" pitchFamily="34" charset="0"/>
                <a:ea typeface="ＭＳ Ｐゴシック" charset="0"/>
                <a:cs typeface="Arial" panose="020B0604020202020204" pitchFamily="34" charset="0"/>
              </a:rPr>
              <a:t>OS-27-Daniel-127</a:t>
            </a:r>
          </a:p>
          <a:p>
            <a:pPr eaLnBrk="1" hangingPunct="1"/>
            <a:r>
              <a:rPr lang="en-US" b="1" dirty="0">
                <a:latin typeface="Arial" panose="020B0604020202020204" pitchFamily="34" charset="0"/>
                <a:ea typeface="ＭＳ Ｐゴシック" charset="0"/>
                <a:cs typeface="Arial" panose="020B0604020202020204" pitchFamily="34" charset="0"/>
              </a:rPr>
              <a:t>OS-35-Habakkuk-171</a:t>
            </a:r>
          </a:p>
          <a:p>
            <a:pPr eaLnBrk="1" hangingPunct="1"/>
            <a:endParaRPr lang="en-US" dirty="0">
              <a:latin typeface="Times New Roman" charset="0"/>
              <a:ea typeface="ＭＳ Ｐゴシック" charset="0"/>
              <a:cs typeface="ＭＳ Ｐゴシック" charset="0"/>
            </a:endParaRP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444719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Daniel was promoted to Babylon’s third position to show God's pleasure with those who accept his sovereignty (5:29).</a:t>
            </a:r>
          </a:p>
          <a:p>
            <a:pPr eaLnBrk="1" hangingPunct="1"/>
            <a:r>
              <a:rPr lang="en-US" b="1" dirty="0">
                <a:latin typeface="Arial" panose="020B0604020202020204" pitchFamily="34" charset="0"/>
                <a:ea typeface="ＭＳ Ｐゴシック" charset="0"/>
                <a:cs typeface="Arial" panose="020B0604020202020204" pitchFamily="34" charset="0"/>
              </a:rPr>
              <a:t>Belshazzar lost his kingdom that night to Darius the Mede [in the reign of Cyrus the Persian, 6:28] for denying God's rule (5:30).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Stephen Anderson argues </a:t>
            </a:r>
            <a:r>
              <a:rPr lang="en-US" sz="1200" b="0" kern="1200" dirty="0">
                <a:solidFill>
                  <a:schemeClr val="tx1"/>
                </a:solidFill>
                <a:effectLst/>
                <a:latin typeface="Times New Roman" pitchFamily="-112" charset="0"/>
                <a:ea typeface="ＭＳ Ｐゴシック" pitchFamily="-112" charset="-128"/>
                <a:cs typeface="ＭＳ Ｐゴシック" pitchFamily="-112" charset="-128"/>
              </a:rPr>
              <a:t>Darius the Mede as </a:t>
            </a:r>
            <a:r>
              <a:rPr lang="en-US" sz="1200" b="0" kern="1200" dirty="0" err="1">
                <a:solidFill>
                  <a:schemeClr val="tx1"/>
                </a:solidFill>
                <a:effectLst/>
                <a:latin typeface="Times New Roman" pitchFamily="-112" charset="0"/>
                <a:ea typeface="ＭＳ Ｐゴシック" pitchFamily="-112" charset="-128"/>
                <a:cs typeface="ＭＳ Ｐゴシック" pitchFamily="-112" charset="-128"/>
              </a:rPr>
              <a:t>Cyaxares</a:t>
            </a:r>
            <a:r>
              <a:rPr lang="en-US" sz="1200" b="0" kern="1200" dirty="0">
                <a:solidFill>
                  <a:schemeClr val="tx1"/>
                </a:solidFill>
                <a:effectLst/>
                <a:latin typeface="Times New Roman" pitchFamily="-112" charset="0"/>
                <a:ea typeface="ＭＳ Ｐゴシック" pitchFamily="-112" charset="-128"/>
                <a:cs typeface="ＭＳ Ｐゴシック" pitchFamily="-112" charset="-128"/>
              </a:rPr>
              <a:t> II and some evangelical scholars, such as Kirk MacGregor and Paul Tanner, have subsequently followed his arguments.  See his article on this webpage.</a:t>
            </a:r>
          </a:p>
        </p:txBody>
      </p:sp>
    </p:spTree>
    <p:extLst>
      <p:ext uri="{BB962C8B-B14F-4D97-AF65-F5344CB8AC3E}">
        <p14:creationId xmlns:p14="http://schemas.microsoft.com/office/powerpoint/2010/main" val="9512928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Daniel was promoted to Babylon’s third position to show God's pleasure with those who accept his sovereignty (5:29).</a:t>
            </a:r>
          </a:p>
          <a:p>
            <a:pPr eaLnBrk="1" hangingPunct="1"/>
            <a:r>
              <a:rPr lang="en-US" b="1" dirty="0">
                <a:latin typeface="Arial" panose="020B0604020202020204" pitchFamily="34" charset="0"/>
                <a:ea typeface="ＭＳ Ｐゴシック" charset="0"/>
                <a:cs typeface="Arial" panose="020B0604020202020204" pitchFamily="34" charset="0"/>
              </a:rPr>
              <a:t>Belshazzar lost his kingdom that night to Darius the Mede [in the reign of Cyrus the Persian, 6:28] for denying God's rule (5:30).</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32707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Ezra we see the center of Israel’s worship rebuilt—that structure that also needed the Jews themselves rebuilt.</a:t>
            </a:r>
          </a:p>
          <a:p>
            <a:endParaRPr lang="en-US" dirty="0"/>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3</a:t>
            </a:fld>
            <a:endParaRPr lang="en-US"/>
          </a:p>
        </p:txBody>
      </p:sp>
    </p:spTree>
    <p:extLst>
      <p:ext uri="{BB962C8B-B14F-4D97-AF65-F5344CB8AC3E}">
        <p14:creationId xmlns:p14="http://schemas.microsoft.com/office/powerpoint/2010/main" val="3743354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14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5314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EB091B67-D3A0-47AD-A9F8-26CBDA16CD6B}"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37</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531460"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531461" name="Rectangle 2"/>
          <p:cNvSpPr>
            <a:spLocks noGrp="1" noChangeArrowheads="1"/>
          </p:cNvSpPr>
          <p:nvPr>
            <p:ph type="body" idx="1"/>
          </p:nvPr>
        </p:nvSpPr>
        <p:spPr>
          <a:xfrm>
            <a:off x="685800" y="4343400"/>
            <a:ext cx="5486400" cy="4114800"/>
          </a:xfrm>
          <a:noFill/>
          <a:ln/>
        </p:spPr>
        <p:txBody>
          <a:bodyPr wrap="none" anchor="ctr"/>
          <a:lstStyle/>
          <a:p>
            <a:r>
              <a:rPr lang="en-US" b="1" dirty="0">
                <a:latin typeface="Arial" panose="020B0604020202020204" pitchFamily="34" charset="0"/>
                <a:cs typeface="Arial" panose="020B0604020202020204" pitchFamily="34" charset="0"/>
              </a:rPr>
              <a:t>Do you know why you did not hear of this prophecy? Because it never happened!</a:t>
            </a:r>
          </a:p>
          <a:p>
            <a:r>
              <a:rPr lang="en-US" b="1" dirty="0">
                <a:latin typeface="Arial" panose="020B0604020202020204" pitchFamily="34" charset="0"/>
                <a:cs typeface="Arial" panose="020B0604020202020204" pitchFamily="34" charset="0"/>
              </a:rPr>
              <a:t>But what if it did? What if Raffles predicted the actual name of the founder of modern Singapore—and specified that he would rebuild the nation following World War II?</a:t>
            </a:r>
          </a:p>
          <a:p>
            <a:r>
              <a:rPr lang="en-US" b="1" dirty="0">
                <a:latin typeface="Arial" panose="020B0604020202020204" pitchFamily="34" charset="0"/>
                <a:cs typeface="Arial" panose="020B0604020202020204" pitchFamily="34" charset="0"/>
              </a:rPr>
              <a:t>Wouldn’t that be amazing—perhaps even divinely inspired?</a:t>
            </a:r>
          </a:p>
        </p:txBody>
      </p:sp>
    </p:spTree>
    <p:extLst>
      <p:ext uri="{BB962C8B-B14F-4D97-AF65-F5344CB8AC3E}">
        <p14:creationId xmlns:p14="http://schemas.microsoft.com/office/powerpoint/2010/main" val="41685054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82"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532483"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37C35156-CB6F-4F2F-9B53-3A8F1DDC35C7}"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38</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532484"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532485" name="Rectangle 2"/>
          <p:cNvSpPr>
            <a:spLocks noGrp="1" noChangeArrowheads="1"/>
          </p:cNvSpPr>
          <p:nvPr>
            <p:ph type="body" idx="1"/>
          </p:nvPr>
        </p:nvSpPr>
        <p:spPr>
          <a:xfrm>
            <a:off x="685800" y="4343400"/>
            <a:ext cx="5486400" cy="4114800"/>
          </a:xfrm>
          <a:noFill/>
          <a:ln/>
        </p:spPr>
        <p:txBody>
          <a:bodyPr wrap="none" anchor="ctr"/>
          <a:lstStyle/>
          <a:p>
            <a:r>
              <a:rPr lang="en-US" b="1" dirty="0">
                <a:latin typeface="Arial" panose="020B0604020202020204" pitchFamily="34" charset="0"/>
                <a:cs typeface="Arial" panose="020B0604020202020204" pitchFamily="34" charset="0"/>
              </a:rPr>
              <a:t>This is what God did with Isaiah’s prediction some 160 years before Cyrus the Persian sent the Jews back from Babylon and restored Jerusalem. Cyrus not only commanded the restoration of the temple in Ezra 1:2, but he funded the effort! </a:t>
            </a:r>
          </a:p>
          <a:p>
            <a:r>
              <a:rPr lang="en-US" b="1" dirty="0">
                <a:latin typeface="Arial" panose="020B0604020202020204" pitchFamily="34" charset="0"/>
                <a:cs typeface="Arial" panose="020B0604020202020204" pitchFamily="34" charset="0"/>
              </a:rPr>
              <a:t>Isaiah notes the victories of Cyrus but not by name in 41:2, 25, but then specifically gives the name of Cyrus SIX times in his prophecy (NLT). Look these up in your Bible:</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Is. 44:28  When I say of Cyrus, ‘He is my shepherd,’ </a:t>
            </a:r>
          </a:p>
          <a:p>
            <a:r>
              <a:rPr lang="en-US" b="1" dirty="0">
                <a:latin typeface="Arial" panose="020B0604020202020204" pitchFamily="34" charset="0"/>
                <a:cs typeface="Arial" panose="020B0604020202020204" pitchFamily="34" charset="0"/>
              </a:rPr>
              <a:t>he will certainly do as I say. </a:t>
            </a:r>
          </a:p>
          <a:p>
            <a:r>
              <a:rPr lang="en-US" b="1" dirty="0">
                <a:latin typeface="Arial" panose="020B0604020202020204" pitchFamily="34" charset="0"/>
                <a:cs typeface="Arial" panose="020B0604020202020204" pitchFamily="34" charset="0"/>
              </a:rPr>
              <a:t>He will command, ‘Rebuild Jerusalem’; </a:t>
            </a:r>
          </a:p>
          <a:p>
            <a:r>
              <a:rPr lang="en-US" b="1" dirty="0">
                <a:latin typeface="Arial" panose="020B0604020202020204" pitchFamily="34" charset="0"/>
                <a:cs typeface="Arial" panose="020B0604020202020204" pitchFamily="34" charset="0"/>
              </a:rPr>
              <a:t>he will say, ‘Restore the Temple.’” </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Is. 45:1     This is what the LORD says to Cyrus, his anointed one, </a:t>
            </a:r>
          </a:p>
          <a:p>
            <a:r>
              <a:rPr lang="en-US" b="1" dirty="0">
                <a:latin typeface="Arial" panose="020B0604020202020204" pitchFamily="34" charset="0"/>
                <a:cs typeface="Arial" panose="020B0604020202020204" pitchFamily="34" charset="0"/>
              </a:rPr>
              <a:t>whose right hand he will empower. </a:t>
            </a:r>
          </a:p>
          <a:p>
            <a:r>
              <a:rPr lang="en-US" b="1" dirty="0">
                <a:latin typeface="Arial" panose="020B0604020202020204" pitchFamily="34" charset="0"/>
                <a:cs typeface="Arial" panose="020B0604020202020204" pitchFamily="34" charset="0"/>
              </a:rPr>
              <a:t>Before him, mighty kings will be paralyzed with fear. </a:t>
            </a:r>
          </a:p>
          <a:p>
            <a:r>
              <a:rPr lang="en-US" b="1" dirty="0">
                <a:latin typeface="Arial" panose="020B0604020202020204" pitchFamily="34" charset="0"/>
                <a:cs typeface="Arial" panose="020B0604020202020204" pitchFamily="34" charset="0"/>
              </a:rPr>
              <a:t>Their fortress gates will be opened, </a:t>
            </a:r>
          </a:p>
          <a:p>
            <a:r>
              <a:rPr lang="en-US" b="1" dirty="0">
                <a:latin typeface="Arial" panose="020B0604020202020204" pitchFamily="34" charset="0"/>
                <a:cs typeface="Arial" panose="020B0604020202020204" pitchFamily="34" charset="0"/>
              </a:rPr>
              <a:t>never to shut again. </a:t>
            </a:r>
          </a:p>
          <a:p>
            <a:r>
              <a:rPr lang="en-US" b="1" dirty="0">
                <a:latin typeface="Arial" panose="020B0604020202020204" pitchFamily="34" charset="0"/>
                <a:cs typeface="Arial" panose="020B0604020202020204" pitchFamily="34" charset="0"/>
              </a:rPr>
              <a:t>2  This is what the LORD says: </a:t>
            </a:r>
          </a:p>
          <a:p>
            <a:r>
              <a:rPr lang="en-US" b="1" dirty="0">
                <a:latin typeface="Arial" panose="020B0604020202020204" pitchFamily="34" charset="0"/>
                <a:cs typeface="Arial" panose="020B0604020202020204" pitchFamily="34" charset="0"/>
              </a:rPr>
              <a:t>“I will go before you, Cyrus, </a:t>
            </a:r>
          </a:p>
          <a:p>
            <a:r>
              <a:rPr lang="en-US" b="1" dirty="0">
                <a:latin typeface="Arial" panose="020B0604020202020204" pitchFamily="34" charset="0"/>
                <a:cs typeface="Arial" panose="020B0604020202020204" pitchFamily="34" charset="0"/>
              </a:rPr>
              <a:t>and level the mountains. </a:t>
            </a:r>
          </a:p>
          <a:p>
            <a:r>
              <a:rPr lang="en-US" b="1" dirty="0">
                <a:latin typeface="Arial" panose="020B0604020202020204" pitchFamily="34" charset="0"/>
                <a:cs typeface="Arial" panose="020B0604020202020204" pitchFamily="34" charset="0"/>
              </a:rPr>
              <a:t>I will smash down gates of bronze </a:t>
            </a:r>
          </a:p>
          <a:p>
            <a:r>
              <a:rPr lang="en-US" b="1" dirty="0">
                <a:latin typeface="Arial" panose="020B0604020202020204" pitchFamily="34" charset="0"/>
                <a:cs typeface="Arial" panose="020B0604020202020204" pitchFamily="34" charset="0"/>
              </a:rPr>
              <a:t>and cut through bars of iron. </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Is. 45:13  I will raise up Cyrus to fulfill my righteous purpose, </a:t>
            </a:r>
          </a:p>
          <a:p>
            <a:r>
              <a:rPr lang="en-US" b="1" dirty="0">
                <a:latin typeface="Arial" panose="020B0604020202020204" pitchFamily="34" charset="0"/>
                <a:cs typeface="Arial" panose="020B0604020202020204" pitchFamily="34" charset="0"/>
              </a:rPr>
              <a:t>and I will guide his actions. </a:t>
            </a:r>
          </a:p>
          <a:p>
            <a:r>
              <a:rPr lang="en-US" b="1" dirty="0">
                <a:latin typeface="Arial" panose="020B0604020202020204" pitchFamily="34" charset="0"/>
                <a:cs typeface="Arial" panose="020B0604020202020204" pitchFamily="34" charset="0"/>
              </a:rPr>
              <a:t>He will restore my city and free my captive people— </a:t>
            </a:r>
          </a:p>
          <a:p>
            <a:r>
              <a:rPr lang="en-US" b="1" dirty="0">
                <a:latin typeface="Arial" panose="020B0604020202020204" pitchFamily="34" charset="0"/>
                <a:cs typeface="Arial" panose="020B0604020202020204" pitchFamily="34" charset="0"/>
              </a:rPr>
              <a:t>without seeking a reward! </a:t>
            </a:r>
          </a:p>
          <a:p>
            <a:r>
              <a:rPr lang="en-US" b="1" dirty="0">
                <a:latin typeface="Arial" panose="020B0604020202020204" pitchFamily="34" charset="0"/>
                <a:cs typeface="Arial" panose="020B0604020202020204" pitchFamily="34" charset="0"/>
              </a:rPr>
              <a:t>I, the LORD of Heaven’s Armies, have spoken!” </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Is. 48:14     Have any of your idols ever told you this? </a:t>
            </a:r>
          </a:p>
          <a:p>
            <a:r>
              <a:rPr lang="en-US" b="1" dirty="0">
                <a:latin typeface="Arial" panose="020B0604020202020204" pitchFamily="34" charset="0"/>
                <a:cs typeface="Arial" panose="020B0604020202020204" pitchFamily="34" charset="0"/>
              </a:rPr>
              <a:t>Come, all of you, and listen: </a:t>
            </a:r>
          </a:p>
          <a:p>
            <a:r>
              <a:rPr lang="en-US" b="1" dirty="0">
                <a:latin typeface="Arial" panose="020B0604020202020204" pitchFamily="34" charset="0"/>
                <a:cs typeface="Arial" panose="020B0604020202020204" pitchFamily="34" charset="0"/>
              </a:rPr>
              <a:t>The LORD has chosen Cyrus as his ally. </a:t>
            </a:r>
          </a:p>
          <a:p>
            <a:r>
              <a:rPr lang="en-US" b="1" dirty="0">
                <a:latin typeface="Arial" panose="020B0604020202020204" pitchFamily="34" charset="0"/>
                <a:cs typeface="Arial" panose="020B0604020202020204" pitchFamily="34" charset="0"/>
              </a:rPr>
              <a:t>He will use him to put an end to the empire of Babylon </a:t>
            </a:r>
          </a:p>
          <a:p>
            <a:r>
              <a:rPr lang="en-US" b="1" dirty="0">
                <a:latin typeface="Arial" panose="020B0604020202020204" pitchFamily="34" charset="0"/>
                <a:cs typeface="Arial" panose="020B0604020202020204" pitchFamily="34" charset="0"/>
              </a:rPr>
              <a:t>and to destroy the Babylonian armies. </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Is. 48:15     “I have said it: I am calling Cyrus! </a:t>
            </a:r>
          </a:p>
          <a:p>
            <a:r>
              <a:rPr lang="en-US" b="1" dirty="0">
                <a:latin typeface="Arial" panose="020B0604020202020204" pitchFamily="34" charset="0"/>
                <a:cs typeface="Arial" panose="020B0604020202020204" pitchFamily="34" charset="0"/>
              </a:rPr>
              <a:t>I will send him on this errand and will help him succeed. </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09109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p:cNvSpPr>
            <a:spLocks noGrp="1" noChangeArrowheads="1"/>
          </p:cNvSpPr>
          <p:nvPr>
            <p:ph type="sldNum" sz="quarter"/>
          </p:nvPr>
        </p:nvSpPr>
        <p:spPr>
          <a:noFill/>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902EDCD-A219-418A-9D94-92C5A270C4B7}"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57200" rtl="0" eaLnBrk="1" fontAlgn="base" latinLnBrk="0" hangingPunct="1">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526339" name="Rectangle 1026"/>
          <p:cNvSpPr>
            <a:spLocks noGrp="1" noRot="1" noChangeAspect="1" noChangeArrowheads="1" noTextEdit="1"/>
          </p:cNvSpPr>
          <p:nvPr>
            <p:ph type="sldImg"/>
          </p:nvPr>
        </p:nvSpPr>
        <p:spPr>
          <a:solidFill>
            <a:srgbClr val="FFFFFF"/>
          </a:solidFill>
          <a:ln/>
        </p:spPr>
      </p:sp>
      <p:sp>
        <p:nvSpPr>
          <p:cNvPr id="526340"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8" charset="0"/>
            </a:endParaRPr>
          </a:p>
        </p:txBody>
      </p:sp>
    </p:spTree>
    <p:extLst>
      <p:ext uri="{BB962C8B-B14F-4D97-AF65-F5344CB8AC3E}">
        <p14:creationId xmlns:p14="http://schemas.microsoft.com/office/powerpoint/2010/main" val="8725376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small cylinder details the priorities of Cyrus the Great.</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5229670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7E9C6A1-9E6C-BA41-8CE5-5B017F5305CA}"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6242114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p:nvPr>
        </p:nvSpPr>
        <p:spPr>
          <a:noFill/>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1DB4EE2-C263-4EAF-98B0-F55737B1D2D4}"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57200" rtl="0" eaLnBrk="1" fontAlgn="base" latinLnBrk="0" hangingPunct="1">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527363" name="Rectangle 1026"/>
          <p:cNvSpPr>
            <a:spLocks noGrp="1" noRot="1" noChangeAspect="1" noChangeArrowheads="1" noTextEdit="1"/>
          </p:cNvSpPr>
          <p:nvPr>
            <p:ph type="sldImg"/>
          </p:nvPr>
        </p:nvSpPr>
        <p:spPr>
          <a:solidFill>
            <a:srgbClr val="FFFFFF"/>
          </a:solidFill>
          <a:ln/>
        </p:spPr>
      </p:sp>
      <p:sp>
        <p:nvSpPr>
          <p:cNvPr id="527364"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8" charset="0"/>
            </a:endParaRPr>
          </a:p>
        </p:txBody>
      </p:sp>
    </p:spTree>
    <p:extLst>
      <p:ext uri="{BB962C8B-B14F-4D97-AF65-F5344CB8AC3E}">
        <p14:creationId xmlns:p14="http://schemas.microsoft.com/office/powerpoint/2010/main" val="30463422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68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09568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3E5627BA-37CF-5941-9ABD-0C9944728AF5}"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568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B451786-DA79-D442-A992-9DDFEF87224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568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095686"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720803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Jews needed to renew their commitment to God based on his commitment to them over the ages. Yet they also needed to see God working in their lives right then as they lived outside the land of Israel.</a:t>
            </a:r>
            <a:r>
              <a:rPr lang="en-SG" dirty="0">
                <a:effectLst/>
              </a:rPr>
              <a:t> </a:t>
            </a:r>
          </a:p>
          <a:p>
            <a:endParaRPr lang="en-SG" b="1" dirty="0">
              <a:effectLst/>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Cyrus</a:t>
            </a:r>
            <a:r>
              <a:rPr lang="en-US" b="1" baseline="0" dirty="0">
                <a:latin typeface="Arial" panose="020B0604020202020204" pitchFamily="34" charset="0"/>
                <a:ea typeface="ＭＳ Ｐゴシック" charset="0"/>
                <a:cs typeface="Arial" panose="020B0604020202020204" pitchFamily="34" charset="0"/>
              </a:rPr>
              <a:t> ruled over an absolutely ENORMOUS kingdom that eventually stretched from Greece in the west and India in the east. From his capital at Susa he had control over 127 provinces! God moved his heart to initiate a return to the land not only for the Jews but for other conquered peoples—as long as they would pray for the welfare of the king and his sons.</a:t>
            </a:r>
          </a:p>
          <a:p>
            <a:r>
              <a:rPr lang="en-US" b="1" baseline="0" dirty="0">
                <a:latin typeface="Arial" panose="020B0604020202020204" pitchFamily="34" charset="0"/>
                <a:ea typeface="ＭＳ Ｐゴシック" charset="0"/>
                <a:cs typeface="Arial" panose="020B0604020202020204" pitchFamily="34" charset="0"/>
              </a:rPr>
              <a:t>__________________</a:t>
            </a:r>
          </a:p>
          <a:p>
            <a:r>
              <a:rPr lang="en-US" b="1" baseline="0" dirty="0">
                <a:latin typeface="Arial" panose="020B0604020202020204" pitchFamily="34" charset="0"/>
                <a:ea typeface="ＭＳ Ｐゴシック" charset="0"/>
                <a:cs typeface="Arial" panose="020B0604020202020204" pitchFamily="34" charset="0"/>
              </a:rPr>
              <a:t>OS-15-Ezra-50, 82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Arial" panose="020B0604020202020204" pitchFamily="34" charset="0"/>
              </a:rPr>
              <a:t>OS-17-Esther-82</a:t>
            </a:r>
          </a:p>
          <a:p>
            <a:r>
              <a:rPr lang="en-US" b="1" baseline="0" dirty="0">
                <a:latin typeface="Arial" panose="020B0604020202020204" pitchFamily="34" charset="0"/>
                <a:ea typeface="ＭＳ Ｐゴシック" charset="0"/>
                <a:cs typeface="Arial" panose="020B0604020202020204" pitchFamily="34" charset="0"/>
              </a:rPr>
              <a:t>OS-27-Daniel-342</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When my family moved to Singapore in 1991</a:t>
            </a:r>
            <a:r>
              <a:rPr lang="en-US" b="1" baseline="0" dirty="0">
                <a:latin typeface="Arial" panose="020B0604020202020204" pitchFamily="34" charset="0"/>
                <a:cs typeface="Arial" panose="020B0604020202020204" pitchFamily="34" charset="0"/>
              </a:rPr>
              <a:t> for me to teach at Singapore Bible College, after securing our housing, our first item of business was to find a church.</a:t>
            </a:r>
          </a:p>
          <a:p>
            <a:r>
              <a:rPr lang="en-US" b="1" baseline="0" dirty="0">
                <a:latin typeface="Arial" panose="020B0604020202020204" pitchFamily="34" charset="0"/>
                <a:cs typeface="Arial" panose="020B0604020202020204" pitchFamily="34" charset="0"/>
              </a:rPr>
              <a:t>So I did what many people did back then—"let your fingers do the walking" was the slogan of the Yellow Pages.</a:t>
            </a:r>
          </a:p>
          <a:p>
            <a:r>
              <a:rPr lang="en-US" b="1" baseline="0" dirty="0">
                <a:latin typeface="Arial" panose="020B0604020202020204" pitchFamily="34" charset="0"/>
                <a:cs typeface="Arial" panose="020B0604020202020204" pitchFamily="34" charset="0"/>
              </a:rPr>
              <a:t>For those of us who have no idea what I'm talking about—and that is a lot of us since everyone in this church is younger than me—the Yellow Pages was the "go to" place before the internet.</a:t>
            </a:r>
          </a:p>
          <a:p>
            <a:r>
              <a:rPr lang="en-US" b="1" baseline="0" dirty="0">
                <a:latin typeface="Arial" panose="020B0604020202020204" pitchFamily="34" charset="0"/>
                <a:cs typeface="Arial" panose="020B0604020202020204" pitchFamily="34" charset="0"/>
              </a:rPr>
              <a:t>Every business and individual had their phone number there back in the late 20</a:t>
            </a:r>
            <a:r>
              <a:rPr lang="en-US" b="1" baseline="30000" dirty="0">
                <a:latin typeface="Arial" panose="020B0604020202020204" pitchFamily="34" charset="0"/>
                <a:cs typeface="Arial" panose="020B0604020202020204" pitchFamily="34" charset="0"/>
              </a:rPr>
              <a:t>th</a:t>
            </a:r>
            <a:r>
              <a:rPr lang="en-US" b="1" baseline="0" dirty="0">
                <a:latin typeface="Arial" panose="020B0604020202020204" pitchFamily="34" charset="0"/>
                <a:cs typeface="Arial" panose="020B0604020202020204" pitchFamily="34" charset="0"/>
              </a:rPr>
              <a:t> century.</a:t>
            </a:r>
          </a:p>
          <a:p>
            <a:r>
              <a:rPr lang="en-US" b="1" baseline="0" dirty="0">
                <a:latin typeface="Arial" panose="020B0604020202020204" pitchFamily="34" charset="0"/>
                <a:cs typeface="Arial" panose="020B0604020202020204" pitchFamily="34" charset="0"/>
              </a:rPr>
              <a:t>• So I looked under "Churches." But I found no entries!</a:t>
            </a:r>
          </a:p>
          <a:p>
            <a:r>
              <a:rPr lang="en-US" b="1" baseline="0" dirty="0">
                <a:latin typeface="Arial" panose="020B0604020202020204" pitchFamily="34" charset="0"/>
                <a:cs typeface="Arial" panose="020B0604020202020204" pitchFamily="34" charset="0"/>
              </a:rPr>
              <a:t>"Really?" I thought. "Sure the churches are in here. There are hundreds of churches in Singapore!"</a:t>
            </a:r>
          </a:p>
          <a:p>
            <a:r>
              <a:rPr lang="en-US" b="1" baseline="0" dirty="0">
                <a:latin typeface="Arial" panose="020B0604020202020204" pitchFamily="34" charset="0"/>
                <a:cs typeface="Arial" panose="020B0604020202020204" pitchFamily="34" charset="0"/>
              </a:rPr>
              <a:t>So I looked up "Christian," but there was no entry there either. Then I tried "Baptist"—no go. </a:t>
            </a:r>
          </a:p>
          <a:p>
            <a:r>
              <a:rPr lang="en-US" b="1" baseline="0" dirty="0">
                <a:latin typeface="Arial" panose="020B0604020202020204" pitchFamily="34" charset="0"/>
                <a:cs typeface="Arial" panose="020B0604020202020204" pitchFamily="34" charset="0"/>
              </a:rPr>
              <a:t>You are laughing, but where would you look?!</a:t>
            </a:r>
          </a:p>
          <a:p>
            <a:r>
              <a:rPr lang="en-US" b="1" baseline="0" dirty="0">
                <a:latin typeface="Arial" panose="020B0604020202020204" pitchFamily="34" charset="0"/>
                <a:cs typeface="Arial" panose="020B0604020202020204" pitchFamily="34" charset="0"/>
              </a:rPr>
              <a:t>Finally, somehow, I found them under "P" alphabetically. Sure enough, the churches were all listed there in the "P" section, under "Places</a:t>
            </a:r>
            <a:r>
              <a:rPr lang="mr-IN" b="1" baseline="0" dirty="0">
                <a:latin typeface="Arial" panose="020B0604020202020204" pitchFamily="34" charset="0"/>
                <a:cs typeface="Arial"/>
              </a:rPr>
              <a:t>…</a:t>
            </a:r>
            <a:r>
              <a:rPr lang="en-US" b="1" baseline="0" dirty="0">
                <a:latin typeface="Arial" panose="020B0604020202020204" pitchFamily="34" charset="0"/>
                <a:cs typeface="Arial" panose="020B0604020202020204" pitchFamily="34" charset="0"/>
              </a:rPr>
              <a:t>of Worship"!</a:t>
            </a:r>
          </a:p>
          <a:p>
            <a:r>
              <a:rPr lang="en-US" b="1" baseline="0" dirty="0">
                <a:latin typeface="Arial" panose="020B0604020202020204" pitchFamily="34" charset="0"/>
                <a:cs typeface="Arial" panose="020B0604020202020204" pitchFamily="34" charset="0"/>
              </a:rPr>
              <a:t>At that spot were listed, by religion, the Buddhist, Hindu, Muslim and Christian places of worship.</a:t>
            </a:r>
          </a:p>
          <a:p>
            <a:r>
              <a:rPr lang="en-US" b="1" baseline="0" dirty="0">
                <a:latin typeface="Arial" panose="020B0604020202020204" pitchFamily="34" charset="0"/>
                <a:cs typeface="Arial" panose="020B0604020202020204" pitchFamily="34" charset="0"/>
              </a:rPr>
              <a:t>I guess what hit me most as I saw this was that these were all deemed places of worship—not places of teaching, not places of ministry, not places of gathering, not places evangelizing.</a:t>
            </a:r>
          </a:p>
          <a:p>
            <a:r>
              <a:rPr lang="en-US" b="1" baseline="0" dirty="0">
                <a:latin typeface="Arial" panose="020B0604020202020204" pitchFamily="34" charset="0"/>
                <a:cs typeface="Arial" panose="020B0604020202020204" pitchFamily="34" charset="0"/>
              </a:rPr>
              <a:t>There, right there through my Yellow Pages, God spoke to me. What each religion is doing, more than anything else, is worshipping!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Once again, this book—like every book in the Bible—focuses on what GOD did. In this case, he looked past the sins of those who returned to Jerusalem because he had big plans.</a:t>
            </a:r>
          </a:p>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pPr marL="0" marR="0" indent="0" algn="l" defTabSz="457200" rtl="0" eaLnBrk="1" fontAlgn="auto" latinLnBrk="0" hangingPunct="1">
              <a:lnSpc>
                <a:spcPct val="100000"/>
              </a:lnSpc>
              <a:spcBef>
                <a:spcPts val="0"/>
              </a:spcBef>
              <a:spcAft>
                <a:spcPts val="0"/>
              </a:spcAft>
              <a:buClrTx/>
              <a:buSzTx/>
              <a:buFontTx/>
              <a:buNone/>
              <a:tabLst/>
              <a:defRPr/>
            </a:pPr>
            <a:r>
              <a:rPr lang="en-US"/>
              <a:t>Why do we leave the world to gather in community? Why church?</a:t>
            </a:r>
          </a:p>
          <a:p>
            <a:pPr marL="0" marR="0" indent="0" algn="l" defTabSz="457200" rtl="0" eaLnBrk="1" fontAlgn="auto" latinLnBrk="0" hangingPunct="1">
              <a:lnSpc>
                <a:spcPct val="100000"/>
              </a:lnSpc>
              <a:spcBef>
                <a:spcPts val="0"/>
              </a:spcBef>
              <a:spcAft>
                <a:spcPts val="0"/>
              </a:spcAft>
              <a:buClrTx/>
              <a:buSzTx/>
              <a:buFontTx/>
              <a:buNone/>
              <a:tabLst/>
              <a:defRPr/>
            </a:pPr>
            <a:r>
              <a:rPr lang="en-US"/>
              <a:t>•</a:t>
            </a:r>
            <a:r>
              <a:rPr lang="en-US" baseline="0"/>
              <a:t> </a:t>
            </a:r>
            <a:r>
              <a:rPr lang="en-US"/>
              <a:t>Is it to learn and teach?</a:t>
            </a:r>
          </a:p>
          <a:p>
            <a:r>
              <a:rPr lang="en-US"/>
              <a:t>• Do we gather mostly to sing?</a:t>
            </a:r>
          </a:p>
          <a:p>
            <a:r>
              <a:rPr lang="en-US"/>
              <a:t>• Is fellowship our chief reason to come together?</a:t>
            </a:r>
          </a:p>
          <a:p>
            <a:r>
              <a:rPr lang="en-US"/>
              <a:t>• Is our chief reason to gather to serve?</a:t>
            </a:r>
          </a:p>
          <a:p>
            <a:r>
              <a:rPr lang="en-US"/>
              <a:t>• Oops. That is the wrong kind of serve. I mean do</a:t>
            </a:r>
            <a:r>
              <a:rPr lang="en-US" baseline="0"/>
              <a:t> we gather mainly to serve God?</a:t>
            </a:r>
            <a:endParaRPr lang="en-US"/>
          </a:p>
          <a:p>
            <a:r>
              <a:rPr lang="en-US"/>
              <a:t>What</a:t>
            </a:r>
            <a:r>
              <a:rPr lang="en-US" baseline="0"/>
              <a:t> kind of service is this? It is a WORSHIP service!</a:t>
            </a:r>
            <a:endParaRPr lang="en-US"/>
          </a:p>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In 2013 during a time of great loneliness after two dogs died, my brothers bought a new Shitzhu for my 82-year-old mother. Mom named the new puppy the Chinese name Mei</a:t>
            </a:r>
            <a:r>
              <a:rPr lang="en-US" baseline="0"/>
              <a:t> Ling. She was really easy to care for, never messed on the carpet, and provided a lot of companionship for her.</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54</a:t>
            </a:fld>
            <a:endParaRPr lang="en-US"/>
          </a:p>
        </p:txBody>
      </p:sp>
    </p:spTree>
    <p:extLst>
      <p:ext uri="{BB962C8B-B14F-4D97-AF65-F5344CB8AC3E}">
        <p14:creationId xmlns:p14="http://schemas.microsoft.com/office/powerpoint/2010/main" val="20271297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"Everyone loves Mei Ling,"was the refrain as Mom brought her to the elderly home where her</a:t>
            </a:r>
            <a:r>
              <a:rPr lang="en-US" baseline="0"/>
              <a:t> husband lives. My son and daughter-in-law were among those who visited.</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55</a:t>
            </a:fld>
            <a:endParaRPr lang="en-US"/>
          </a:p>
        </p:txBody>
      </p:sp>
    </p:spTree>
    <p:extLst>
      <p:ext uri="{BB962C8B-B14F-4D97-AF65-F5344CB8AC3E}">
        <p14:creationId xmlns:p14="http://schemas.microsoft.com/office/powerpoint/2010/main" val="4631669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But in a routine</a:t>
            </a:r>
            <a:r>
              <a:rPr lang="en-US" baseline="0"/>
              <a:t> operation to fix Mei Ling’s ear, the vet got Mei Ling mixed up with another dog and put down Mei Ling instead.</a:t>
            </a:r>
          </a:p>
          <a:p>
            <a:r>
              <a:rPr lang="en-US" baseline="0"/>
              <a:t>Mom was devasted. </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56</a:t>
            </a:fld>
            <a:endParaRPr lang="en-US"/>
          </a:p>
        </p:txBody>
      </p:sp>
    </p:spTree>
    <p:extLst>
      <p:ext uri="{BB962C8B-B14F-4D97-AF65-F5344CB8AC3E}">
        <p14:creationId xmlns:p14="http://schemas.microsoft.com/office/powerpoint/2010/main" val="31175202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Gone was her companion of three years.</a:t>
            </a:r>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57</a:t>
            </a:fld>
            <a:endParaRPr lang="en-US"/>
          </a:p>
        </p:txBody>
      </p:sp>
    </p:spTree>
    <p:extLst>
      <p:ext uri="{BB962C8B-B14F-4D97-AF65-F5344CB8AC3E}">
        <p14:creationId xmlns:p14="http://schemas.microsoft.com/office/powerpoint/2010/main" val="38874969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How have you messed up?</a:t>
            </a:r>
          </a:p>
          <a:p>
            <a:r>
              <a:rPr lang="en-US"/>
              <a:t>We have all made bad decisions that cost us money, a job, a relationship, or some other loss.</a:t>
            </a:r>
          </a:p>
          <a:p>
            <a:r>
              <a:rPr lang="en-US"/>
              <a:t>Most</a:t>
            </a:r>
            <a:r>
              <a:rPr lang="en-US" baseline="0"/>
              <a:t> of all, we have messed up with God. We haven't truly followed him.</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58</a:t>
            </a:fld>
            <a:endParaRPr lang="en-US"/>
          </a:p>
        </p:txBody>
      </p:sp>
    </p:spTree>
    <p:extLst>
      <p:ext uri="{BB962C8B-B14F-4D97-AF65-F5344CB8AC3E}">
        <p14:creationId xmlns:p14="http://schemas.microsoft.com/office/powerpoint/2010/main" val="41267499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Why are we essentially delivered from our old way of life?</a:t>
            </a:r>
          </a:p>
          <a:p>
            <a:r>
              <a:rPr lang="en-US" b="1" dirty="0">
                <a:latin typeface="Arial" panose="020B0604020202020204" pitchFamily="34" charset="0"/>
                <a:cs typeface="Arial" panose="020B0604020202020204" pitchFamily="34" charset="0"/>
              </a:rPr>
              <a:t>God routinely delivers us even though we are at fault for</a:t>
            </a:r>
            <a:r>
              <a:rPr lang="en-US" b="1" baseline="0" dirty="0">
                <a:latin typeface="Arial" panose="020B0604020202020204" pitchFamily="34" charset="0"/>
                <a:cs typeface="Arial" panose="020B0604020202020204" pitchFamily="34" charset="0"/>
              </a:rPr>
              <a:t> neglecting him. So why does he rescue or deliver us?</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There are many answers to this question but today we will look at one that we normally don</a:t>
            </a:r>
            <a:r>
              <a:rPr lang="mr-IN" b="1" dirty="0">
                <a:latin typeface="Arial" panose="020B0604020202020204" pitchFamily="34" charset="0"/>
                <a:cs typeface="Arial"/>
              </a:rPr>
              <a:t>'</a:t>
            </a:r>
            <a:r>
              <a:rPr lang="en-US" b="1" dirty="0">
                <a:latin typeface="Arial" panose="020B0604020202020204" pitchFamily="34" charset="0"/>
                <a:cs typeface="Arial" panose="020B0604020202020204" pitchFamily="34" charset="0"/>
              </a:rPr>
              <a:t>t think about.</a:t>
            </a: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 Lord frees us from</a:t>
            </a:r>
            <a:r>
              <a:rPr lang="en-US" b="1" baseline="0" dirty="0">
                <a:latin typeface="Arial" panose="020B0604020202020204" pitchFamily="34" charset="0"/>
                <a:cs typeface="Arial" panose="020B0604020202020204" pitchFamily="34" charset="0"/>
              </a:rPr>
              <a:t> our slavery</a:t>
            </a:r>
            <a:r>
              <a:rPr lang="en-US" b="1" dirty="0">
                <a:latin typeface="Arial" panose="020B0604020202020204" pitchFamily="34" charset="0"/>
                <a:cs typeface="Arial" panose="020B0604020202020204" pitchFamily="34" charset="0"/>
              </a:rPr>
              <a:t> for us to</a:t>
            </a:r>
            <a:r>
              <a:rPr lang="en-US" b="1" baseline="0" dirty="0">
                <a:latin typeface="Arial" panose="020B0604020202020204" pitchFamily="34" charset="0"/>
                <a:cs typeface="Arial" panose="020B0604020202020204" pitchFamily="34" charset="0"/>
              </a:rPr>
              <a:t> give him the honor that we lacked that got us into trouble in the first place.</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Today we pick up the account in Scripture</a:t>
            </a:r>
            <a:r>
              <a:rPr lang="en-US" baseline="0"/>
              <a:t> about 400 years before Jesus. God had disciplined the nation</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61</a:t>
            </a:fld>
            <a:endParaRPr lang="en-US"/>
          </a:p>
        </p:txBody>
      </p:sp>
    </p:spTree>
    <p:extLst>
      <p:ext uri="{BB962C8B-B14F-4D97-AF65-F5344CB8AC3E}">
        <p14:creationId xmlns:p14="http://schemas.microsoft.com/office/powerpoint/2010/main" val="4170725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 But another way to see the 70 years is that the temple lay in ruins from 586 until 516 when the second temple was completed.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Jeremiah does not tell us the exact years that begin and end the 70-year exile. </a:t>
            </a:r>
          </a:p>
          <a:p>
            <a:r>
              <a:rPr lang="en-US" dirty="0">
                <a:latin typeface="Times New Roman" charset="0"/>
                <a:ea typeface="ＭＳ Ｐゴシック" charset="0"/>
                <a:cs typeface="ＭＳ Ｐゴシック" charset="0"/>
              </a:rPr>
              <a:t>But we can actually determine this in two ways</a:t>
            </a:r>
            <a:r>
              <a:rPr lang="en-US" dirty="0">
                <a:cs typeface="ＭＳ Ｐゴシック" charset="0"/>
              </a:rPr>
              <a:t>—either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Common-320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BE-27-Daniel-89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ES-26-Restoration of Israel-186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OS-00-OT Book Overviews-294, 755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Charts-26</a:t>
            </a:r>
          </a:p>
          <a:p>
            <a:r>
              <a:rPr lang="en-US" dirty="0">
                <a:cs typeface="ＭＳ Ｐゴシック" charset="0"/>
              </a:rPr>
              <a:t>OS-12-2Kings-231</a:t>
            </a:r>
          </a:p>
          <a:p>
            <a:r>
              <a:rPr lang="en-US" dirty="0">
                <a:cs typeface="ＭＳ Ｐゴシック" charset="0"/>
              </a:rPr>
              <a:t>OS-14-2Chron-308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OS-14-Reasons for Exile-54</a:t>
            </a:r>
          </a:p>
          <a:p>
            <a:r>
              <a:rPr lang="en-US" dirty="0">
                <a:cs typeface="ＭＳ Ｐゴシック" charset="0"/>
              </a:rPr>
              <a:t>OS-15-Ezra-14, 35</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cs typeface="ＭＳ Ｐゴシック" charset="0"/>
              </a:rPr>
              <a:t>OS-Esther</a:t>
            </a:r>
          </a:p>
          <a:p>
            <a:r>
              <a:rPr lang="en-US" b="0" dirty="0">
                <a:latin typeface="Times New Roman" charset="0"/>
                <a:ea typeface="ＭＳ Ｐゴシック" charset="0"/>
                <a:cs typeface="ＭＳ Ｐゴシック" charset="0"/>
              </a:rPr>
              <a:t>OS-24-Jeremiah-53, 141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a:t>
            </a:r>
            <a:r>
              <a:rPr lang="en-US" dirty="0">
                <a:cs typeface="ＭＳ Ｐゴシック" charset="0"/>
              </a:rPr>
              <a:t>94, 284, 340, 361</a:t>
            </a:r>
            <a:endParaRPr lang="en-US" dirty="0">
              <a:latin typeface="Times New Roman" charset="0"/>
              <a:ea typeface="ＭＳ Ｐゴシック" charset="0"/>
              <a:cs typeface="ＭＳ Ｐゴシック" charset="0"/>
            </a:endParaRPr>
          </a:p>
          <a:p>
            <a:r>
              <a:rPr lang="en-US" dirty="0">
                <a:cs typeface="ＭＳ Ｐゴシック" charset="0"/>
              </a:rPr>
              <a:t>OS-37-Haggai-9, 32</a:t>
            </a:r>
          </a:p>
          <a:p>
            <a:r>
              <a:rPr lang="en-US" dirty="0">
                <a:cs typeface="ＭＳ Ｐゴシック" charset="0"/>
              </a:rPr>
              <a:t>OS-Zechariah-15</a:t>
            </a:r>
          </a:p>
        </p:txBody>
      </p:sp>
    </p:spTree>
    <p:extLst>
      <p:ext uri="{BB962C8B-B14F-4D97-AF65-F5344CB8AC3E}">
        <p14:creationId xmlns:p14="http://schemas.microsoft.com/office/powerpoint/2010/main" val="2107203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shame of the temple destruction cast shame on the rule of the God of the temple—but God was working to restore the honor and authority due him as King.</a:t>
            </a:r>
          </a:p>
          <a:p>
            <a:endParaRPr lang="en-US" dirty="0"/>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5</a:t>
            </a:fld>
            <a:endParaRPr lang="en-US"/>
          </a:p>
        </p:txBody>
      </p:sp>
    </p:spTree>
    <p:extLst>
      <p:ext uri="{BB962C8B-B14F-4D97-AF65-F5344CB8AC3E}">
        <p14:creationId xmlns:p14="http://schemas.microsoft.com/office/powerpoint/2010/main" val="17171059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1026"/>
          <p:cNvSpPr>
            <a:spLocks noGrp="1" noRot="1" noChangeAspect="1" noChangeArrowheads="1"/>
          </p:cNvSpPr>
          <p:nvPr>
            <p:ph type="sldImg"/>
          </p:nvPr>
        </p:nvSpPr>
        <p:spPr>
          <a:solidFill>
            <a:srgbClr val="FFFFFF"/>
          </a:solidFill>
          <a:ln/>
        </p:spPr>
      </p:sp>
      <p:sp>
        <p:nvSpPr>
          <p:cNvPr id="63590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 Post-Exilic Era had three separate periods: </a:t>
            </a:r>
            <a:br>
              <a:rPr lang="en-US" b="1" dirty="0">
                <a:latin typeface="Arial" panose="020B0604020202020204" pitchFamily="34" charset="0"/>
                <a:ea typeface="ＭＳ Ｐゴシック" charset="0"/>
                <a:cs typeface="Arial" panose="020B0604020202020204" pitchFamily="34" charset="0"/>
              </a:rPr>
            </a:br>
            <a:r>
              <a:rPr lang="en-US" b="1" dirty="0">
                <a:latin typeface="Arial" panose="020B0604020202020204" pitchFamily="34" charset="0"/>
                <a:ea typeface="ＭＳ Ｐゴシック" charset="0"/>
                <a:cs typeface="Arial" panose="020B0604020202020204" pitchFamily="34" charset="0"/>
              </a:rPr>
              <a:t>(1) Temple rebuilding led by Zerubbabel, Haggai, and Zechariah in two parts under Cyrus and Darius, </a:t>
            </a:r>
          </a:p>
          <a:p>
            <a:pPr eaLnBrk="1" hangingPunct="1"/>
            <a:r>
              <a:rPr lang="en-US" b="1" dirty="0">
                <a:latin typeface="Arial" panose="020B0604020202020204" pitchFamily="34" charset="0"/>
                <a:ea typeface="ＭＳ Ｐゴシック" charset="0"/>
                <a:cs typeface="Arial" panose="020B0604020202020204" pitchFamily="34" charset="0"/>
              </a:rPr>
              <a:t>(2) The saving of the nation from destruction by Esther about 30 years</a:t>
            </a:r>
            <a:r>
              <a:rPr lang="en-US" b="1" baseline="0" dirty="0">
                <a:latin typeface="Arial" panose="020B0604020202020204" pitchFamily="34" charset="0"/>
                <a:ea typeface="ＭＳ Ｐゴシック" charset="0"/>
                <a:cs typeface="Arial" panose="020B0604020202020204" pitchFamily="34" charset="0"/>
              </a:rPr>
              <a:t> later under Xerxes, and </a:t>
            </a:r>
          </a:p>
          <a:p>
            <a:pPr eaLnBrk="1" hangingPunct="1"/>
            <a:r>
              <a:rPr lang="en-US" b="1" baseline="0" dirty="0">
                <a:latin typeface="Arial" panose="020B0604020202020204" pitchFamily="34" charset="0"/>
                <a:ea typeface="ＭＳ Ｐゴシック" charset="0"/>
                <a:cs typeface="Arial" panose="020B0604020202020204" pitchFamily="34" charset="0"/>
              </a:rPr>
              <a:t>(3) The restoration of Jerusalem’s walls and gates by Nehemiah another 70 years after that under Artaxerxes.</a:t>
            </a:r>
          </a:p>
          <a:p>
            <a:pPr eaLnBrk="1" hangingPunct="1"/>
            <a:r>
              <a:rPr lang="en-US" b="1" baseline="0" dirty="0">
                <a:latin typeface="Arial" panose="020B0604020202020204" pitchFamily="34" charset="0"/>
                <a:ea typeface="ＭＳ Ｐゴシック" charset="0"/>
                <a:cs typeface="Arial" panose="020B0604020202020204" pitchFamily="34" charset="0"/>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Common-321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BE-37-Haggai-15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 156</a:t>
            </a:r>
          </a:p>
          <a:p>
            <a:r>
              <a:rPr lang="en-US" dirty="0">
                <a:latin typeface="Times New Roman" charset="0"/>
                <a:ea typeface="ＭＳ Ｐゴシック" charset="0"/>
                <a:cs typeface="ＭＳ Ｐゴシック" charset="0"/>
              </a:rPr>
              <a:t>OS-17-Esther-16, 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OS-37-Haggai-43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931628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026"/>
          <p:cNvSpPr>
            <a:spLocks noGrp="1" noRot="1" noChangeAspect="1" noChangeArrowheads="1"/>
          </p:cNvSpPr>
          <p:nvPr>
            <p:ph type="sldImg"/>
          </p:nvPr>
        </p:nvSpPr>
        <p:spPr>
          <a:xfrm>
            <a:off x="1150938" y="692150"/>
            <a:ext cx="4556125" cy="3416300"/>
          </a:xfrm>
          <a:solidFill>
            <a:srgbClr val="FFFFFF"/>
          </a:solidFill>
          <a:ln/>
        </p:spPr>
      </p:sp>
      <p:sp>
        <p:nvSpPr>
          <p:cNvPr id="123906" name="Rectangle 1027"/>
          <p:cNvSpPr>
            <a:spLocks noGrp="1" noChangeArrowheads="1"/>
          </p:cNvSpPr>
          <p:nvPr>
            <p:ph type="body" idx="1"/>
          </p:nvPr>
        </p:nvSpPr>
        <p:spPr>
          <a:solidFill>
            <a:srgbClr val="FFFFFF"/>
          </a:solidFill>
          <a:ln>
            <a:solidFill>
              <a:srgbClr val="000000"/>
            </a:solidFill>
          </a:ln>
        </p:spPr>
        <p:txBody>
          <a:bodyPr/>
          <a:lstStyle/>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Summing up this time of ROYALTY…</a:t>
            </a:r>
          </a:p>
          <a:p>
            <a:r>
              <a:rPr lang="en-US" b="1" dirty="0">
                <a:latin typeface="Arial" panose="020B0604020202020204" pitchFamily="34" charset="0"/>
                <a:ea typeface="ＭＳ Ｐゴシック" charset="0"/>
                <a:cs typeface="Arial" panose="020B0604020202020204" pitchFamily="34" charset="0"/>
              </a:rPr>
              <a:t>Remember again that crucial difference when the NORTHERN and the SOUTHERN Kingdoms fell. Recall that </a:t>
            </a:r>
          </a:p>
          <a:p>
            <a:r>
              <a:rPr lang="en-US" b="1" dirty="0">
                <a:latin typeface="Arial" panose="020B0604020202020204" pitchFamily="34" charset="0"/>
                <a:ea typeface="ＭＳ Ｐゴシック" charset="0"/>
                <a:cs typeface="Arial" panose="020B0604020202020204" pitchFamily="34" charset="0"/>
              </a:rPr>
              <a:t>////	the NORTHERN Kingdom, Israel, is attacked by Assyria, </a:t>
            </a:r>
          </a:p>
          <a:p>
            <a:r>
              <a:rPr lang="en-US" b="1" dirty="0">
                <a:latin typeface="Arial" panose="020B0604020202020204" pitchFamily="34" charset="0"/>
                <a:ea typeface="ＭＳ Ｐゴシック" charset="0"/>
                <a:cs typeface="Arial" panose="020B0604020202020204" pitchFamily="34" charset="0"/>
              </a:rPr>
              <a:t>////	taken away into captivity and , through time,</a:t>
            </a:r>
          </a:p>
          <a:p>
            <a:r>
              <a:rPr lang="en-US" b="1" dirty="0">
                <a:latin typeface="Arial" panose="020B0604020202020204" pitchFamily="34" charset="0"/>
                <a:ea typeface="ＭＳ Ｐゴシック" charset="0"/>
                <a:cs typeface="Arial" panose="020B0604020202020204" pitchFamily="34" charset="0"/>
              </a:rPr>
              <a:t>////	absorbed into other societies. </a:t>
            </a:r>
          </a:p>
          <a:p>
            <a:r>
              <a:rPr lang="en-US" b="1" dirty="0">
                <a:latin typeface="Arial" panose="020B0604020202020204" pitchFamily="34" charset="0"/>
                <a:ea typeface="ＭＳ Ｐゴシック" charset="0"/>
                <a:cs typeface="Arial" panose="020B0604020202020204" pitchFamily="34" charset="0"/>
              </a:rPr>
              <a:t>But JUDAH, the SOUTHERN KINGDOM and its people…</a:t>
            </a:r>
          </a:p>
          <a:p>
            <a:r>
              <a:rPr lang="en-US" b="1" dirty="0">
                <a:latin typeface="Arial" panose="020B0604020202020204" pitchFamily="34" charset="0"/>
                <a:ea typeface="ＭＳ Ｐゴシック" charset="0"/>
                <a:cs typeface="Arial" panose="020B0604020202020204" pitchFamily="34" charset="0"/>
              </a:rPr>
              <a:t>////	conquered by Babylon under Nebuchadnezzar…</a:t>
            </a:r>
          </a:p>
          <a:p>
            <a:r>
              <a:rPr lang="en-US" b="1" dirty="0">
                <a:latin typeface="Arial" panose="020B0604020202020204" pitchFamily="34" charset="0"/>
                <a:ea typeface="ＭＳ Ｐゴシック" charset="0"/>
                <a:cs typeface="Arial" panose="020B0604020202020204" pitchFamily="34" charset="0"/>
              </a:rPr>
              <a:t>////	is taken over to Babylon for a TEMPORARY captivity.  But Judah is destined to continue to play center stage in the long future history of THE LAND. </a:t>
            </a:r>
          </a:p>
          <a:p>
            <a:r>
              <a:rPr lang="en-US" b="1" dirty="0">
                <a:latin typeface="Arial" panose="020B0604020202020204" pitchFamily="34" charset="0"/>
                <a:ea typeface="ＭＳ Ｐゴシック" charset="0"/>
                <a:cs typeface="Arial" panose="020B0604020202020204" pitchFamily="34" charset="0"/>
              </a:rPr>
              <a:t>////	JUDAH IS PRESERVED and eventually returned to The Land.</a:t>
            </a:r>
          </a:p>
          <a:p>
            <a:r>
              <a:rPr lang="en-US" b="1" dirty="0">
                <a:latin typeface="Arial" panose="020B0604020202020204" pitchFamily="34" charset="0"/>
                <a:ea typeface="ＭＳ Ｐゴシック" charset="0"/>
                <a:cs typeface="Arial" panose="020B0604020202020204" pitchFamily="34" charset="0"/>
              </a:rPr>
              <a:t>////`	Why? </a:t>
            </a:r>
          </a:p>
          <a:p>
            <a:r>
              <a:rPr lang="en-US" b="1" dirty="0">
                <a:latin typeface="Arial" panose="020B0604020202020204" pitchFamily="34" charset="0"/>
                <a:ea typeface="ＭＳ Ｐゴシック" charset="0"/>
                <a:cs typeface="Arial" panose="020B0604020202020204" pitchFamily="34" charset="0"/>
              </a:rPr>
              <a:t>////	Because the expected Messiah...long prophesied...was destined by the Old Testament prophets to appear through the tribal line of JUDAH.</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And here is CAPTIVITY</a:t>
            </a:r>
            <a:r>
              <a:rPr lang="fr-FR"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s file folder from the Bible File sequence ready for the four items important to this period in the life of ancient Judah.</a:t>
            </a:r>
          </a:p>
        </p:txBody>
      </p:sp>
      <p:sp>
        <p:nvSpPr>
          <p:cNvPr id="125954"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ChangeArrowheads="1" noTextEdit="1"/>
          </p:cNvSpPr>
          <p:nvPr>
            <p:ph type="sldImg"/>
          </p:nvPr>
        </p:nvSpPr>
        <p:spPr>
          <a:xfrm>
            <a:off x="1150938" y="692150"/>
            <a:ext cx="4556125" cy="3416300"/>
          </a:xfrm>
          <a:ln/>
        </p:spPr>
      </p:sp>
      <p:sp>
        <p:nvSpPr>
          <p:cNvPr id="1280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Babylon -- that enormous Oriental metropolis next to the Euphrates River -- is the site of JUDAH</a:t>
            </a:r>
            <a:r>
              <a:rPr lang="fr-FR"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s 70 years of captivity, shown here in an artist re-creation of the possible appearance of that incredible city.  The famed Hanging Gardens of Babylon -- visible on the right -- were among the Seven Wonders of that Ancient World.</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ChangeArrowheads="1" noTextEdit="1"/>
          </p:cNvSpPr>
          <p:nvPr>
            <p:ph type="sldImg"/>
          </p:nvPr>
        </p:nvSpPr>
        <p:spPr>
          <a:xfrm>
            <a:off x="1150938" y="692150"/>
            <a:ext cx="4556125" cy="3416300"/>
          </a:xfrm>
          <a:ln/>
        </p:spPr>
      </p:sp>
      <p:sp>
        <p:nvSpPr>
          <p:cNvPr id="1300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Remember, also, that Babylon -- located on your map many miles upstream from the Persian Gulf – was very near the heart of today</a:t>
            </a:r>
            <a:r>
              <a:rPr lang="fr-FR"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s troubled Persian Gulf region in the Middle East.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ChangeArrowheads="1" noTextEdit="1"/>
          </p:cNvSpPr>
          <p:nvPr>
            <p:ph type="sldImg"/>
          </p:nvPr>
        </p:nvSpPr>
        <p:spPr>
          <a:xfrm>
            <a:off x="1150938" y="692150"/>
            <a:ext cx="4556125" cy="3416300"/>
          </a:xfrm>
          <a:ln/>
        </p:spPr>
      </p:sp>
      <p:sp>
        <p:nvSpPr>
          <p:cNvPr id="1320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After the 70 years of Judah</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exile, the Babylonian rulers allowed the captives from the SOUTHERN KINGDOM OF JUDAH to return to Jerusalem, and to rebuild their city, its walls and their Temple. </a:t>
            </a:r>
          </a:p>
          <a:p>
            <a:r>
              <a:rPr lang="en-US" b="1" dirty="0">
                <a:latin typeface="Arial" panose="020B0604020202020204" pitchFamily="34" charset="0"/>
                <a:ea typeface="ＭＳ Ｐゴシック" charset="0"/>
                <a:cs typeface="Arial" panose="020B0604020202020204" pitchFamily="34" charset="0"/>
              </a:rPr>
              <a:t>//// 	And it was during this time of the Babylonian Exile that the people of JUDAH came to be called Jews -- from the tribal name of JUDAH. </a:t>
            </a:r>
          </a:p>
          <a:p>
            <a:r>
              <a:rPr lang="en-US" b="1" dirty="0">
                <a:latin typeface="Arial" panose="020B0604020202020204" pitchFamily="34" charset="0"/>
                <a:ea typeface="ＭＳ Ｐゴシック" charset="0"/>
                <a:cs typeface="Arial" panose="020B0604020202020204" pitchFamily="34" charset="0"/>
              </a:rPr>
              <a:t>////	The worldwide Jewish tradition of the synagogue was also born in Babylon during Judah</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Captivity or Exile.</a:t>
            </a:r>
          </a:p>
          <a:p>
            <a:r>
              <a:rPr lang="en-US" b="1" dirty="0">
                <a:latin typeface="Arial" panose="020B0604020202020204" pitchFamily="34" charset="0"/>
                <a:ea typeface="ＭＳ Ｐゴシック" charset="0"/>
                <a:cs typeface="Arial" panose="020B0604020202020204" pitchFamily="34" charset="0"/>
              </a:rPr>
              <a:t>////	The Return to The Land took place in 3 massive treks. These were difficult trips on foot from Babylon back to the Land.</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We are in a study through the whole Bible right now, book by book. The goal is to give us a basic understanding of each book of the Bible.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God routinely delivers us even though we are at fault for</a:t>
            </a:r>
            <a:r>
              <a:rPr lang="en-US" b="1" baseline="0" dirty="0">
                <a:latin typeface="Arial" panose="020B0604020202020204" pitchFamily="34" charset="0"/>
                <a:cs typeface="Arial" panose="020B0604020202020204" pitchFamily="34" charset="0"/>
              </a:rPr>
              <a:t> neglecting him. So why does he rescue or deliver us?</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There are many answers to this question but today we will look at one that we normally don</a:t>
            </a:r>
            <a:r>
              <a:rPr lang="mr-IN" b="1" dirty="0">
                <a:latin typeface="Arial" panose="020B0604020202020204" pitchFamily="34" charset="0"/>
                <a:cs typeface="Arial"/>
              </a:rPr>
              <a:t>'</a:t>
            </a:r>
            <a:r>
              <a:rPr lang="en-US" b="1" dirty="0">
                <a:latin typeface="Arial" panose="020B0604020202020204" pitchFamily="34" charset="0"/>
                <a:cs typeface="Arial" panose="020B0604020202020204" pitchFamily="34" charset="0"/>
              </a:rPr>
              <a:t>t think about.</a:t>
            </a:r>
          </a:p>
          <a:p>
            <a:r>
              <a:rPr lang="en-US" sz="1200" b="1" kern="1200" dirty="0">
                <a:solidFill>
                  <a:schemeClr val="tx1"/>
                </a:solidFill>
                <a:effectLst/>
                <a:latin typeface="Arial" panose="020B0604020202020204" pitchFamily="34" charset="0"/>
                <a:ea typeface="+mn-ea"/>
                <a:cs typeface="Arial" panose="020B0604020202020204" pitchFamily="34" charset="0"/>
              </a:rPr>
              <a:t>• Today we’ll first see why God restored the Jews—</a:t>
            </a:r>
          </a:p>
          <a:p>
            <a:r>
              <a:rPr lang="en-US" sz="1200" b="1" kern="1200" dirty="0">
                <a:solidFill>
                  <a:schemeClr val="tx1"/>
                </a:solidFill>
                <a:effectLst/>
                <a:latin typeface="Arial" panose="020B0604020202020204" pitchFamily="34" charset="0"/>
                <a:ea typeface="+mn-ea"/>
                <a:cs typeface="Arial" panose="020B0604020202020204" pitchFamily="34" charset="0"/>
              </a:rPr>
              <a:t>• and then we’ll see why he delivers us.</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He brought the Jews from being kicked out of their land back to that land so they would honor him.</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used Zerubbabel to return 50,000 exiles to rebuild the temple to worship him (Ezra 1–6; 538 BC).</a:t>
            </a:r>
            <a:r>
              <a:rPr lang="en-SG">
                <a:effectLst/>
              </a:rPr>
              <a:t> </a:t>
            </a:r>
          </a:p>
          <a:p>
            <a:r>
              <a:rPr lang="en-US" sz="1200" kern="1200">
                <a:solidFill>
                  <a:schemeClr val="tx1"/>
                </a:solidFill>
                <a:effectLst/>
                <a:latin typeface="+mn-lt"/>
                <a:ea typeface="+mn-ea"/>
                <a:cs typeface="+mn-cs"/>
              </a:rPr>
              <a:t>Cyrus of Persia supported all Jews in Babylon to return to Jerusalem to rebuild the temple as proof of God fulfilling his promise of restoration even through a pagan king (Ezra 1).</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72</a:t>
            </a:fld>
            <a:endParaRPr lang="en-US">
              <a:solidFill>
                <a:prstClr val="black"/>
              </a:solidFill>
              <a:latin typeface="Calibri"/>
            </a:endParaRPr>
          </a:p>
        </p:txBody>
      </p:sp>
    </p:spTree>
    <p:extLst>
      <p:ext uri="{BB962C8B-B14F-4D97-AF65-F5344CB8AC3E}">
        <p14:creationId xmlns:p14="http://schemas.microsoft.com/office/powerpoint/2010/main" val="2312086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Jeremiah 25:11-12 promised restoration after 70 years of exile. Now, in Ezra, we begin to see how this happened. The purpose of the narrative was to strengthen those who returned so they would obey the Lord.</a:t>
            </a:r>
          </a:p>
          <a:p>
            <a:endParaRPr lang="en-US" dirty="0"/>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6</a:t>
            </a:fld>
            <a:endParaRPr lang="en-US"/>
          </a:p>
        </p:txBody>
      </p:sp>
    </p:spTree>
    <p:extLst>
      <p:ext uri="{BB962C8B-B14F-4D97-AF65-F5344CB8AC3E}">
        <p14:creationId xmlns:p14="http://schemas.microsoft.com/office/powerpoint/2010/main" val="42655858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ChangeArrowheads="1" noTextEdit="1"/>
          </p:cNvSpPr>
          <p:nvPr>
            <p:ph type="sldImg"/>
          </p:nvPr>
        </p:nvSpPr>
        <p:spPr>
          <a:xfrm>
            <a:off x="1150938" y="692150"/>
            <a:ext cx="4556125" cy="3416300"/>
          </a:xfrm>
          <a:ln/>
        </p:spPr>
      </p:sp>
      <p:sp>
        <p:nvSpPr>
          <p:cNvPr id="1341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The returning Jews moved up along the Fertile Crescent route probably near the Euphrates River....then finally turning away southward toward the Land of Israel.  That route was absolutely necessary.  Otherwise the returnees would be unable to survive the harsh desert conditions that lay directly westward between Babylon and Jerusalem.</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Rot="1" noChangeAspect="1" noChangeArrowheads="1" noTextEdit="1"/>
          </p:cNvSpPr>
          <p:nvPr>
            <p:ph type="sldImg"/>
          </p:nvPr>
        </p:nvSpPr>
        <p:spPr>
          <a:xfrm>
            <a:off x="1150938" y="692150"/>
            <a:ext cx="4556125" cy="3416300"/>
          </a:xfrm>
          <a:ln/>
        </p:spPr>
      </p:sp>
      <p:sp>
        <p:nvSpPr>
          <p:cNvPr id="1361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The THREE TREKS back to the land lasted about 100 years.  During that time some 50,000 people returned.</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noTextEdit="1"/>
          </p:cNvSpPr>
          <p:nvPr>
            <p:ph type="sldImg"/>
          </p:nvPr>
        </p:nvSpPr>
        <p:spPr>
          <a:xfrm>
            <a:off x="1150938" y="692150"/>
            <a:ext cx="4556125" cy="3416300"/>
          </a:xfrm>
          <a:ln/>
        </p:spPr>
      </p:sp>
      <p:sp>
        <p:nvSpPr>
          <p:cNvPr id="1382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Even though some 50,000 Jews left Babylon to return to the Land of their Promise…</a:t>
            </a:r>
          </a:p>
          <a:p>
            <a:r>
              <a:rPr lang="en-US" b="1" dirty="0">
                <a:latin typeface="Arial" panose="020B0604020202020204" pitchFamily="34" charset="0"/>
                <a:ea typeface="ＭＳ Ｐゴシック" charset="0"/>
                <a:cs typeface="Arial" panose="020B0604020202020204" pitchFamily="34" charset="0"/>
              </a:rPr>
              <a:t>////	…many Jews back in Babylon had been successful in business, living in their own houses. Those Jews were largely responsible for financing the trips back, and for the work of reconstruction by the returnees.</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Rot="1" noChangeAspect="1" noChangeArrowheads="1" noTextEdit="1"/>
          </p:cNvSpPr>
          <p:nvPr>
            <p:ph type="sldImg"/>
          </p:nvPr>
        </p:nvSpPr>
        <p:spPr>
          <a:xfrm>
            <a:off x="1150938" y="692150"/>
            <a:ext cx="4556125" cy="3416300"/>
          </a:xfrm>
          <a:ln/>
        </p:spPr>
      </p:sp>
      <p:sp>
        <p:nvSpPr>
          <p:cNvPr id="1402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During those difficult journeys back to Israel from Babylon, three famous names move into national leadership. </a:t>
            </a:r>
          </a:p>
          <a:p>
            <a:r>
              <a:rPr lang="en-US" b="1" dirty="0">
                <a:latin typeface="Arial" panose="020B0604020202020204" pitchFamily="34" charset="0"/>
                <a:ea typeface="ＭＳ Ｐゴシック" charset="0"/>
                <a:cs typeface="Arial" panose="020B0604020202020204" pitchFamily="34" charset="0"/>
              </a:rPr>
              <a:t>////	Remember those names by recalling the word Z-E-N...these three great men, sometimes called diplomat-priests, in order, were  </a:t>
            </a:r>
          </a:p>
          <a:p>
            <a:r>
              <a:rPr lang="en-US" b="1" dirty="0">
                <a:latin typeface="Arial" panose="020B0604020202020204" pitchFamily="34" charset="0"/>
                <a:ea typeface="ＭＳ Ｐゴシック" charset="0"/>
                <a:cs typeface="Arial" panose="020B0604020202020204" pitchFamily="34" charset="0"/>
              </a:rPr>
              <a:t>//// ZERUBBABEL... </a:t>
            </a:r>
          </a:p>
          <a:p>
            <a:r>
              <a:rPr lang="en-US" b="1" dirty="0">
                <a:latin typeface="Arial" panose="020B0604020202020204" pitchFamily="34" charset="0"/>
                <a:ea typeface="ＭＳ Ｐゴシック" charset="0"/>
                <a:cs typeface="Arial" panose="020B0604020202020204" pitchFamily="34" charset="0"/>
              </a:rPr>
              <a:t>//// EZRA...  and </a:t>
            </a:r>
          </a:p>
          <a:p>
            <a:r>
              <a:rPr lang="en-US" b="1" dirty="0">
                <a:latin typeface="Arial" panose="020B0604020202020204" pitchFamily="34" charset="0"/>
                <a:ea typeface="ＭＳ Ｐゴシック" charset="0"/>
                <a:cs typeface="Arial" panose="020B0604020202020204" pitchFamily="34" charset="0"/>
              </a:rPr>
              <a:t>//// NEHEMIAH.</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Rot="1" noChangeAspect="1" noChangeArrowheads="1" noTextEdit="1"/>
          </p:cNvSpPr>
          <p:nvPr>
            <p:ph type="sldImg"/>
          </p:nvPr>
        </p:nvSpPr>
        <p:spPr>
          <a:xfrm>
            <a:off x="1150938" y="692150"/>
            <a:ext cx="4556125" cy="3416300"/>
          </a:xfrm>
          <a:ln/>
        </p:spPr>
      </p:sp>
      <p:sp>
        <p:nvSpPr>
          <p:cNvPr id="1423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ZERUBBABEL is remembered because of his crucial role in beginning the rebuilding of the actual Temple structure, small though it was…</a:t>
            </a:r>
          </a:p>
          <a:p>
            <a:r>
              <a:rPr lang="en-US" b="1" dirty="0">
                <a:latin typeface="Arial" panose="020B0604020202020204" pitchFamily="34" charset="0"/>
                <a:ea typeface="ＭＳ Ｐゴシック" charset="0"/>
                <a:cs typeface="Arial" panose="020B0604020202020204" pitchFamily="34" charset="0"/>
              </a:rPr>
              <a:t>////	EZRA...the great priest who went to Jerusalem to teach the law of the Lord to the returned people...</a:t>
            </a:r>
          </a:p>
          <a:p>
            <a:r>
              <a:rPr lang="en-US" b="1" dirty="0">
                <a:latin typeface="Arial" panose="020B0604020202020204" pitchFamily="34" charset="0"/>
                <a:ea typeface="ＭＳ Ｐゴシック" charset="0"/>
                <a:cs typeface="Arial" panose="020B0604020202020204" pitchFamily="34" charset="0"/>
              </a:rPr>
              <a:t>////	While NEHEMIAH, that famed Old Testament administrator and leader, returned to rebuild the city</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gates and walls.  In an astonishingly short time, he and his men rebuilt Jerusalem</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crucial defenses. </a:t>
            </a:r>
          </a:p>
          <a:p>
            <a:r>
              <a:rPr lang="en-US" b="1" dirty="0">
                <a:latin typeface="Arial" panose="020B0604020202020204" pitchFamily="34" charset="0"/>
                <a:ea typeface="ＭＳ Ｐゴシック" charset="0"/>
                <a:cs typeface="Arial" panose="020B0604020202020204" pitchFamily="34" charset="0"/>
              </a:rPr>
              <a:t>////	These three great men…Z-E-N….Zerubbabel, Ezra and Nehemiah…the diplomat-priests…were at the center of Judah</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return, carefully guiding the development of an exiled nation now back in its homeland.</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“﻿And the same applies (both religiously and politically) in the case of Darius I, who confirmed the temple-building project, with appropriate provision for the cult (Ezra 5; 6:1-12), precisely as we saw happen later at Xanthus and as is implied in what remains of the Magnesian rescript of Darius I. Likewise, in Egypt Cambyses had the temple of </a:t>
            </a:r>
            <a:r>
              <a:rPr lang="en-US" dirty="0" err="1"/>
              <a:t>Neith</a:t>
            </a:r>
            <a:r>
              <a:rPr lang="en-US" dirty="0"/>
              <a:t> restored and renewed its revenues and festival provision; the Hibis temple of Darius I would also have had to be granted endowments to maintain its cult.”</a:t>
            </a:r>
          </a:p>
          <a:p>
            <a:endParaRPr lang="en-US" dirty="0"/>
          </a:p>
          <a:p>
            <a:r>
              <a:rPr lang="en-US" dirty="0"/>
              <a:t>K. A. Kitchen, </a:t>
            </a:r>
            <a:r>
              <a:rPr lang="en-US" i="1" dirty="0"/>
              <a:t>On the Reliability of the Old Testament, </a:t>
            </a:r>
            <a:r>
              <a:rPr lang="en-US" dirty="0"/>
              <a:t>Eerdmans Kindle Edition.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82367B-37D8-554D-9631-304EE55CDE22}" type="slidenum">
              <a:rPr lang="en-US" sz="1200"/>
              <a:pPr eaLnBrk="1" hangingPunct="1"/>
              <a:t>81</a:t>
            </a:fld>
            <a:endParaRPr lang="en-US" sz="12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Jews needed to renew their commitment to God based on his commitment to them over the ages. Yet they also needed to see God working in their lives right then as they lived outside the land of Israel.</a:t>
            </a:r>
            <a:r>
              <a:rPr lang="en-SG" dirty="0">
                <a:effectLst/>
              </a:rPr>
              <a:t> </a:t>
            </a:r>
          </a:p>
          <a:p>
            <a:endParaRPr lang="en-SG" b="1" dirty="0">
              <a:effectLst/>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Cyrus</a:t>
            </a:r>
            <a:r>
              <a:rPr lang="en-US" b="1" baseline="0" dirty="0">
                <a:latin typeface="Arial" panose="020B0604020202020204" pitchFamily="34" charset="0"/>
                <a:ea typeface="ＭＳ Ｐゴシック" charset="0"/>
                <a:cs typeface="Arial" panose="020B0604020202020204" pitchFamily="34" charset="0"/>
              </a:rPr>
              <a:t> ruled over an absolutely ENORMOUS kingdom that eventually stretched from Greece in the west and India in the east. From his capital at Susa he had control over 127 provinces! God moved his heart to initiate a return to the land not only for the Jews but for other conquered peoples—as long as they would pray for the welfare of the king and his sons.</a:t>
            </a:r>
          </a:p>
          <a:p>
            <a:r>
              <a:rPr lang="en-US" b="1" baseline="0" dirty="0">
                <a:latin typeface="Arial" panose="020B0604020202020204" pitchFamily="34" charset="0"/>
                <a:ea typeface="ＭＳ Ｐゴシック" charset="0"/>
                <a:cs typeface="Arial" panose="020B0604020202020204" pitchFamily="34" charset="0"/>
              </a:rPr>
              <a:t>__________________</a:t>
            </a:r>
          </a:p>
          <a:p>
            <a:r>
              <a:rPr lang="en-US" b="1" baseline="0" dirty="0">
                <a:latin typeface="Arial" panose="020B0604020202020204" pitchFamily="34" charset="0"/>
                <a:ea typeface="ＭＳ Ｐゴシック" charset="0"/>
                <a:cs typeface="Arial" panose="020B0604020202020204" pitchFamily="34" charset="0"/>
              </a:rPr>
              <a:t>OS-15-Ezra-50, 82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Arial" panose="020B0604020202020204" pitchFamily="34" charset="0"/>
              </a:rPr>
              <a:t>OS-17-Esther-82</a:t>
            </a:r>
          </a:p>
          <a:p>
            <a:r>
              <a:rPr lang="en-US" b="1" baseline="0" dirty="0">
                <a:latin typeface="Arial" panose="020B0604020202020204" pitchFamily="34" charset="0"/>
                <a:ea typeface="ＭＳ Ｐゴシック" charset="0"/>
                <a:cs typeface="Arial" panose="020B0604020202020204" pitchFamily="34" charset="0"/>
              </a:rPr>
              <a:t>OS-27-Daniel-342</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God had not forgotten the unconditional Abrahamic covenant promise of a land for his people. But those who returned had to do their part by rejecting intermarriage and living as his unique people. </a:t>
            </a:r>
          </a:p>
          <a:p>
            <a:endParaRPr lang="en-US" dirty="0"/>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7</a:t>
            </a:fld>
            <a:endParaRPr lang="en-US"/>
          </a:p>
        </p:txBody>
      </p:sp>
    </p:spTree>
    <p:extLst>
      <p:ext uri="{BB962C8B-B14F-4D97-AF65-F5344CB8AC3E}">
        <p14:creationId xmlns:p14="http://schemas.microsoft.com/office/powerpoint/2010/main" val="40875474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tLang="zh-CN" b="1" dirty="0">
              <a:latin typeface="Arial" panose="020B0604020202020204" pitchFamily="34" charset="0"/>
              <a:ea typeface="ＭＳ Ｐゴシック" charset="0"/>
              <a:cs typeface="Arial" panose="020B0604020202020204" pitchFamily="34" charset="0"/>
            </a:endParaRPr>
          </a:p>
          <a:p>
            <a:pPr eaLnBrk="1" hangingPunct="1"/>
            <a:r>
              <a:rPr lang="en-US" altLang="zh-CN" b="1" dirty="0">
                <a:latin typeface="Arial" panose="020B0604020202020204" pitchFamily="34" charset="0"/>
                <a:ea typeface="ＭＳ Ｐゴシック" charset="0"/>
                <a:cs typeface="Arial" panose="020B0604020202020204" pitchFamily="34" charset="0"/>
              </a:rPr>
              <a:t>God’s promised land stretched </a:t>
            </a:r>
            <a:r>
              <a:rPr lang="en-US" altLang="zh-CN" b="1" dirty="0" err="1">
                <a:latin typeface="Arial" panose="020B0604020202020204" pitchFamily="34" charset="0"/>
                <a:ea typeface="ＭＳ Ｐゴシック" charset="0"/>
                <a:cs typeface="Arial" panose="020B0604020202020204" pitchFamily="34" charset="0"/>
              </a:rPr>
              <a:t>northeard</a:t>
            </a:r>
            <a:r>
              <a:rPr lang="en-US" altLang="zh-CN" b="1" baseline="0" dirty="0">
                <a:latin typeface="Arial" panose="020B0604020202020204" pitchFamily="34" charset="0"/>
                <a:ea typeface="ＭＳ Ｐゴシック" charset="0"/>
                <a:cs typeface="Arial" panose="020B0604020202020204" pitchFamily="34" charset="0"/>
              </a:rPr>
              <a:t> </a:t>
            </a:r>
            <a:r>
              <a:rPr lang="en-US" altLang="zh-CN" b="1" dirty="0">
                <a:latin typeface="Arial" panose="020B0604020202020204" pitchFamily="34" charset="0"/>
                <a:ea typeface="ＭＳ Ｐゴシック" charset="0"/>
                <a:cs typeface="Arial" panose="020B0604020202020204" pitchFamily="34" charset="0"/>
              </a:rPr>
              <a:t>from the small wadi of Egypt south in the Sinai to the large Euphrates</a:t>
            </a:r>
            <a:r>
              <a:rPr lang="en-US" altLang="zh-CN" b="1" baseline="0" dirty="0">
                <a:latin typeface="Arial" panose="020B0604020202020204" pitchFamily="34" charset="0"/>
                <a:ea typeface="ＭＳ Ｐゴシック" charset="0"/>
                <a:cs typeface="Arial" panose="020B0604020202020204" pitchFamily="34" charset="0"/>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799079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2400" baseline="30000">
                <a:solidFill>
                  <a:schemeClr val="tx1"/>
                </a:solidFill>
                <a:latin typeface="Times New Roman" charset="0"/>
                <a:ea typeface="ＭＳ Ｐゴシック" charset="0"/>
                <a:cs typeface="ＭＳ Ｐゴシック" charset="0"/>
              </a:defRPr>
            </a:lvl1pPr>
            <a:lvl2pPr marL="742950" indent="-285750" defTabSz="457200">
              <a:defRPr sz="2400" baseline="30000">
                <a:solidFill>
                  <a:schemeClr val="tx1"/>
                </a:solidFill>
                <a:latin typeface="Times New Roman" charset="0"/>
                <a:ea typeface="ＭＳ Ｐゴシック" charset="0"/>
              </a:defRPr>
            </a:lvl2pPr>
            <a:lvl3pPr marL="1143000" indent="-228600" defTabSz="457200">
              <a:defRPr sz="2400" baseline="30000">
                <a:solidFill>
                  <a:schemeClr val="tx1"/>
                </a:solidFill>
                <a:latin typeface="Times New Roman" charset="0"/>
                <a:ea typeface="ＭＳ Ｐゴシック" charset="0"/>
              </a:defRPr>
            </a:lvl3pPr>
            <a:lvl4pPr marL="1600200" indent="-228600" defTabSz="457200">
              <a:defRPr sz="2400" baseline="30000">
                <a:solidFill>
                  <a:schemeClr val="tx1"/>
                </a:solidFill>
                <a:latin typeface="Times New Roman" charset="0"/>
                <a:ea typeface="ＭＳ Ｐゴシック" charset="0"/>
              </a:defRPr>
            </a:lvl4pPr>
            <a:lvl5pPr marL="2057400" indent="-228600" defTabSz="4572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a:fld id="{C79E7ECD-18EB-6843-847D-F1E99DC1389D}" type="slidenum">
              <a:rPr lang="en-US" sz="1200" baseline="0">
                <a:solidFill>
                  <a:srgbClr val="000000"/>
                </a:solidFill>
                <a:latin typeface="Calibri" charset="0"/>
              </a:rPr>
              <a:pPr algn="r"/>
              <a:t>85</a:t>
            </a:fld>
            <a:endParaRPr lang="en-US" sz="1200" baseline="0">
              <a:solidFill>
                <a:srgbClr val="000000"/>
              </a:solidFill>
              <a:latin typeface="Calibri" charset="0"/>
            </a:endParaRPr>
          </a:p>
        </p:txBody>
      </p:sp>
      <p:sp>
        <p:nvSpPr>
          <p:cNvPr id="644098" name="Rectangle 2"/>
          <p:cNvSpPr>
            <a:spLocks noGrp="1" noRot="1" noChangeAspect="1" noChangeArrowheads="1" noTextEdit="1"/>
          </p:cNvSpPr>
          <p:nvPr>
            <p:ph type="sldImg"/>
          </p:nvPr>
        </p:nvSpPr>
        <p:spPr>
          <a:solidFill>
            <a:srgbClr val="FFFFFF"/>
          </a:solidFill>
          <a:ln/>
        </p:spPr>
      </p:sp>
      <p:sp>
        <p:nvSpPr>
          <p:cNvPr id="644099" name="Rectangle 3"/>
          <p:cNvSpPr>
            <a:spLocks noGrp="1" noChangeArrowheads="1"/>
          </p:cNvSpPr>
          <p:nvPr>
            <p:ph type="body" idx="1"/>
          </p:nvPr>
        </p:nvSpPr>
        <p:spPr>
          <a:solidFill>
            <a:srgbClr val="FFFFFF"/>
          </a:solidFill>
          <a:ln>
            <a:solidFill>
              <a:srgbClr val="000000"/>
            </a:solidFill>
          </a:ln>
        </p:spPr>
        <p:txBody>
          <a:bodyPr/>
          <a:lstStyle/>
          <a:p>
            <a:pPr marL="228600" indent="-228600" defTabSz="457200">
              <a:lnSpc>
                <a:spcPct val="80000"/>
              </a:lnSpc>
              <a:spcBef>
                <a:spcPct val="0"/>
              </a:spcBef>
            </a:pPr>
            <a:r>
              <a:rPr lang="en-US" b="1" dirty="0">
                <a:latin typeface="Arial" panose="020B0604020202020204" pitchFamily="34" charset="0"/>
                <a:ea typeface="ＭＳ Ｐゴシック" charset="0"/>
                <a:cs typeface="Arial" panose="020B0604020202020204" pitchFamily="34" charset="0"/>
              </a:rPr>
              <a:t>Bethlehem in the Old Testament</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Bethlehem was the home of Micah</a:t>
            </a:r>
            <a:r>
              <a:rPr lang="uk-UA"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Levite priest (Jud 17:1-13).</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Ruth harvested in the fields of Boaz in Bethlehem. </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Three generations after Ruth, David was born in Bethlehem (Ruth was David</a:t>
            </a:r>
            <a:r>
              <a:rPr lang="uk-UA"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great-grandmother).</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David was anointed king in Bethlehem (1 Sam 16:1-13), but he chose not to make this city his capital.</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Bethlehem was the home of Joab, Abishai, and Asahel.  Asahel was buried here (2 Sam 2:32).</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Bethlehem was also the home of Elhanan, one of David</a:t>
            </a:r>
            <a:r>
              <a:rPr lang="uk-UA"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mighty men (2 Sam 23:24; 1 Chr 11:26).</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Rehoboam fortified Bethlehem (2 Chr 11:6).</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Many Jews fled to Bethlehem after Gedaliah was killed (Jer 41:17).</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The city was rebuilt after the return from Babylonian exile (Ezra 2:21; Neh 7:25).</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Bethlehem was named as the place of the Messiah</a:t>
            </a:r>
            <a:r>
              <a:rPr lang="uk-UA"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birth (Micah 5:2; John 7:42).</a:t>
            </a:r>
          </a:p>
          <a:p>
            <a:pPr marL="228600" indent="-228600" defTabSz="457200">
              <a:spcBef>
                <a:spcPct val="0"/>
              </a:spcBef>
            </a:pP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list of returning exiles had 50,000 Jews who returned and gave freewill offerings for the temple reconstruction to show God fulfilling his promise of restoration (Ezra 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86</a:t>
            </a:fld>
            <a:endParaRPr lang="en-US">
              <a:solidFill>
                <a:prstClr val="black"/>
              </a:solidFill>
              <a:latin typeface="Calibri"/>
            </a:endParaRPr>
          </a:p>
        </p:txBody>
      </p:sp>
    </p:spTree>
    <p:extLst>
      <p:ext uri="{BB962C8B-B14F-4D97-AF65-F5344CB8AC3E}">
        <p14:creationId xmlns:p14="http://schemas.microsoft.com/office/powerpoint/2010/main" val="3565069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50CAA8D-398F-EC40-8E46-162D3F20B5CA}" type="slidenum">
              <a:rPr lang="en-US" sz="1200"/>
              <a:pPr eaLnBrk="1" hangingPunct="1"/>
              <a:t>87</a:t>
            </a:fld>
            <a:endParaRPr lang="en-US" sz="120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EE0226-81C8-C040-8BFA-967F78C6B998}" type="slidenum">
              <a:rPr lang="en-US" sz="1200"/>
              <a:pPr eaLnBrk="1" hangingPunct="1"/>
              <a:t>88</a:t>
            </a:fld>
            <a:endParaRPr lang="en-US" sz="1200"/>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459F90-908C-8946-892A-EB751914E15D}" type="slidenum">
              <a:rPr lang="en-US" sz="1200"/>
              <a:pPr eaLnBrk="1" hangingPunct="1"/>
              <a:t>89</a:t>
            </a:fld>
            <a:endParaRPr lang="en-US" sz="1200"/>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6D96CA-2C35-5848-B2E3-8B14A0E1AC91}" type="slidenum">
              <a:rPr lang="en-US" sz="1200">
                <a:solidFill>
                  <a:prstClr val="black"/>
                </a:solidFill>
              </a:rPr>
              <a:pPr eaLnBrk="1" hangingPunct="1"/>
              <a:t>90</a:t>
            </a:fld>
            <a:endParaRPr lang="en-US" sz="1200">
              <a:solidFill>
                <a:prstClr val="black"/>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9789C5-1B1F-A14B-8BB6-88F55B1C0523}" type="slidenum">
              <a:rPr lang="en-US" sz="1200">
                <a:solidFill>
                  <a:prstClr val="black"/>
                </a:solidFill>
              </a:rPr>
              <a:pPr eaLnBrk="1" hangingPunct="1"/>
              <a:t>91</a:t>
            </a:fld>
            <a:endParaRPr lang="en-US" sz="1200">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5D3682-9EAF-C744-B85C-07B1ECB7B20D}" type="slidenum">
              <a:rPr lang="en-US" sz="1200">
                <a:solidFill>
                  <a:prstClr val="black"/>
                </a:solidFill>
              </a:rPr>
              <a:pPr eaLnBrk="1" hangingPunct="1"/>
              <a:t>92</a:t>
            </a:fld>
            <a:endParaRPr lang="en-US" sz="1200">
              <a:solidFill>
                <a:prstClr val="black"/>
              </a:solidFill>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King Cyrus of Persia allowed the exiles to return to the land and, in this sense, was a redeemer figure to restore the nation to the land so the Redeemer would later be born in Bethlehem.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2Chr. 36:22</a:t>
            </a:r>
            <a:r>
              <a:rPr lang="en-US" dirty="0">
                <a:effectLst/>
                <a:latin typeface="Lucida Grande" panose="020B0600040502020204" pitchFamily="34" charset="0"/>
              </a:rPr>
              <a:t>    In the first year of King Cyrus of Persia, the LORD fulfilled the prophecy he had given through Jeremiah. He stirred the heart of Cyrus to put this proclamation in writing and to send it throughout his kingdom: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2Chr. 36:23</a:t>
            </a:r>
            <a:r>
              <a:rPr lang="en-US" dirty="0">
                <a:effectLst/>
                <a:latin typeface="Lucida Grande" panose="020B0600040502020204" pitchFamily="34" charset="0"/>
              </a:rPr>
              <a:t>    “This is what King Cyrus of Persia says: </a:t>
            </a:r>
          </a:p>
          <a:p>
            <a:r>
              <a:rPr lang="en-US" dirty="0">
                <a:effectLst/>
                <a:latin typeface="Lucida Grande" panose="020B0600040502020204" pitchFamily="34" charset="0"/>
              </a:rPr>
              <a:t>  “The LORD, the God of heaven, has given me all the kingdoms of the earth. He has appointed me to build him a Temple at Jerusalem, which is in Judah. Any of you who are his people may go there for this task. And may the LORD your God be with you!” </a:t>
            </a:r>
          </a:p>
          <a:p>
            <a:endParaRPr lang="en-US" dirty="0"/>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8</a:t>
            </a:fld>
            <a:endParaRPr lang="en-US"/>
          </a:p>
        </p:txBody>
      </p:sp>
    </p:spTree>
    <p:extLst>
      <p:ext uri="{BB962C8B-B14F-4D97-AF65-F5344CB8AC3E}">
        <p14:creationId xmlns:p14="http://schemas.microsoft.com/office/powerpoint/2010/main" val="30421715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1135AD-8975-184F-8CCF-5F4355FA1659}" type="slidenum">
              <a:rPr lang="en-US" sz="1200">
                <a:solidFill>
                  <a:srgbClr val="000000"/>
                </a:solidFill>
              </a:rPr>
              <a:pPr eaLnBrk="1" hangingPunct="1"/>
              <a:t>93</a:t>
            </a:fld>
            <a:endParaRPr lang="en-US" sz="1200">
              <a:solidFill>
                <a:srgbClr val="000000"/>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B3F525-22A5-1F4F-BE25-CE1D0A59B57C}" type="slidenum">
              <a:rPr lang="en-US" sz="1200"/>
              <a:pPr eaLnBrk="1" hangingPunct="1"/>
              <a:t>94</a:t>
            </a:fld>
            <a:endParaRPr lang="en-US" sz="120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FC6E37-A7EC-1F46-B5F2-A4B14682E22F}" type="slidenum">
              <a:rPr lang="en-US" sz="1200"/>
              <a:pPr eaLnBrk="1" hangingPunct="1"/>
              <a:t>95</a:t>
            </a:fld>
            <a:endParaRPr lang="en-US" sz="120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96B1503-9058-5046-95DF-287FBBF9DAC1}" type="slidenum">
              <a:rPr lang="en-US" sz="1200"/>
              <a:pPr eaLnBrk="1" hangingPunct="1"/>
              <a:t>96</a:t>
            </a:fld>
            <a:endParaRPr lang="en-US" sz="1200"/>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7E2D5A-1BA9-414B-8516-B5FA6C7336D9}" type="slidenum">
              <a:rPr lang="en-US" sz="1200"/>
              <a:pPr eaLnBrk="1" hangingPunct="1"/>
              <a:t>97</a:t>
            </a:fld>
            <a:endParaRPr lang="en-US" sz="120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2CA83B-FD22-3249-8914-0E259B4BF290}" type="slidenum">
              <a:rPr lang="en-US" sz="1200"/>
              <a:pPr eaLnBrk="1" hangingPunct="1"/>
              <a:t>98</a:t>
            </a:fld>
            <a:endParaRPr lang="en-US" sz="1200"/>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EDBD74-FC26-9C4F-8D0A-D686FB76B1CD}" type="slidenum">
              <a:rPr lang="en-US" sz="1200"/>
              <a:pPr eaLnBrk="1" hangingPunct="1"/>
              <a:t>99</a:t>
            </a:fld>
            <a:endParaRPr lang="en-US" sz="120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5E92F7-6614-0041-94B8-CEBD4E62AAC7}" type="slidenum">
              <a:rPr lang="en-US" sz="1200"/>
              <a:pPr eaLnBrk="1" hangingPunct="1"/>
              <a:t>100</a:t>
            </a:fld>
            <a:endParaRPr lang="en-US" sz="120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5B44960-A3F9-C54D-B134-11BCF45F8C86}" type="slidenum">
              <a:rPr lang="en-US" sz="1200"/>
              <a:pPr eaLnBrk="1" hangingPunct="1"/>
              <a:t>101</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E2B472-42B1-F147-AE07-EEBF7960F379}" type="slidenum">
              <a:rPr lang="en-US" sz="1200"/>
              <a:pPr eaLnBrk="1" hangingPunct="1"/>
              <a:t>102</a:t>
            </a:fld>
            <a:endParaRPr lang="en-US" sz="1200"/>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Zerubbabel was in the line of David and thus became an ancestor to Jesus four centuries later. As a type of Christ, God used Zerubbabel to deliver the people from bondage. Jesus did the same to rescue us from the bondage of sin. </a:t>
            </a:r>
            <a:endParaRPr lang="en-US" b="0" dirty="0"/>
          </a:p>
          <a:p>
            <a:endParaRPr lang="en-US" dirty="0"/>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9</a:t>
            </a:fld>
            <a:endParaRPr lang="en-US"/>
          </a:p>
        </p:txBody>
      </p:sp>
    </p:spTree>
    <p:extLst>
      <p:ext uri="{BB962C8B-B14F-4D97-AF65-F5344CB8AC3E}">
        <p14:creationId xmlns:p14="http://schemas.microsoft.com/office/powerpoint/2010/main" val="23715312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60EB5A-52BA-DB47-BC75-88F664F75BC3}" type="slidenum">
              <a:rPr lang="en-US" sz="1200"/>
              <a:pPr eaLnBrk="1" hangingPunct="1"/>
              <a:t>103</a:t>
            </a:fld>
            <a:endParaRPr lang="en-US" sz="1200"/>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DBD70F0-CFE4-E44A-B6AB-0D1D40C417C6}" type="slidenum">
              <a:rPr lang="en-US" sz="1200"/>
              <a:pPr eaLnBrk="1" hangingPunct="1"/>
              <a:t>104</a:t>
            </a:fld>
            <a:endParaRPr lang="en-US" sz="1200"/>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4AE128-B896-0A40-8DE9-E0C601A3FCCF}" type="slidenum">
              <a:rPr lang="en-US" sz="1200"/>
              <a:pPr eaLnBrk="1" hangingPunct="1"/>
              <a:t>105</a:t>
            </a:fld>
            <a:endParaRPr lang="en-US" sz="1200"/>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8A043AA-A199-3F49-8DD4-02C1673BE27D}" type="slidenum">
              <a:rPr lang="en-US" sz="1200"/>
              <a:pPr eaLnBrk="1" hangingPunct="1"/>
              <a:t>106</a:t>
            </a:fld>
            <a:endParaRPr lang="en-US" sz="1200"/>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D52593-BC71-294D-9496-6E2A1EBAA085}" type="slidenum">
              <a:rPr lang="en-US" sz="1200">
                <a:solidFill>
                  <a:srgbClr val="000000"/>
                </a:solidFill>
                <a:latin typeface="Times" charset="0"/>
              </a:rPr>
              <a:pPr eaLnBrk="1" hangingPunct="1"/>
              <a:t>107</a:t>
            </a:fld>
            <a:endParaRPr lang="en-US" sz="1200">
              <a:solidFill>
                <a:srgbClr val="000000"/>
              </a:solidFill>
              <a:latin typeface="Times"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B9AAB8-3D4D-D446-A3B5-46FDD81D45B1}" type="slidenum">
              <a:rPr lang="en-US" sz="1200">
                <a:solidFill>
                  <a:srgbClr val="000000"/>
                </a:solidFill>
                <a:latin typeface="Times" charset="0"/>
              </a:rPr>
              <a:pPr eaLnBrk="1" hangingPunct="1"/>
              <a:t>108</a:t>
            </a:fld>
            <a:endParaRPr lang="en-US" sz="1200">
              <a:solidFill>
                <a:srgbClr val="000000"/>
              </a:solidFill>
              <a:latin typeface="Times"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180AEB-23FD-3E4A-973F-E7E73635F391}" type="slidenum">
              <a:rPr lang="en-US" sz="1200">
                <a:solidFill>
                  <a:srgbClr val="000000"/>
                </a:solidFill>
                <a:latin typeface="Times" charset="0"/>
              </a:rPr>
              <a:pPr eaLnBrk="1" hangingPunct="1"/>
              <a:t>109</a:t>
            </a:fld>
            <a:endParaRPr lang="en-US" sz="1200">
              <a:solidFill>
                <a:srgbClr val="000000"/>
              </a:solidFill>
              <a:latin typeface="Times"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restored temple worship despite opposition and the idolatry that caused the exile (Ezra 3–6).</a:t>
            </a:r>
            <a:r>
              <a:rPr lang="en-SG">
                <a:effectLst/>
              </a:rPr>
              <a:t> </a:t>
            </a:r>
          </a:p>
          <a:p>
            <a:r>
              <a:rPr lang="en-US" sz="1200" kern="1200">
                <a:solidFill>
                  <a:schemeClr val="tx1"/>
                </a:solidFill>
                <a:effectLst/>
                <a:latin typeface="+mn-lt"/>
                <a:ea typeface="+mn-ea"/>
                <a:cs typeface="+mn-cs"/>
              </a:rPr>
              <a:t>Temple rebuilding began by rebuilding the altar and foundation and resuming sacrifices as God's help to worship at the temple—not the high places (Ezra 3).</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110</a:t>
            </a:fld>
            <a:endParaRPr lang="en-US">
              <a:solidFill>
                <a:prstClr val="black"/>
              </a:solidFill>
              <a:latin typeface="Calibri"/>
            </a:endParaRPr>
          </a:p>
        </p:txBody>
      </p:sp>
    </p:spTree>
    <p:extLst>
      <p:ext uri="{BB962C8B-B14F-4D97-AF65-F5344CB8AC3E}">
        <p14:creationId xmlns:p14="http://schemas.microsoft.com/office/powerpoint/2010/main" val="253500372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Enemies halted the temple rebuilding for 16 years until Zechariah and Haggai exhorted the Jews to continue until God moved the key enemy to assure their success (4:1–6:12).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112</a:t>
            </a:fld>
            <a:endParaRPr lang="en-US">
              <a:solidFill>
                <a:prstClr val="black"/>
              </a:solidFill>
              <a:latin typeface="Calibri"/>
            </a:endParaRPr>
          </a:p>
        </p:txBody>
      </p:sp>
    </p:spTree>
    <p:extLst>
      <p:ext uri="{BB962C8B-B14F-4D97-AF65-F5344CB8AC3E}">
        <p14:creationId xmlns:p14="http://schemas.microsoft.com/office/powerpoint/2010/main" val="347379650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However, opposition struck externally from pagans left in the land as recorded in Ezra 4.</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48377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pPr>
                <a:defRPr/>
              </a:pPr>
              <a:t>‹#›</a:t>
            </a:fld>
            <a:endParaRPr lang="en-US"/>
          </a:p>
        </p:txBody>
      </p:sp>
    </p:spTree>
    <p:extLst>
      <p:ext uri="{BB962C8B-B14F-4D97-AF65-F5344CB8AC3E}">
        <p14:creationId xmlns:p14="http://schemas.microsoft.com/office/powerpoint/2010/main" val="357513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pPr>
                <a:defRPr/>
              </a:pPr>
              <a:t>‹#›</a:t>
            </a:fld>
            <a:endParaRPr lang="en-US"/>
          </a:p>
        </p:txBody>
      </p:sp>
    </p:spTree>
    <p:extLst>
      <p:ext uri="{BB962C8B-B14F-4D97-AF65-F5344CB8AC3E}">
        <p14:creationId xmlns:p14="http://schemas.microsoft.com/office/powerpoint/2010/main" val="36942218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AF3B9AE0-5D8C-E64E-A26D-33C1EBCE4421}" type="slidenum">
              <a:rPr lang="en-US" smtClean="0"/>
              <a:pPr>
                <a:defRPr/>
              </a:pPr>
              <a:t>‹#›</a:t>
            </a:fld>
            <a:endParaRPr lang="en-US" dirty="0"/>
          </a:p>
        </p:txBody>
      </p:sp>
    </p:spTree>
    <p:extLst>
      <p:ext uri="{BB962C8B-B14F-4D97-AF65-F5344CB8AC3E}">
        <p14:creationId xmlns:p14="http://schemas.microsoft.com/office/powerpoint/2010/main" val="3584471020"/>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0CD1D94A-8212-F144-904A-F98E75C05AC5}" type="slidenum">
              <a:rPr lang="en-US" smtClean="0"/>
              <a:pPr>
                <a:defRPr/>
              </a:pPr>
              <a:t>‹#›</a:t>
            </a:fld>
            <a:endParaRPr lang="en-US" dirty="0"/>
          </a:p>
        </p:txBody>
      </p:sp>
    </p:spTree>
    <p:extLst>
      <p:ext uri="{BB962C8B-B14F-4D97-AF65-F5344CB8AC3E}">
        <p14:creationId xmlns:p14="http://schemas.microsoft.com/office/powerpoint/2010/main" val="222860676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DB2A2703-D7CC-3E47-99FB-5A663ADB9105}" type="slidenum">
              <a:rPr lang="en-US" smtClean="0"/>
              <a:pPr>
                <a:defRPr/>
              </a:pPr>
              <a:t>‹#›</a:t>
            </a:fld>
            <a:endParaRPr lang="en-US" dirty="0"/>
          </a:p>
        </p:txBody>
      </p:sp>
    </p:spTree>
    <p:extLst>
      <p:ext uri="{BB962C8B-B14F-4D97-AF65-F5344CB8AC3E}">
        <p14:creationId xmlns:p14="http://schemas.microsoft.com/office/powerpoint/2010/main" val="2239828715"/>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388DE1FA-3A6D-9E41-A57F-55CB283547DB}" type="slidenum">
              <a:rPr lang="en-US" smtClean="0"/>
              <a:pPr>
                <a:defRPr/>
              </a:pPr>
              <a:t>‹#›</a:t>
            </a:fld>
            <a:endParaRPr lang="en-US" dirty="0"/>
          </a:p>
        </p:txBody>
      </p:sp>
    </p:spTree>
    <p:extLst>
      <p:ext uri="{BB962C8B-B14F-4D97-AF65-F5344CB8AC3E}">
        <p14:creationId xmlns:p14="http://schemas.microsoft.com/office/powerpoint/2010/main" val="166314576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2/12/24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1068090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2/12/24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8333341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2/12/24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1438930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2/12/24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6138714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2/12/24</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135461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2/12/24</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899562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pPr>
                <a:defRPr/>
              </a:pPr>
              <a:t>‹#›</a:t>
            </a:fld>
            <a:endParaRPr lang="en-US"/>
          </a:p>
        </p:txBody>
      </p:sp>
    </p:spTree>
    <p:extLst>
      <p:ext uri="{BB962C8B-B14F-4D97-AF65-F5344CB8AC3E}">
        <p14:creationId xmlns:p14="http://schemas.microsoft.com/office/powerpoint/2010/main" val="20983109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2/12/24</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298081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2/12/24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4478267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2/12/24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4620715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2/12/24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605460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2/12/24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5604983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87331270"/>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0268087"/>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38538661"/>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3697870"/>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0107026"/>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4100"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101"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08" charset="2"/>
              <a:buNone/>
              <a:defRPr b="0">
                <a:latin typeface="Times New Roman" pitchFamily="-108"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eaLnBrk="1" hangingPunct="1">
              <a:defRPr/>
            </a:lvl1pPr>
          </a:lstStyle>
          <a:p>
            <a:pPr>
              <a:defRPr/>
            </a:pPr>
            <a:endParaRPr lang="en-US"/>
          </a:p>
        </p:txBody>
      </p:sp>
      <p:sp>
        <p:nvSpPr>
          <p:cNvPr id="8" name="Rectangle 7"/>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8"/>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586869"/>
      </p:ext>
    </p:extLst>
  </p:cSld>
  <p:clrMapOvr>
    <a:masterClrMapping/>
  </p:clrMapOvr>
  <p:transition spd="med">
    <p:zoom dir="in"/>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091970054"/>
      </p:ext>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336295"/>
      </p:ext>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23115932"/>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91979813"/>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0721756"/>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5085619"/>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548375081"/>
      </p:ext>
    </p:extLst>
  </p:cSld>
  <p:clrMapOvr>
    <a:masterClrMapping/>
  </p:clrMapOvr>
  <p:transition spd="med">
    <p:cu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12/02/24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354369860"/>
      </p:ext>
    </p:extLst>
  </p:cSld>
  <p:clrMapOvr>
    <a:overrideClrMapping bg1="dk1" tx1="lt1" bg2="dk2" tx2="lt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12/02/24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41594515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12/02/24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50975836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68917123"/>
      </p:ext>
    </p:extLst>
  </p:cSld>
  <p:clrMapOvr>
    <a:masterClrMapping/>
  </p:clrMapOvr>
  <p:transition spd="med">
    <p:zoom dir="in"/>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12/02/24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6930537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12/02/24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9983551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12/02/24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5264173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12/02/24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40856872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12/02/24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5543576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12/02/24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741103227"/>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12/02/24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420256985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12/02/24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2896136494"/>
      </p:ext>
    </p:extLst>
  </p:cSld>
  <p:clrMapOvr>
    <a:overrideClrMapping bg1="lt1" tx1="dk1" bg2="lt2" tx2="dk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3161171918"/>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848497920"/>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615833075"/>
      </p:ext>
    </p:extLst>
  </p:cSld>
  <p:clrMapOvr>
    <a:masterClrMapping/>
  </p:clrMapOvr>
  <p:transition spd="med">
    <p:zoom dir="in"/>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137721770"/>
      </p:ext>
    </p:extLst>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024479436"/>
      </p:ext>
    </p:extLst>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895903580"/>
      </p:ext>
    </p:extLst>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1117812040"/>
      </p:ext>
    </p:extLst>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085630"/>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1604344525"/>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864863227"/>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104047049"/>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912100386"/>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65153687"/>
      </p:ext>
    </p:extLst>
  </p:cSld>
  <p:clrMapOvr>
    <a:masterClrMapping/>
  </p:clrMapOvr>
  <p:transition>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278790278"/>
      </p:ext>
    </p:extLst>
  </p:cSld>
  <p:clrMapOvr>
    <a:masterClrMapping/>
  </p:clrMapOvr>
  <p:transition spd="med">
    <p:zoom dir="in"/>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9747161"/>
      </p:ext>
    </p:extLst>
  </p:cSld>
  <p:clrMapOvr>
    <a:masterClrMapping/>
  </p:clrMapOvr>
  <p:transition>
    <p:cu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26435208"/>
      </p:ext>
    </p:extLst>
  </p:cSld>
  <p:clrMapOvr>
    <a:masterClrMapping/>
  </p:clrMapOvr>
  <p:transition>
    <p:cu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7384109"/>
      </p:ext>
    </p:extLst>
  </p:cSld>
  <p:clrMapOvr>
    <a:masterClrMapping/>
  </p:clrMapOvr>
  <p:transition>
    <p:cu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5976386"/>
      </p:ext>
    </p:extLst>
  </p:cSld>
  <p:clrMapOvr>
    <a:masterClrMapping/>
  </p:clrMapOvr>
  <p:transition>
    <p:cu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37539037"/>
      </p:ext>
    </p:extLst>
  </p:cSld>
  <p:clrMapOvr>
    <a:masterClrMapping/>
  </p:clrMapOvr>
  <p:transition>
    <p:cu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565403"/>
      </p:ext>
    </p:extLst>
  </p:cSld>
  <p:clrMapOvr>
    <a:masterClrMapping/>
  </p:clrMapOvr>
  <p:transition>
    <p:cu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92087633"/>
      </p:ext>
    </p:extLst>
  </p:cSld>
  <p:clrMapOvr>
    <a:masterClrMapping/>
  </p:clrMapOvr>
  <p:transition>
    <p:cu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60725926"/>
      </p:ext>
    </p:extLst>
  </p:cSld>
  <p:clrMapOvr>
    <a:masterClrMapping/>
  </p:clrMapOvr>
  <p:transition>
    <p:cu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1926651"/>
      </p:ext>
    </p:extLst>
  </p:cSld>
  <p:clrMapOvr>
    <a:masterClrMapping/>
  </p:clrMapOvr>
  <p:transition>
    <p:cu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4743598"/>
      </p:ext>
    </p:extLst>
  </p:cSld>
  <p:clrMapOvr>
    <a:masterClrMapping/>
  </p:clrMapOvr>
  <p:transition>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38403930"/>
      </p:ext>
    </p:extLst>
  </p:cSld>
  <p:clrMapOvr>
    <a:masterClrMapping/>
  </p:clrMapOvr>
  <p:transition spd="med">
    <p:zoom dir="in"/>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0276993-0C83-7B42-812A-ED63A6BFDEF4}" type="slidenum">
              <a:rPr lang="zh-CN" altLang="en-US" smtClean="0"/>
              <a:pPr>
                <a:defRPr/>
              </a:pPr>
              <a:t>‹#›</a:t>
            </a:fld>
            <a:endParaRPr lang="en-US" altLang="zh-CN" dirty="0"/>
          </a:p>
        </p:txBody>
      </p:sp>
    </p:spTree>
    <p:extLst>
      <p:ext uri="{BB962C8B-B14F-4D97-AF65-F5344CB8AC3E}">
        <p14:creationId xmlns:p14="http://schemas.microsoft.com/office/powerpoint/2010/main" val="485442523"/>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80C5B6-7DE3-7D45-AF98-32FC164D1511}" type="slidenum">
              <a:rPr lang="zh-CN" altLang="en-US" smtClean="0"/>
              <a:pPr>
                <a:defRPr/>
              </a:pPr>
              <a:t>‹#›</a:t>
            </a:fld>
            <a:endParaRPr lang="en-US" altLang="zh-CN" dirty="0"/>
          </a:p>
        </p:txBody>
      </p:sp>
    </p:spTree>
    <p:extLst>
      <p:ext uri="{BB962C8B-B14F-4D97-AF65-F5344CB8AC3E}">
        <p14:creationId xmlns:p14="http://schemas.microsoft.com/office/powerpoint/2010/main" val="1652871954"/>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6256909-6180-C14C-A802-BE71F4CEF9AB}" type="slidenum">
              <a:rPr lang="zh-CN" altLang="en-US" smtClean="0"/>
              <a:pPr>
                <a:defRPr/>
              </a:pPr>
              <a:t>‹#›</a:t>
            </a:fld>
            <a:endParaRPr lang="en-US" altLang="zh-CN" dirty="0"/>
          </a:p>
        </p:txBody>
      </p:sp>
    </p:spTree>
    <p:extLst>
      <p:ext uri="{BB962C8B-B14F-4D97-AF65-F5344CB8AC3E}">
        <p14:creationId xmlns:p14="http://schemas.microsoft.com/office/powerpoint/2010/main" val="162337317"/>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9C7DF3B-9C83-B341-9932-AAC3A526901A}" type="slidenum">
              <a:rPr lang="zh-CN" altLang="en-US" smtClean="0"/>
              <a:pPr>
                <a:defRPr/>
              </a:pPr>
              <a:t>‹#›</a:t>
            </a:fld>
            <a:endParaRPr lang="en-US" altLang="zh-CN" dirty="0"/>
          </a:p>
        </p:txBody>
      </p:sp>
    </p:spTree>
    <p:extLst>
      <p:ext uri="{BB962C8B-B14F-4D97-AF65-F5344CB8AC3E}">
        <p14:creationId xmlns:p14="http://schemas.microsoft.com/office/powerpoint/2010/main" val="1884296738"/>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71000E3-0003-E24B-8E91-25F2F3E8CA4E}" type="slidenum">
              <a:rPr lang="zh-CN" altLang="en-US" smtClean="0"/>
              <a:pPr>
                <a:defRPr/>
              </a:pPr>
              <a:t>‹#›</a:t>
            </a:fld>
            <a:endParaRPr lang="en-US" altLang="zh-CN" dirty="0"/>
          </a:p>
        </p:txBody>
      </p:sp>
    </p:spTree>
    <p:extLst>
      <p:ext uri="{BB962C8B-B14F-4D97-AF65-F5344CB8AC3E}">
        <p14:creationId xmlns:p14="http://schemas.microsoft.com/office/powerpoint/2010/main" val="3987306320"/>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51089D5-426E-4A42-ABCD-F6930D217057}" type="slidenum">
              <a:rPr lang="zh-CN" altLang="en-US" smtClean="0"/>
              <a:pPr>
                <a:defRPr/>
              </a:pPr>
              <a:t>‹#›</a:t>
            </a:fld>
            <a:endParaRPr lang="en-US" altLang="zh-CN" dirty="0"/>
          </a:p>
        </p:txBody>
      </p:sp>
    </p:spTree>
    <p:extLst>
      <p:ext uri="{BB962C8B-B14F-4D97-AF65-F5344CB8AC3E}">
        <p14:creationId xmlns:p14="http://schemas.microsoft.com/office/powerpoint/2010/main" val="3258483031"/>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7C25455-1154-354D-9DE6-94714F644E24}" type="slidenum">
              <a:rPr lang="zh-CN" altLang="en-US" smtClean="0"/>
              <a:pPr>
                <a:defRPr/>
              </a:pPr>
              <a:t>‹#›</a:t>
            </a:fld>
            <a:endParaRPr lang="en-US" altLang="zh-CN" dirty="0"/>
          </a:p>
        </p:txBody>
      </p:sp>
    </p:spTree>
    <p:extLst>
      <p:ext uri="{BB962C8B-B14F-4D97-AF65-F5344CB8AC3E}">
        <p14:creationId xmlns:p14="http://schemas.microsoft.com/office/powerpoint/2010/main" val="3872076351"/>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73BB97B-A711-FA46-AA2A-A586669B52DF}" type="slidenum">
              <a:rPr lang="zh-CN" altLang="en-US" smtClean="0"/>
              <a:pPr>
                <a:defRPr/>
              </a:pPr>
              <a:t>‹#›</a:t>
            </a:fld>
            <a:endParaRPr lang="en-US" altLang="zh-CN" dirty="0"/>
          </a:p>
        </p:txBody>
      </p:sp>
    </p:spTree>
    <p:extLst>
      <p:ext uri="{BB962C8B-B14F-4D97-AF65-F5344CB8AC3E}">
        <p14:creationId xmlns:p14="http://schemas.microsoft.com/office/powerpoint/2010/main" val="4035803207"/>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3BD2E87-E032-F543-9BED-63AF2F14954E}" type="slidenum">
              <a:rPr lang="zh-CN" altLang="en-US" smtClean="0"/>
              <a:pPr>
                <a:defRPr/>
              </a:pPr>
              <a:t>‹#›</a:t>
            </a:fld>
            <a:endParaRPr lang="en-US" altLang="zh-CN" dirty="0"/>
          </a:p>
        </p:txBody>
      </p:sp>
    </p:spTree>
    <p:extLst>
      <p:ext uri="{BB962C8B-B14F-4D97-AF65-F5344CB8AC3E}">
        <p14:creationId xmlns:p14="http://schemas.microsoft.com/office/powerpoint/2010/main" val="3815519483"/>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3D18D3-1177-6C4C-9961-E9A1B0F87A3A}" type="slidenum">
              <a:rPr lang="zh-CN" altLang="en-US" smtClean="0"/>
              <a:pPr>
                <a:defRPr/>
              </a:pPr>
              <a:t>‹#›</a:t>
            </a:fld>
            <a:endParaRPr lang="en-US" altLang="zh-CN" dirty="0"/>
          </a:p>
        </p:txBody>
      </p:sp>
    </p:spTree>
    <p:extLst>
      <p:ext uri="{BB962C8B-B14F-4D97-AF65-F5344CB8AC3E}">
        <p14:creationId xmlns:p14="http://schemas.microsoft.com/office/powerpoint/2010/main" val="1992416013"/>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751882018"/>
      </p:ext>
    </p:extLst>
  </p:cSld>
  <p:clrMapOvr>
    <a:masterClrMapping/>
  </p:clrMapOvr>
  <p:transition spd="med">
    <p:zoom dir="in"/>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3C26FDB-7864-C84F-B027-4781C92F57A9}" type="slidenum">
              <a:rPr lang="zh-CN" altLang="en-US" smtClean="0"/>
              <a:pPr>
                <a:defRPr/>
              </a:pPr>
              <a:t>‹#›</a:t>
            </a:fld>
            <a:endParaRPr lang="en-US" altLang="zh-CN" dirty="0"/>
          </a:p>
        </p:txBody>
      </p:sp>
    </p:spTree>
    <p:extLst>
      <p:ext uri="{BB962C8B-B14F-4D97-AF65-F5344CB8AC3E}">
        <p14:creationId xmlns:p14="http://schemas.microsoft.com/office/powerpoint/2010/main" val="417454074"/>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B72DB97-91BA-F446-BF28-EA6ED37035D1}" type="slidenum">
              <a:rPr lang="zh-CN" altLang="en-US" smtClean="0"/>
              <a:pPr>
                <a:defRPr/>
              </a:pPr>
              <a:t>‹#›</a:t>
            </a:fld>
            <a:endParaRPr lang="en-US" altLang="zh-CN" dirty="0"/>
          </a:p>
        </p:txBody>
      </p:sp>
    </p:spTree>
    <p:extLst>
      <p:ext uri="{BB962C8B-B14F-4D97-AF65-F5344CB8AC3E}">
        <p14:creationId xmlns:p14="http://schemas.microsoft.com/office/powerpoint/2010/main" val="1341154110"/>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fld id="{778CD0BC-133D-8045-9A0E-0BFF3AC0EDB3}" type="slidenum">
              <a:rPr lang="en-US"/>
              <a:pPr/>
              <a:t>‹#›</a:t>
            </a:fld>
            <a:endParaRPr lang="en-US"/>
          </a:p>
        </p:txBody>
      </p:sp>
    </p:spTree>
    <p:extLst>
      <p:ext uri="{BB962C8B-B14F-4D97-AF65-F5344CB8AC3E}">
        <p14:creationId xmlns:p14="http://schemas.microsoft.com/office/powerpoint/2010/main" val="36152004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845A02EB-AE22-E14B-83CF-37A7C6853488}" type="slidenum">
              <a:rPr lang="en-US"/>
              <a:pPr/>
              <a:t>‹#›</a:t>
            </a:fld>
            <a:endParaRPr lang="en-US"/>
          </a:p>
        </p:txBody>
      </p:sp>
    </p:spTree>
    <p:extLst>
      <p:ext uri="{BB962C8B-B14F-4D97-AF65-F5344CB8AC3E}">
        <p14:creationId xmlns:p14="http://schemas.microsoft.com/office/powerpoint/2010/main" val="38562707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4DF225C5-865B-314F-9CF2-2A4B0595399C}" type="slidenum">
              <a:rPr lang="en-US"/>
              <a:pPr/>
              <a:t>‹#›</a:t>
            </a:fld>
            <a:endParaRPr lang="en-US"/>
          </a:p>
        </p:txBody>
      </p:sp>
    </p:spTree>
    <p:extLst>
      <p:ext uri="{BB962C8B-B14F-4D97-AF65-F5344CB8AC3E}">
        <p14:creationId xmlns:p14="http://schemas.microsoft.com/office/powerpoint/2010/main" val="110641939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FCC97B02-FE92-5146-927A-5F3DE40A6040}" type="slidenum">
              <a:rPr lang="en-US"/>
              <a:pPr/>
              <a:t>‹#›</a:t>
            </a:fld>
            <a:endParaRPr lang="en-US"/>
          </a:p>
        </p:txBody>
      </p:sp>
    </p:spTree>
    <p:extLst>
      <p:ext uri="{BB962C8B-B14F-4D97-AF65-F5344CB8AC3E}">
        <p14:creationId xmlns:p14="http://schemas.microsoft.com/office/powerpoint/2010/main" val="91786218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fld id="{B8550290-D7D0-8E47-9B8F-4306E529F7C9}" type="slidenum">
              <a:rPr lang="en-US"/>
              <a:pPr/>
              <a:t>‹#›</a:t>
            </a:fld>
            <a:endParaRPr lang="en-US"/>
          </a:p>
        </p:txBody>
      </p:sp>
    </p:spTree>
    <p:extLst>
      <p:ext uri="{BB962C8B-B14F-4D97-AF65-F5344CB8AC3E}">
        <p14:creationId xmlns:p14="http://schemas.microsoft.com/office/powerpoint/2010/main" val="163365391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fld id="{38563B6C-0324-ED41-B178-F38242A9CF6F}" type="slidenum">
              <a:rPr lang="en-US"/>
              <a:pPr/>
              <a:t>‹#›</a:t>
            </a:fld>
            <a:endParaRPr lang="en-US"/>
          </a:p>
        </p:txBody>
      </p:sp>
    </p:spTree>
    <p:extLst>
      <p:ext uri="{BB962C8B-B14F-4D97-AF65-F5344CB8AC3E}">
        <p14:creationId xmlns:p14="http://schemas.microsoft.com/office/powerpoint/2010/main" val="242055493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fld id="{C10123D5-7F6B-1142-B038-93F2A6CDC38B}" type="slidenum">
              <a:rPr lang="en-US"/>
              <a:pPr/>
              <a:t>‹#›</a:t>
            </a:fld>
            <a:endParaRPr lang="en-US"/>
          </a:p>
        </p:txBody>
      </p:sp>
    </p:spTree>
    <p:extLst>
      <p:ext uri="{BB962C8B-B14F-4D97-AF65-F5344CB8AC3E}">
        <p14:creationId xmlns:p14="http://schemas.microsoft.com/office/powerpoint/2010/main" val="281587171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CC567A4C-5F33-2440-A0E3-77D585DA241A}" type="slidenum">
              <a:rPr lang="en-US"/>
              <a:pPr/>
              <a:t>‹#›</a:t>
            </a:fld>
            <a:endParaRPr lang="en-US"/>
          </a:p>
        </p:txBody>
      </p:sp>
    </p:spTree>
    <p:extLst>
      <p:ext uri="{BB962C8B-B14F-4D97-AF65-F5344CB8AC3E}">
        <p14:creationId xmlns:p14="http://schemas.microsoft.com/office/powerpoint/2010/main" val="26479046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600949599"/>
      </p:ext>
    </p:extLst>
  </p:cSld>
  <p:clrMapOvr>
    <a:masterClrMapping/>
  </p:clrMapOvr>
  <p:transition spd="med">
    <p:zoom dir="in"/>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0CFF3C46-3189-114C-8261-D0482C8E0F59}" type="slidenum">
              <a:rPr lang="en-US"/>
              <a:pPr/>
              <a:t>‹#›</a:t>
            </a:fld>
            <a:endParaRPr lang="en-US"/>
          </a:p>
        </p:txBody>
      </p:sp>
    </p:spTree>
    <p:extLst>
      <p:ext uri="{BB962C8B-B14F-4D97-AF65-F5344CB8AC3E}">
        <p14:creationId xmlns:p14="http://schemas.microsoft.com/office/powerpoint/2010/main" val="62285519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57A7423D-115C-FC40-AF75-957C89E006FE}" type="slidenum">
              <a:rPr lang="en-US"/>
              <a:pPr/>
              <a:t>‹#›</a:t>
            </a:fld>
            <a:endParaRPr lang="en-US"/>
          </a:p>
        </p:txBody>
      </p:sp>
    </p:spTree>
    <p:extLst>
      <p:ext uri="{BB962C8B-B14F-4D97-AF65-F5344CB8AC3E}">
        <p14:creationId xmlns:p14="http://schemas.microsoft.com/office/powerpoint/2010/main" val="58195923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4D180C2E-962C-6247-A4FB-74736E1EC1A3}" type="slidenum">
              <a:rPr lang="en-US"/>
              <a:pPr/>
              <a:t>‹#›</a:t>
            </a:fld>
            <a:endParaRPr lang="en-US"/>
          </a:p>
        </p:txBody>
      </p:sp>
    </p:spTree>
    <p:extLst>
      <p:ext uri="{BB962C8B-B14F-4D97-AF65-F5344CB8AC3E}">
        <p14:creationId xmlns:p14="http://schemas.microsoft.com/office/powerpoint/2010/main" val="293150140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latin typeface="Arial Narrow"/>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latin typeface="Arial Narrow"/>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61445092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71409374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8407857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34714503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70728793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42659457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700853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721526324"/>
      </p:ext>
    </p:extLst>
  </p:cSld>
  <p:clrMapOvr>
    <a:masterClrMapping/>
  </p:clrMapOvr>
  <p:transition spd="med">
    <p:zoom dir="in"/>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78382906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06468184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96016169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4997551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8705644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473472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6336932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3030302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6893384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91803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pPr>
                <a:defRPr/>
              </a:pPr>
              <a:t>‹#›</a:t>
            </a:fld>
            <a:endParaRPr lang="en-US"/>
          </a:p>
        </p:txBody>
      </p:sp>
    </p:spTree>
    <p:extLst>
      <p:ext uri="{BB962C8B-B14F-4D97-AF65-F5344CB8AC3E}">
        <p14:creationId xmlns:p14="http://schemas.microsoft.com/office/powerpoint/2010/main" val="4192991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951659145"/>
      </p:ext>
    </p:extLst>
  </p:cSld>
  <p:clrMapOvr>
    <a:masterClrMapping/>
  </p:clrMapOvr>
  <p:transition spd="med">
    <p:zoom dir="in"/>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9173647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3673201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6351209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2428874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4085608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17419373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2714862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5237342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1890343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43062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783558988"/>
      </p:ext>
    </p:extLst>
  </p:cSld>
  <p:clrMapOvr>
    <a:masterClrMapping/>
  </p:clrMapOvr>
  <p:transition spd="med">
    <p:zoom dir="in"/>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9289035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2801141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4029996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87833059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9767634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0141254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5348517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968443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4648D0C-22C9-6E4C-9932-1FC20EACE002}" type="slidenum">
              <a:rPr lang="en-US"/>
              <a:pPr>
                <a:defRPr/>
              </a:pPr>
              <a:t>‹#›</a:t>
            </a:fld>
            <a:endParaRPr lang="en-US"/>
          </a:p>
        </p:txBody>
      </p:sp>
    </p:spTree>
    <p:extLst>
      <p:ext uri="{BB962C8B-B14F-4D97-AF65-F5344CB8AC3E}">
        <p14:creationId xmlns:p14="http://schemas.microsoft.com/office/powerpoint/2010/main" val="3756384156"/>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88FF511-6826-1245-8CFE-CF08BBF7F2E2}" type="slidenum">
              <a:rPr lang="en-US"/>
              <a:pPr>
                <a:defRPr/>
              </a:pPr>
              <a:t>‹#›</a:t>
            </a:fld>
            <a:endParaRPr lang="en-US"/>
          </a:p>
        </p:txBody>
      </p:sp>
    </p:spTree>
    <p:extLst>
      <p:ext uri="{BB962C8B-B14F-4D97-AF65-F5344CB8AC3E}">
        <p14:creationId xmlns:p14="http://schemas.microsoft.com/office/powerpoint/2010/main" val="1271908866"/>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766641428"/>
      </p:ext>
    </p:extLst>
  </p:cSld>
  <p:clrMapOvr>
    <a:masterClrMapping/>
  </p:clrMapOvr>
  <p:transition spd="med">
    <p:zoom dir="in"/>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CC8E9B2-0D07-6144-91F1-F012C1B9CB34}" type="slidenum">
              <a:rPr lang="en-US"/>
              <a:pPr>
                <a:defRPr/>
              </a:pPr>
              <a:t>‹#›</a:t>
            </a:fld>
            <a:endParaRPr lang="en-US"/>
          </a:p>
        </p:txBody>
      </p:sp>
    </p:spTree>
    <p:extLst>
      <p:ext uri="{BB962C8B-B14F-4D97-AF65-F5344CB8AC3E}">
        <p14:creationId xmlns:p14="http://schemas.microsoft.com/office/powerpoint/2010/main" val="3127640103"/>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8F52DB0-38E5-974E-BDCF-487832FC738E}" type="slidenum">
              <a:rPr lang="en-US"/>
              <a:pPr>
                <a:defRPr/>
              </a:pPr>
              <a:t>‹#›</a:t>
            </a:fld>
            <a:endParaRPr lang="en-US"/>
          </a:p>
        </p:txBody>
      </p:sp>
    </p:spTree>
    <p:extLst>
      <p:ext uri="{BB962C8B-B14F-4D97-AF65-F5344CB8AC3E}">
        <p14:creationId xmlns:p14="http://schemas.microsoft.com/office/powerpoint/2010/main" val="941176368"/>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C80A8B74-C329-E649-A311-2B6180A1ED54}" type="slidenum">
              <a:rPr lang="en-US"/>
              <a:pPr>
                <a:defRPr/>
              </a:pPr>
              <a:t>‹#›</a:t>
            </a:fld>
            <a:endParaRPr lang="en-US"/>
          </a:p>
        </p:txBody>
      </p:sp>
    </p:spTree>
    <p:extLst>
      <p:ext uri="{BB962C8B-B14F-4D97-AF65-F5344CB8AC3E}">
        <p14:creationId xmlns:p14="http://schemas.microsoft.com/office/powerpoint/2010/main" val="4100851318"/>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0631E9C6-D5CE-E340-BCDA-BBE1F38F8848}" type="slidenum">
              <a:rPr lang="en-US"/>
              <a:pPr>
                <a:defRPr/>
              </a:pPr>
              <a:t>‹#›</a:t>
            </a:fld>
            <a:endParaRPr lang="en-US"/>
          </a:p>
        </p:txBody>
      </p:sp>
    </p:spTree>
    <p:extLst>
      <p:ext uri="{BB962C8B-B14F-4D97-AF65-F5344CB8AC3E}">
        <p14:creationId xmlns:p14="http://schemas.microsoft.com/office/powerpoint/2010/main" val="2556539587"/>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E08EBFBF-9491-5446-943D-D293F261AA43}" type="slidenum">
              <a:rPr lang="en-US"/>
              <a:pPr>
                <a:defRPr/>
              </a:pPr>
              <a:t>‹#›</a:t>
            </a:fld>
            <a:endParaRPr lang="en-US"/>
          </a:p>
        </p:txBody>
      </p:sp>
    </p:spTree>
    <p:extLst>
      <p:ext uri="{BB962C8B-B14F-4D97-AF65-F5344CB8AC3E}">
        <p14:creationId xmlns:p14="http://schemas.microsoft.com/office/powerpoint/2010/main" val="416871209"/>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6C7A4AF-CF72-C94B-910F-CBAAC771E26D}" type="slidenum">
              <a:rPr lang="en-US"/>
              <a:pPr>
                <a:defRPr/>
              </a:pPr>
              <a:t>‹#›</a:t>
            </a:fld>
            <a:endParaRPr lang="en-US"/>
          </a:p>
        </p:txBody>
      </p:sp>
    </p:spTree>
    <p:extLst>
      <p:ext uri="{BB962C8B-B14F-4D97-AF65-F5344CB8AC3E}">
        <p14:creationId xmlns:p14="http://schemas.microsoft.com/office/powerpoint/2010/main" val="1850883064"/>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296B40C-033C-0E41-9ED0-964DBAFCCFC4}" type="slidenum">
              <a:rPr lang="en-US"/>
              <a:pPr>
                <a:defRPr/>
              </a:pPr>
              <a:t>‹#›</a:t>
            </a:fld>
            <a:endParaRPr lang="en-US"/>
          </a:p>
        </p:txBody>
      </p:sp>
    </p:spTree>
    <p:extLst>
      <p:ext uri="{BB962C8B-B14F-4D97-AF65-F5344CB8AC3E}">
        <p14:creationId xmlns:p14="http://schemas.microsoft.com/office/powerpoint/2010/main" val="3184408039"/>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56D148C-B70B-3E4A-B9D0-7E40B05E37F6}" type="slidenum">
              <a:rPr lang="en-US"/>
              <a:pPr>
                <a:defRPr/>
              </a:pPr>
              <a:t>‹#›</a:t>
            </a:fld>
            <a:endParaRPr lang="en-US"/>
          </a:p>
        </p:txBody>
      </p:sp>
    </p:spTree>
    <p:extLst>
      <p:ext uri="{BB962C8B-B14F-4D97-AF65-F5344CB8AC3E}">
        <p14:creationId xmlns:p14="http://schemas.microsoft.com/office/powerpoint/2010/main" val="1447627503"/>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4FE58D6-B04A-464D-AC1D-29F0423A2DCE}" type="slidenum">
              <a:rPr lang="en-US"/>
              <a:pPr>
                <a:defRPr/>
              </a:pPr>
              <a:t>‹#›</a:t>
            </a:fld>
            <a:endParaRPr lang="en-US"/>
          </a:p>
        </p:txBody>
      </p:sp>
    </p:spTree>
    <p:extLst>
      <p:ext uri="{BB962C8B-B14F-4D97-AF65-F5344CB8AC3E}">
        <p14:creationId xmlns:p14="http://schemas.microsoft.com/office/powerpoint/2010/main" val="50976606"/>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A376FD39-BE68-E147-8660-808B477A80A5}" type="slidenum">
              <a:rPr lang="en-US" altLang="ja-JP"/>
              <a:pPr>
                <a:defRPr/>
              </a:pPr>
              <a:t>‹#›</a:t>
            </a:fld>
            <a:endParaRPr lang="en-US" altLang="ja-JP"/>
          </a:p>
        </p:txBody>
      </p:sp>
    </p:spTree>
    <p:extLst>
      <p:ext uri="{BB962C8B-B14F-4D97-AF65-F5344CB8AC3E}">
        <p14:creationId xmlns:p14="http://schemas.microsoft.com/office/powerpoint/2010/main" val="3748696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6B4FFC22-1525-834F-AD78-066892607F64}" type="slidenum">
              <a:rPr lang="en-US" smtClean="0"/>
              <a:pPr>
                <a:defRPr/>
              </a:pPr>
              <a:t>‹#›</a:t>
            </a:fld>
            <a:endParaRPr lang="en-US" dirty="0"/>
          </a:p>
        </p:txBody>
      </p:sp>
    </p:spTree>
    <p:extLst>
      <p:ext uri="{BB962C8B-B14F-4D97-AF65-F5344CB8AC3E}">
        <p14:creationId xmlns:p14="http://schemas.microsoft.com/office/powerpoint/2010/main" val="4079263592"/>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E03F37A-017A-0E4D-B733-9AEC051F9DCC}" type="slidenum">
              <a:rPr lang="en-US" altLang="ja-JP"/>
              <a:pPr>
                <a:defRPr/>
              </a:pPr>
              <a:t>‹#›</a:t>
            </a:fld>
            <a:endParaRPr lang="en-US" altLang="ja-JP"/>
          </a:p>
        </p:txBody>
      </p:sp>
    </p:spTree>
    <p:extLst>
      <p:ext uri="{BB962C8B-B14F-4D97-AF65-F5344CB8AC3E}">
        <p14:creationId xmlns:p14="http://schemas.microsoft.com/office/powerpoint/2010/main" val="113152659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DB133CE-28E8-C845-949F-8BF9765E13DC}" type="slidenum">
              <a:rPr lang="en-US" altLang="ja-JP"/>
              <a:pPr>
                <a:defRPr/>
              </a:pPr>
              <a:t>‹#›</a:t>
            </a:fld>
            <a:endParaRPr lang="en-US" altLang="ja-JP"/>
          </a:p>
        </p:txBody>
      </p:sp>
    </p:spTree>
    <p:extLst>
      <p:ext uri="{BB962C8B-B14F-4D97-AF65-F5344CB8AC3E}">
        <p14:creationId xmlns:p14="http://schemas.microsoft.com/office/powerpoint/2010/main" val="36306559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0F0FC6E6-2B54-F94E-80AE-63199204E8AA}" type="slidenum">
              <a:rPr lang="en-US" altLang="ja-JP"/>
              <a:pPr>
                <a:defRPr/>
              </a:pPr>
              <a:t>‹#›</a:t>
            </a:fld>
            <a:endParaRPr lang="en-US" altLang="ja-JP"/>
          </a:p>
        </p:txBody>
      </p:sp>
    </p:spTree>
    <p:extLst>
      <p:ext uri="{BB962C8B-B14F-4D97-AF65-F5344CB8AC3E}">
        <p14:creationId xmlns:p14="http://schemas.microsoft.com/office/powerpoint/2010/main" val="193117694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27245A2E-4E4C-464D-A4D6-92C0D163A5B7}" type="slidenum">
              <a:rPr lang="en-US" altLang="ja-JP"/>
              <a:pPr>
                <a:defRPr/>
              </a:pPr>
              <a:t>‹#›</a:t>
            </a:fld>
            <a:endParaRPr lang="en-US" altLang="ja-JP"/>
          </a:p>
        </p:txBody>
      </p:sp>
    </p:spTree>
    <p:extLst>
      <p:ext uri="{BB962C8B-B14F-4D97-AF65-F5344CB8AC3E}">
        <p14:creationId xmlns:p14="http://schemas.microsoft.com/office/powerpoint/2010/main" val="385425930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9001D313-5256-7843-8A8D-9748FD59D254}" type="slidenum">
              <a:rPr lang="en-US" altLang="ja-JP"/>
              <a:pPr>
                <a:defRPr/>
              </a:pPr>
              <a:t>‹#›</a:t>
            </a:fld>
            <a:endParaRPr lang="en-US" altLang="ja-JP"/>
          </a:p>
        </p:txBody>
      </p:sp>
    </p:spTree>
    <p:extLst>
      <p:ext uri="{BB962C8B-B14F-4D97-AF65-F5344CB8AC3E}">
        <p14:creationId xmlns:p14="http://schemas.microsoft.com/office/powerpoint/2010/main" val="124106545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2511B662-E845-4743-B8EC-22E7BE592192}" type="slidenum">
              <a:rPr lang="en-US" altLang="ja-JP"/>
              <a:pPr>
                <a:defRPr/>
              </a:pPr>
              <a:t>‹#›</a:t>
            </a:fld>
            <a:endParaRPr lang="en-US" altLang="ja-JP"/>
          </a:p>
        </p:txBody>
      </p:sp>
    </p:spTree>
    <p:extLst>
      <p:ext uri="{BB962C8B-B14F-4D97-AF65-F5344CB8AC3E}">
        <p14:creationId xmlns:p14="http://schemas.microsoft.com/office/powerpoint/2010/main" val="87416456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CBE882F-9A27-3A4C-9EDB-0BF3949E3383}" type="slidenum">
              <a:rPr lang="en-US" altLang="ja-JP"/>
              <a:pPr>
                <a:defRPr/>
              </a:pPr>
              <a:t>‹#›</a:t>
            </a:fld>
            <a:endParaRPr lang="en-US" altLang="ja-JP"/>
          </a:p>
        </p:txBody>
      </p:sp>
    </p:spTree>
    <p:extLst>
      <p:ext uri="{BB962C8B-B14F-4D97-AF65-F5344CB8AC3E}">
        <p14:creationId xmlns:p14="http://schemas.microsoft.com/office/powerpoint/2010/main" val="16473585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9742D83-C143-B147-8330-4895D98375EC}" type="slidenum">
              <a:rPr lang="en-US" altLang="ja-JP"/>
              <a:pPr>
                <a:defRPr/>
              </a:pPr>
              <a:t>‹#›</a:t>
            </a:fld>
            <a:endParaRPr lang="en-US" altLang="ja-JP"/>
          </a:p>
        </p:txBody>
      </p:sp>
    </p:spTree>
    <p:extLst>
      <p:ext uri="{BB962C8B-B14F-4D97-AF65-F5344CB8AC3E}">
        <p14:creationId xmlns:p14="http://schemas.microsoft.com/office/powerpoint/2010/main" val="248975255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C33106D-828D-5B48-9269-5E72FC0E61B5}" type="slidenum">
              <a:rPr lang="en-US" altLang="ja-JP"/>
              <a:pPr>
                <a:defRPr/>
              </a:pPr>
              <a:t>‹#›</a:t>
            </a:fld>
            <a:endParaRPr lang="en-US" altLang="ja-JP"/>
          </a:p>
        </p:txBody>
      </p:sp>
    </p:spTree>
    <p:extLst>
      <p:ext uri="{BB962C8B-B14F-4D97-AF65-F5344CB8AC3E}">
        <p14:creationId xmlns:p14="http://schemas.microsoft.com/office/powerpoint/2010/main" val="193333167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AB194521-3EFE-9840-9B22-854FFEC26A10}" type="slidenum">
              <a:rPr lang="en-US" altLang="ja-JP"/>
              <a:pPr>
                <a:defRPr/>
              </a:pPr>
              <a:t>‹#›</a:t>
            </a:fld>
            <a:endParaRPr lang="en-US" altLang="ja-JP"/>
          </a:p>
        </p:txBody>
      </p:sp>
    </p:spTree>
    <p:extLst>
      <p:ext uri="{BB962C8B-B14F-4D97-AF65-F5344CB8AC3E}">
        <p14:creationId xmlns:p14="http://schemas.microsoft.com/office/powerpoint/2010/main" val="42196960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41ED1A27-9226-C44C-8614-40E4865D8079}" type="slidenum">
              <a:rPr lang="en-US" smtClean="0"/>
              <a:pPr>
                <a:defRPr/>
              </a:pPr>
              <a:t>‹#›</a:t>
            </a:fld>
            <a:endParaRPr lang="en-US" dirty="0"/>
          </a:p>
        </p:txBody>
      </p:sp>
    </p:spTree>
    <p:extLst>
      <p:ext uri="{BB962C8B-B14F-4D97-AF65-F5344CB8AC3E}">
        <p14:creationId xmlns:p14="http://schemas.microsoft.com/office/powerpoint/2010/main" val="4150081401"/>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4242"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94243" name="Rectangle 1027"/>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FC0A754-1EC7-3B4D-B96D-AE79BDD85054}" type="datetime1">
              <a:rPr lang="en-US"/>
              <a:pPr>
                <a:defRPr/>
              </a:pPr>
              <a:t>2/12/24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5189D024-8358-8542-A516-5535F1401B08}" type="slidenum">
              <a:rPr lang="en-US"/>
              <a:pPr>
                <a:defRPr/>
              </a:pPr>
              <a:t>‹#›</a:t>
            </a:fld>
            <a:endParaRPr lang="en-US"/>
          </a:p>
        </p:txBody>
      </p:sp>
    </p:spTree>
    <p:extLst>
      <p:ext uri="{BB962C8B-B14F-4D97-AF65-F5344CB8AC3E}">
        <p14:creationId xmlns:p14="http://schemas.microsoft.com/office/powerpoint/2010/main" val="145408381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5E81EBB-D63C-B74C-BC65-DFC450849B76}" type="datetime1">
              <a:rPr lang="en-US"/>
              <a:pPr>
                <a:defRPr/>
              </a:pPr>
              <a:t>2/12/24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8B0C06C3-F468-0E4D-AE8F-CA38DD90646D}" type="slidenum">
              <a:rPr lang="en-US"/>
              <a:pPr>
                <a:defRPr/>
              </a:pPr>
              <a:t>‹#›</a:t>
            </a:fld>
            <a:endParaRPr lang="en-US"/>
          </a:p>
        </p:txBody>
      </p:sp>
    </p:spTree>
    <p:extLst>
      <p:ext uri="{BB962C8B-B14F-4D97-AF65-F5344CB8AC3E}">
        <p14:creationId xmlns:p14="http://schemas.microsoft.com/office/powerpoint/2010/main" val="359867532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lgn="ctr">
              <a:defRPr baseline="30000"/>
            </a:lvl1pPr>
          </a:lstStyle>
          <a:p>
            <a:pPr>
              <a:defRPr/>
            </a:pPr>
            <a:fld id="{D4AD1E99-1E85-4A4B-BA9E-60DEF1C84CF1}" type="datetime1">
              <a:rPr lang="en-US"/>
              <a:pPr>
                <a:defRPr/>
              </a:pPr>
              <a:t>2/12/24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FBE39F4-E2FA-154D-99E2-6436D3CC50F4}" type="slidenum">
              <a:rPr lang="en-US"/>
              <a:pPr>
                <a:defRPr/>
              </a:pPr>
              <a:t>‹#›</a:t>
            </a:fld>
            <a:endParaRPr lang="en-US"/>
          </a:p>
        </p:txBody>
      </p:sp>
    </p:spTree>
    <p:extLst>
      <p:ext uri="{BB962C8B-B14F-4D97-AF65-F5344CB8AC3E}">
        <p14:creationId xmlns:p14="http://schemas.microsoft.com/office/powerpoint/2010/main" val="344336989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BC9D1E3-E100-9148-8397-F14C2B7C1404}" type="datetime1">
              <a:rPr lang="en-US"/>
              <a:pPr>
                <a:defRPr/>
              </a:pPr>
              <a:t>2/12/24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2B7A7750-EA15-F24A-969E-BDF24EC81E16}" type="slidenum">
              <a:rPr lang="en-US"/>
              <a:pPr>
                <a:defRPr/>
              </a:pPr>
              <a:t>‹#›</a:t>
            </a:fld>
            <a:endParaRPr lang="en-US"/>
          </a:p>
        </p:txBody>
      </p:sp>
    </p:spTree>
    <p:extLst>
      <p:ext uri="{BB962C8B-B14F-4D97-AF65-F5344CB8AC3E}">
        <p14:creationId xmlns:p14="http://schemas.microsoft.com/office/powerpoint/2010/main" val="139236131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lgn="ctr">
              <a:defRPr baseline="30000"/>
            </a:lvl1pPr>
          </a:lstStyle>
          <a:p>
            <a:pPr>
              <a:defRPr/>
            </a:pPr>
            <a:fld id="{3673ED1D-C5FE-2942-AF41-1CAAA70E5403}" type="datetime1">
              <a:rPr lang="en-US"/>
              <a:pPr>
                <a:defRPr/>
              </a:pPr>
              <a:t>2/12/24</a:t>
            </a:fld>
            <a:endParaRPr lang="en-US"/>
          </a:p>
        </p:txBody>
      </p:sp>
      <p:sp>
        <p:nvSpPr>
          <p:cNvPr id="8"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9" name="Rectangle 1030"/>
          <p:cNvSpPr>
            <a:spLocks noGrp="1" noChangeArrowheads="1"/>
          </p:cNvSpPr>
          <p:nvPr>
            <p:ph type="sldNum" sz="quarter" idx="12"/>
          </p:nvPr>
        </p:nvSpPr>
        <p:spPr/>
        <p:txBody>
          <a:bodyPr/>
          <a:lstStyle>
            <a:lvl1pPr>
              <a:defRPr baseline="30000"/>
            </a:lvl1pPr>
          </a:lstStyle>
          <a:p>
            <a:pPr>
              <a:defRPr/>
            </a:pPr>
            <a:fld id="{339A29AD-FAD4-AB4B-B3C1-AB616D137BBB}" type="slidenum">
              <a:rPr lang="en-US"/>
              <a:pPr>
                <a:defRPr/>
              </a:pPr>
              <a:t>‹#›</a:t>
            </a:fld>
            <a:endParaRPr lang="en-US"/>
          </a:p>
        </p:txBody>
      </p:sp>
    </p:spTree>
    <p:extLst>
      <p:ext uri="{BB962C8B-B14F-4D97-AF65-F5344CB8AC3E}">
        <p14:creationId xmlns:p14="http://schemas.microsoft.com/office/powerpoint/2010/main" val="139337526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lgn="ctr">
              <a:defRPr baseline="30000"/>
            </a:lvl1pPr>
          </a:lstStyle>
          <a:p>
            <a:pPr>
              <a:defRPr/>
            </a:pPr>
            <a:fld id="{0504AEBE-3DDB-7B49-91EB-6A9F4EBAF136}" type="datetime1">
              <a:rPr lang="en-US"/>
              <a:pPr>
                <a:defRPr/>
              </a:pPr>
              <a:t>2/12/24</a:t>
            </a:fld>
            <a:endParaRPr lang="en-US"/>
          </a:p>
        </p:txBody>
      </p:sp>
      <p:sp>
        <p:nvSpPr>
          <p:cNvPr id="4"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5" name="Rectangle 1030"/>
          <p:cNvSpPr>
            <a:spLocks noGrp="1" noChangeArrowheads="1"/>
          </p:cNvSpPr>
          <p:nvPr>
            <p:ph type="sldNum" sz="quarter" idx="12"/>
          </p:nvPr>
        </p:nvSpPr>
        <p:spPr/>
        <p:txBody>
          <a:bodyPr/>
          <a:lstStyle>
            <a:lvl1pPr>
              <a:defRPr baseline="30000"/>
            </a:lvl1pPr>
          </a:lstStyle>
          <a:p>
            <a:pPr>
              <a:defRPr/>
            </a:pPr>
            <a:fld id="{06F21D61-E5B7-6F4B-AF34-1DDF6E184EBF}" type="slidenum">
              <a:rPr lang="en-US"/>
              <a:pPr>
                <a:defRPr/>
              </a:pPr>
              <a:t>‹#›</a:t>
            </a:fld>
            <a:endParaRPr lang="en-US"/>
          </a:p>
        </p:txBody>
      </p:sp>
    </p:spTree>
    <p:extLst>
      <p:ext uri="{BB962C8B-B14F-4D97-AF65-F5344CB8AC3E}">
        <p14:creationId xmlns:p14="http://schemas.microsoft.com/office/powerpoint/2010/main" val="256001658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defRPr baseline="30000"/>
            </a:lvl1pPr>
          </a:lstStyle>
          <a:p>
            <a:pPr>
              <a:defRPr/>
            </a:pPr>
            <a:fld id="{0E4304B4-4C25-1644-BC3D-2B3AEA2CE3CE}" type="datetime1">
              <a:rPr lang="en-US"/>
              <a:pPr>
                <a:defRPr/>
              </a:pPr>
              <a:t>2/12/24</a:t>
            </a:fld>
            <a:endParaRPr lang="en-US"/>
          </a:p>
        </p:txBody>
      </p:sp>
      <p:sp>
        <p:nvSpPr>
          <p:cNvPr id="3"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4" name="Rectangle 1030"/>
          <p:cNvSpPr>
            <a:spLocks noGrp="1" noChangeArrowheads="1"/>
          </p:cNvSpPr>
          <p:nvPr>
            <p:ph type="sldNum" sz="quarter" idx="12"/>
          </p:nvPr>
        </p:nvSpPr>
        <p:spPr/>
        <p:txBody>
          <a:bodyPr/>
          <a:lstStyle>
            <a:lvl1pPr>
              <a:defRPr baseline="30000"/>
            </a:lvl1pPr>
          </a:lstStyle>
          <a:p>
            <a:pPr>
              <a:defRPr/>
            </a:pPr>
            <a:fld id="{24C67FE3-B677-B64E-B23E-53E99C123952}" type="slidenum">
              <a:rPr lang="en-US"/>
              <a:pPr>
                <a:defRPr/>
              </a:pPr>
              <a:t>‹#›</a:t>
            </a:fld>
            <a:endParaRPr lang="en-US"/>
          </a:p>
        </p:txBody>
      </p:sp>
    </p:spTree>
    <p:extLst>
      <p:ext uri="{BB962C8B-B14F-4D97-AF65-F5344CB8AC3E}">
        <p14:creationId xmlns:p14="http://schemas.microsoft.com/office/powerpoint/2010/main" val="3818773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BD65D5DB-FB39-7744-B5FF-4EDB3BD395FF}" type="datetime1">
              <a:rPr lang="en-US"/>
              <a:pPr>
                <a:defRPr/>
              </a:pPr>
              <a:t>2/12/24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5866BB6A-2156-AB4B-9A1C-3FF9E36D8EB6}" type="slidenum">
              <a:rPr lang="en-US"/>
              <a:pPr>
                <a:defRPr/>
              </a:pPr>
              <a:t>‹#›</a:t>
            </a:fld>
            <a:endParaRPr lang="en-US"/>
          </a:p>
        </p:txBody>
      </p:sp>
    </p:spTree>
    <p:extLst>
      <p:ext uri="{BB962C8B-B14F-4D97-AF65-F5344CB8AC3E}">
        <p14:creationId xmlns:p14="http://schemas.microsoft.com/office/powerpoint/2010/main" val="294185300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C004B8E-8503-2144-8AD4-36A6CFFEB516}" type="datetime1">
              <a:rPr lang="en-US"/>
              <a:pPr>
                <a:defRPr/>
              </a:pPr>
              <a:t>2/12/24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0C379DEC-ACF3-274F-BBBA-A4C7F7EDDD4C}" type="slidenum">
              <a:rPr lang="en-US"/>
              <a:pPr>
                <a:defRPr/>
              </a:pPr>
              <a:t>‹#›</a:t>
            </a:fld>
            <a:endParaRPr lang="en-US"/>
          </a:p>
        </p:txBody>
      </p:sp>
    </p:spTree>
    <p:extLst>
      <p:ext uri="{BB962C8B-B14F-4D97-AF65-F5344CB8AC3E}">
        <p14:creationId xmlns:p14="http://schemas.microsoft.com/office/powerpoint/2010/main" val="358985191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6F6040DA-B05F-D643-856E-35191565BF3C}" type="datetime1">
              <a:rPr lang="en-US"/>
              <a:pPr>
                <a:defRPr/>
              </a:pPr>
              <a:t>2/12/24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60CF684-B3A7-9D4B-AC9F-537A784F92C2}" type="slidenum">
              <a:rPr lang="en-US"/>
              <a:pPr>
                <a:defRPr/>
              </a:pPr>
              <a:t>‹#›</a:t>
            </a:fld>
            <a:endParaRPr lang="en-US"/>
          </a:p>
        </p:txBody>
      </p:sp>
    </p:spTree>
    <p:extLst>
      <p:ext uri="{BB962C8B-B14F-4D97-AF65-F5344CB8AC3E}">
        <p14:creationId xmlns:p14="http://schemas.microsoft.com/office/powerpoint/2010/main" val="34132723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7ECD946C-4790-6844-9451-074906634162}" type="slidenum">
              <a:rPr lang="en-US" smtClean="0"/>
              <a:pPr>
                <a:defRPr/>
              </a:pPr>
              <a:t>‹#›</a:t>
            </a:fld>
            <a:endParaRPr lang="en-US" dirty="0"/>
          </a:p>
        </p:txBody>
      </p:sp>
    </p:spTree>
    <p:extLst>
      <p:ext uri="{BB962C8B-B14F-4D97-AF65-F5344CB8AC3E}">
        <p14:creationId xmlns:p14="http://schemas.microsoft.com/office/powerpoint/2010/main" val="772864224"/>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9A147D93-BF4A-4647-9513-7214A0BD2CCE}" type="datetime1">
              <a:rPr lang="en-US"/>
              <a:pPr>
                <a:defRPr/>
              </a:pPr>
              <a:t>2/12/24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14598530-182F-1D47-B50F-0314EFB2DF64}" type="slidenum">
              <a:rPr lang="en-US"/>
              <a:pPr>
                <a:defRPr/>
              </a:pPr>
              <a:t>‹#›</a:t>
            </a:fld>
            <a:endParaRPr lang="en-US"/>
          </a:p>
        </p:txBody>
      </p:sp>
    </p:spTree>
    <p:extLst>
      <p:ext uri="{BB962C8B-B14F-4D97-AF65-F5344CB8AC3E}">
        <p14:creationId xmlns:p14="http://schemas.microsoft.com/office/powerpoint/2010/main" val="137734257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4A00CDD9-A490-4C54-B172-877499CB5049}" type="slidenum">
              <a:rPr lang="en-US"/>
              <a:pPr>
                <a:defRPr/>
              </a:pPr>
              <a:t>‹#›</a:t>
            </a:fld>
            <a:endParaRPr lang="en-US"/>
          </a:p>
        </p:txBody>
      </p:sp>
    </p:spTree>
    <p:extLst>
      <p:ext uri="{BB962C8B-B14F-4D97-AF65-F5344CB8AC3E}">
        <p14:creationId xmlns:p14="http://schemas.microsoft.com/office/powerpoint/2010/main" val="415401067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D2AB15AD-1323-4F1E-95BC-94177DB86BF2}" type="slidenum">
              <a:rPr lang="en-US"/>
              <a:pPr>
                <a:defRPr/>
              </a:pPr>
              <a:t>‹#›</a:t>
            </a:fld>
            <a:endParaRPr lang="en-US"/>
          </a:p>
        </p:txBody>
      </p:sp>
    </p:spTree>
    <p:extLst>
      <p:ext uri="{BB962C8B-B14F-4D97-AF65-F5344CB8AC3E}">
        <p14:creationId xmlns:p14="http://schemas.microsoft.com/office/powerpoint/2010/main" val="393697374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6A3BFF2B-8E1C-45BA-97FF-4ACAFD1CA557}" type="slidenum">
              <a:rPr lang="en-US"/>
              <a:pPr>
                <a:defRPr/>
              </a:pPr>
              <a:t>‹#›</a:t>
            </a:fld>
            <a:endParaRPr lang="en-US"/>
          </a:p>
        </p:txBody>
      </p:sp>
    </p:spTree>
    <p:extLst>
      <p:ext uri="{BB962C8B-B14F-4D97-AF65-F5344CB8AC3E}">
        <p14:creationId xmlns:p14="http://schemas.microsoft.com/office/powerpoint/2010/main" val="353498838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F95BE251-F4BC-4602-BEB1-DCFA0A9F68F3}" type="slidenum">
              <a:rPr lang="en-US"/>
              <a:pPr>
                <a:defRPr/>
              </a:pPr>
              <a:t>‹#›</a:t>
            </a:fld>
            <a:endParaRPr lang="en-US"/>
          </a:p>
        </p:txBody>
      </p:sp>
    </p:spTree>
    <p:extLst>
      <p:ext uri="{BB962C8B-B14F-4D97-AF65-F5344CB8AC3E}">
        <p14:creationId xmlns:p14="http://schemas.microsoft.com/office/powerpoint/2010/main" val="87798542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BD0DCCBE-6389-4BCE-AB6F-AFB754DF1242}" type="slidenum">
              <a:rPr lang="en-US"/>
              <a:pPr>
                <a:defRPr/>
              </a:pPr>
              <a:t>‹#›</a:t>
            </a:fld>
            <a:endParaRPr lang="en-US"/>
          </a:p>
        </p:txBody>
      </p:sp>
    </p:spTree>
    <p:extLst>
      <p:ext uri="{BB962C8B-B14F-4D97-AF65-F5344CB8AC3E}">
        <p14:creationId xmlns:p14="http://schemas.microsoft.com/office/powerpoint/2010/main" val="379116043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C313AFF9-90F9-400F-822B-2E78CE918F32}" type="slidenum">
              <a:rPr lang="en-US"/>
              <a:pPr>
                <a:defRPr/>
              </a:pPr>
              <a:t>‹#›</a:t>
            </a:fld>
            <a:endParaRPr lang="en-US"/>
          </a:p>
        </p:txBody>
      </p:sp>
    </p:spTree>
    <p:extLst>
      <p:ext uri="{BB962C8B-B14F-4D97-AF65-F5344CB8AC3E}">
        <p14:creationId xmlns:p14="http://schemas.microsoft.com/office/powerpoint/2010/main" val="179648767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2BA06844-6DF2-4C68-A4D2-9FC7CD5AEEE1}" type="slidenum">
              <a:rPr lang="en-US"/>
              <a:pPr>
                <a:defRPr/>
              </a:pPr>
              <a:t>‹#›</a:t>
            </a:fld>
            <a:endParaRPr lang="en-US"/>
          </a:p>
        </p:txBody>
      </p:sp>
    </p:spTree>
    <p:extLst>
      <p:ext uri="{BB962C8B-B14F-4D97-AF65-F5344CB8AC3E}">
        <p14:creationId xmlns:p14="http://schemas.microsoft.com/office/powerpoint/2010/main" val="10814195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5C812D60-DCFB-4180-8F71-C38F7822E781}" type="slidenum">
              <a:rPr lang="en-US"/>
              <a:pPr>
                <a:defRPr/>
              </a:pPr>
              <a:t>‹#›</a:t>
            </a:fld>
            <a:endParaRPr lang="en-US"/>
          </a:p>
        </p:txBody>
      </p:sp>
    </p:spTree>
    <p:extLst>
      <p:ext uri="{BB962C8B-B14F-4D97-AF65-F5344CB8AC3E}">
        <p14:creationId xmlns:p14="http://schemas.microsoft.com/office/powerpoint/2010/main" val="186611836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0EC17E66-74B2-4FB6-90EF-4691F96DFC65}" type="slidenum">
              <a:rPr lang="en-US"/>
              <a:pPr>
                <a:defRPr/>
              </a:pPr>
              <a:t>‹#›</a:t>
            </a:fld>
            <a:endParaRPr lang="en-US"/>
          </a:p>
        </p:txBody>
      </p:sp>
    </p:spTree>
    <p:extLst>
      <p:ext uri="{BB962C8B-B14F-4D97-AF65-F5344CB8AC3E}">
        <p14:creationId xmlns:p14="http://schemas.microsoft.com/office/powerpoint/2010/main" val="7388112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7324019F-9113-5C43-A249-E6071310063F}" type="slidenum">
              <a:rPr lang="en-US" smtClean="0"/>
              <a:pPr>
                <a:defRPr/>
              </a:pPr>
              <a:t>‹#›</a:t>
            </a:fld>
            <a:endParaRPr lang="en-US" dirty="0"/>
          </a:p>
        </p:txBody>
      </p:sp>
    </p:spTree>
    <p:extLst>
      <p:ext uri="{BB962C8B-B14F-4D97-AF65-F5344CB8AC3E}">
        <p14:creationId xmlns:p14="http://schemas.microsoft.com/office/powerpoint/2010/main" val="4045016344"/>
      </p:ext>
    </p:extLst>
  </p:cSld>
  <p:clrMapOvr>
    <a:masterClrMapping/>
  </p:clrMapOvr>
  <p:transition spd="med">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5BA93982-ECE0-4C86-87DA-6B80966F505E}" type="slidenum">
              <a:rPr lang="en-US"/>
              <a:pPr>
                <a:defRPr/>
              </a:pPr>
              <a:t>‹#›</a:t>
            </a:fld>
            <a:endParaRPr lang="en-US"/>
          </a:p>
        </p:txBody>
      </p:sp>
    </p:spTree>
    <p:extLst>
      <p:ext uri="{BB962C8B-B14F-4D97-AF65-F5344CB8AC3E}">
        <p14:creationId xmlns:p14="http://schemas.microsoft.com/office/powerpoint/2010/main" val="96159833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F8216044-8038-40EA-A8A0-5EAD9942EBDC}" type="slidenum">
              <a:rPr lang="en-US"/>
              <a:pPr>
                <a:defRPr/>
              </a:pPr>
              <a:t>‹#›</a:t>
            </a:fld>
            <a:endParaRPr lang="en-US"/>
          </a:p>
        </p:txBody>
      </p:sp>
    </p:spTree>
    <p:extLst>
      <p:ext uri="{BB962C8B-B14F-4D97-AF65-F5344CB8AC3E}">
        <p14:creationId xmlns:p14="http://schemas.microsoft.com/office/powerpoint/2010/main" val="363273621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64FA9512-F567-45C1-AD97-68BAFEBCA6AE}" type="slidenum">
              <a:rPr lang="en-US"/>
              <a:pPr>
                <a:defRPr/>
              </a:pPr>
              <a:t>‹#›</a:t>
            </a:fld>
            <a:endParaRPr lang="en-US"/>
          </a:p>
        </p:txBody>
      </p:sp>
    </p:spTree>
    <p:extLst>
      <p:ext uri="{BB962C8B-B14F-4D97-AF65-F5344CB8AC3E}">
        <p14:creationId xmlns:p14="http://schemas.microsoft.com/office/powerpoint/2010/main" val="5236733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937651F2-840A-4AC7-813A-CE511A648ECB}" type="slidenum">
              <a:rPr lang="en-US"/>
              <a:pPr>
                <a:defRPr/>
              </a:pPr>
              <a:t>‹#›</a:t>
            </a:fld>
            <a:endParaRPr lang="en-US"/>
          </a:p>
        </p:txBody>
      </p:sp>
    </p:spTree>
    <p:extLst>
      <p:ext uri="{BB962C8B-B14F-4D97-AF65-F5344CB8AC3E}">
        <p14:creationId xmlns:p14="http://schemas.microsoft.com/office/powerpoint/2010/main" val="286022555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92E87578-32BF-1E43-9C51-DD246B6BD30D}" type="slidenum">
              <a:rPr lang="en-GB"/>
              <a:pPr>
                <a:defRPr/>
              </a:pPr>
              <a:t>‹#›</a:t>
            </a:fld>
            <a:endParaRPr lang="en-GB"/>
          </a:p>
        </p:txBody>
      </p:sp>
    </p:spTree>
    <p:extLst>
      <p:ext uri="{BB962C8B-B14F-4D97-AF65-F5344CB8AC3E}">
        <p14:creationId xmlns:p14="http://schemas.microsoft.com/office/powerpoint/2010/main" val="228725639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186D4012-FE4E-4E4B-AA3B-DF87941B197F}" type="slidenum">
              <a:rPr lang="en-GB"/>
              <a:pPr>
                <a:defRPr/>
              </a:pPr>
              <a:t>‹#›</a:t>
            </a:fld>
            <a:endParaRPr lang="en-GB"/>
          </a:p>
        </p:txBody>
      </p:sp>
    </p:spTree>
    <p:extLst>
      <p:ext uri="{BB962C8B-B14F-4D97-AF65-F5344CB8AC3E}">
        <p14:creationId xmlns:p14="http://schemas.microsoft.com/office/powerpoint/2010/main" val="219931037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B7829EC4-45C7-6740-A8A0-3EC5A9BC321B}" type="slidenum">
              <a:rPr lang="en-GB"/>
              <a:pPr>
                <a:defRPr/>
              </a:pPr>
              <a:t>‹#›</a:t>
            </a:fld>
            <a:endParaRPr lang="en-GB"/>
          </a:p>
        </p:txBody>
      </p:sp>
    </p:spTree>
    <p:extLst>
      <p:ext uri="{BB962C8B-B14F-4D97-AF65-F5344CB8AC3E}">
        <p14:creationId xmlns:p14="http://schemas.microsoft.com/office/powerpoint/2010/main" val="181167307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2D186598-1AE1-774E-8971-8C17B2894656}" type="slidenum">
              <a:rPr lang="en-GB"/>
              <a:pPr>
                <a:defRPr/>
              </a:pPr>
              <a:t>‹#›</a:t>
            </a:fld>
            <a:endParaRPr lang="en-GB"/>
          </a:p>
        </p:txBody>
      </p:sp>
    </p:spTree>
    <p:extLst>
      <p:ext uri="{BB962C8B-B14F-4D97-AF65-F5344CB8AC3E}">
        <p14:creationId xmlns:p14="http://schemas.microsoft.com/office/powerpoint/2010/main" val="125998176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EF38E4C2-FD74-3A48-9E72-BB9ABAD1D16B}" type="slidenum">
              <a:rPr lang="en-GB"/>
              <a:pPr>
                <a:defRPr/>
              </a:pPr>
              <a:t>‹#›</a:t>
            </a:fld>
            <a:endParaRPr lang="en-GB"/>
          </a:p>
        </p:txBody>
      </p:sp>
    </p:spTree>
    <p:extLst>
      <p:ext uri="{BB962C8B-B14F-4D97-AF65-F5344CB8AC3E}">
        <p14:creationId xmlns:p14="http://schemas.microsoft.com/office/powerpoint/2010/main" val="364759458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DF7B5088-8C5B-7744-976F-459B9E84F833}" type="slidenum">
              <a:rPr lang="en-GB"/>
              <a:pPr>
                <a:defRPr/>
              </a:pPr>
              <a:t>‹#›</a:t>
            </a:fld>
            <a:endParaRPr lang="en-GB"/>
          </a:p>
        </p:txBody>
      </p:sp>
    </p:spTree>
    <p:extLst>
      <p:ext uri="{BB962C8B-B14F-4D97-AF65-F5344CB8AC3E}">
        <p14:creationId xmlns:p14="http://schemas.microsoft.com/office/powerpoint/2010/main" val="19731541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435D7718-F2BD-2B46-B56F-56BC6E0D3AD6}" type="slidenum">
              <a:rPr lang="en-US" smtClean="0"/>
              <a:pPr>
                <a:defRPr/>
              </a:pPr>
              <a:t>‹#›</a:t>
            </a:fld>
            <a:endParaRPr lang="en-US" dirty="0"/>
          </a:p>
        </p:txBody>
      </p:sp>
    </p:spTree>
    <p:extLst>
      <p:ext uri="{BB962C8B-B14F-4D97-AF65-F5344CB8AC3E}">
        <p14:creationId xmlns:p14="http://schemas.microsoft.com/office/powerpoint/2010/main" val="949867979"/>
      </p:ext>
    </p:extLst>
  </p:cSld>
  <p:clrMapOvr>
    <a:masterClrMapping/>
  </p:clrMapOvr>
  <p:transition spd="med">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3940BC0F-F3B1-E149-AAEF-781553A9B51E}" type="slidenum">
              <a:rPr lang="en-GB"/>
              <a:pPr>
                <a:defRPr/>
              </a:pPr>
              <a:t>‹#›</a:t>
            </a:fld>
            <a:endParaRPr lang="en-GB"/>
          </a:p>
        </p:txBody>
      </p:sp>
    </p:spTree>
    <p:extLst>
      <p:ext uri="{BB962C8B-B14F-4D97-AF65-F5344CB8AC3E}">
        <p14:creationId xmlns:p14="http://schemas.microsoft.com/office/powerpoint/2010/main" val="135548552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96DFCF23-203C-0545-AB6A-B4D79405E9A2}" type="slidenum">
              <a:rPr lang="en-GB"/>
              <a:pPr>
                <a:defRPr/>
              </a:pPr>
              <a:t>‹#›</a:t>
            </a:fld>
            <a:endParaRPr lang="en-GB"/>
          </a:p>
        </p:txBody>
      </p:sp>
    </p:spTree>
    <p:extLst>
      <p:ext uri="{BB962C8B-B14F-4D97-AF65-F5344CB8AC3E}">
        <p14:creationId xmlns:p14="http://schemas.microsoft.com/office/powerpoint/2010/main" val="148002347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058396F-9F94-474D-9055-291E7281496B}" type="slidenum">
              <a:rPr lang="en-GB"/>
              <a:pPr>
                <a:defRPr/>
              </a:pPr>
              <a:t>‹#›</a:t>
            </a:fld>
            <a:endParaRPr lang="en-GB"/>
          </a:p>
        </p:txBody>
      </p:sp>
    </p:spTree>
    <p:extLst>
      <p:ext uri="{BB962C8B-B14F-4D97-AF65-F5344CB8AC3E}">
        <p14:creationId xmlns:p14="http://schemas.microsoft.com/office/powerpoint/2010/main" val="4169110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CF92171A-AC73-5C40-AF07-4C9F05898CF5}" type="slidenum">
              <a:rPr lang="en-GB"/>
              <a:pPr>
                <a:defRPr/>
              </a:pPr>
              <a:t>‹#›</a:t>
            </a:fld>
            <a:endParaRPr lang="en-GB"/>
          </a:p>
        </p:txBody>
      </p:sp>
    </p:spTree>
    <p:extLst>
      <p:ext uri="{BB962C8B-B14F-4D97-AF65-F5344CB8AC3E}">
        <p14:creationId xmlns:p14="http://schemas.microsoft.com/office/powerpoint/2010/main" val="121944634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24050293-C44F-6541-BF08-E76F5A926706}" type="slidenum">
              <a:rPr lang="en-GB"/>
              <a:pPr>
                <a:defRPr/>
              </a:pPr>
              <a:t>‹#›</a:t>
            </a:fld>
            <a:endParaRPr lang="en-GB"/>
          </a:p>
        </p:txBody>
      </p:sp>
    </p:spTree>
    <p:extLst>
      <p:ext uri="{BB962C8B-B14F-4D97-AF65-F5344CB8AC3E}">
        <p14:creationId xmlns:p14="http://schemas.microsoft.com/office/powerpoint/2010/main" val="251881893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172C427A-DB9B-451E-AE3C-85B3B2CF19B3}" type="slidenum">
              <a:rPr lang="en-GB"/>
              <a:pPr>
                <a:defRPr/>
              </a:pPr>
              <a:t>‹#›</a:t>
            </a:fld>
            <a:endParaRPr lang="en-GB"/>
          </a:p>
        </p:txBody>
      </p:sp>
    </p:spTree>
    <p:extLst>
      <p:ext uri="{BB962C8B-B14F-4D97-AF65-F5344CB8AC3E}">
        <p14:creationId xmlns:p14="http://schemas.microsoft.com/office/powerpoint/2010/main" val="415286427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314DB365-E2C8-49DE-9B28-7405E8F44562}" type="slidenum">
              <a:rPr lang="en-GB"/>
              <a:pPr>
                <a:defRPr/>
              </a:pPr>
              <a:t>‹#›</a:t>
            </a:fld>
            <a:endParaRPr lang="en-GB"/>
          </a:p>
        </p:txBody>
      </p:sp>
    </p:spTree>
    <p:extLst>
      <p:ext uri="{BB962C8B-B14F-4D97-AF65-F5344CB8AC3E}">
        <p14:creationId xmlns:p14="http://schemas.microsoft.com/office/powerpoint/2010/main" val="370341309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B7B4286-82A4-4454-B173-36FCD9489A0D}" type="slidenum">
              <a:rPr lang="en-GB"/>
              <a:pPr>
                <a:defRPr/>
              </a:pPr>
              <a:t>‹#›</a:t>
            </a:fld>
            <a:endParaRPr lang="en-GB"/>
          </a:p>
        </p:txBody>
      </p:sp>
    </p:spTree>
    <p:extLst>
      <p:ext uri="{BB962C8B-B14F-4D97-AF65-F5344CB8AC3E}">
        <p14:creationId xmlns:p14="http://schemas.microsoft.com/office/powerpoint/2010/main" val="5255920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EB56DBB5-D8BC-4CD5-994E-DF8E48A002FB}" type="slidenum">
              <a:rPr lang="en-GB"/>
              <a:pPr>
                <a:defRPr/>
              </a:pPr>
              <a:t>‹#›</a:t>
            </a:fld>
            <a:endParaRPr lang="en-GB"/>
          </a:p>
        </p:txBody>
      </p:sp>
    </p:spTree>
    <p:extLst>
      <p:ext uri="{BB962C8B-B14F-4D97-AF65-F5344CB8AC3E}">
        <p14:creationId xmlns:p14="http://schemas.microsoft.com/office/powerpoint/2010/main" val="225839181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C69E78A3-0E41-4406-B3B6-072FD2738A77}" type="slidenum">
              <a:rPr lang="en-GB"/>
              <a:pPr>
                <a:defRPr/>
              </a:pPr>
              <a:t>‹#›</a:t>
            </a:fld>
            <a:endParaRPr lang="en-GB"/>
          </a:p>
        </p:txBody>
      </p:sp>
    </p:spTree>
    <p:extLst>
      <p:ext uri="{BB962C8B-B14F-4D97-AF65-F5344CB8AC3E}">
        <p14:creationId xmlns:p14="http://schemas.microsoft.com/office/powerpoint/2010/main" val="3078146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CA54D366-0B63-9747-AEFB-D7DBF54CCE4C}" type="slidenum">
              <a:rPr lang="en-US" smtClean="0"/>
              <a:pPr>
                <a:defRPr/>
              </a:pPr>
              <a:t>‹#›</a:t>
            </a:fld>
            <a:endParaRPr lang="en-US" dirty="0"/>
          </a:p>
        </p:txBody>
      </p:sp>
    </p:spTree>
    <p:extLst>
      <p:ext uri="{BB962C8B-B14F-4D97-AF65-F5344CB8AC3E}">
        <p14:creationId xmlns:p14="http://schemas.microsoft.com/office/powerpoint/2010/main" val="65472421"/>
      </p:ext>
    </p:extLst>
  </p:cSld>
  <p:clrMapOvr>
    <a:masterClrMapping/>
  </p:clrMapOvr>
  <p:transition spd="med">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FFF7EEE1-C766-4B24-9046-4AB327036664}" type="slidenum">
              <a:rPr lang="en-GB"/>
              <a:pPr>
                <a:defRPr/>
              </a:pPr>
              <a:t>‹#›</a:t>
            </a:fld>
            <a:endParaRPr lang="en-GB"/>
          </a:p>
        </p:txBody>
      </p:sp>
    </p:spTree>
    <p:extLst>
      <p:ext uri="{BB962C8B-B14F-4D97-AF65-F5344CB8AC3E}">
        <p14:creationId xmlns:p14="http://schemas.microsoft.com/office/powerpoint/2010/main" val="154453656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21A0D48E-C249-4832-8375-B00FFB89F0B7}" type="slidenum">
              <a:rPr lang="en-GB"/>
              <a:pPr>
                <a:defRPr/>
              </a:pPr>
              <a:t>‹#›</a:t>
            </a:fld>
            <a:endParaRPr lang="en-GB"/>
          </a:p>
        </p:txBody>
      </p:sp>
    </p:spTree>
    <p:extLst>
      <p:ext uri="{BB962C8B-B14F-4D97-AF65-F5344CB8AC3E}">
        <p14:creationId xmlns:p14="http://schemas.microsoft.com/office/powerpoint/2010/main" val="25505688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1FFAD098-8695-44E4-B9CA-DB1E8D3A12D5}" type="slidenum">
              <a:rPr lang="en-GB"/>
              <a:pPr>
                <a:defRPr/>
              </a:pPr>
              <a:t>‹#›</a:t>
            </a:fld>
            <a:endParaRPr lang="en-GB"/>
          </a:p>
        </p:txBody>
      </p:sp>
    </p:spTree>
    <p:extLst>
      <p:ext uri="{BB962C8B-B14F-4D97-AF65-F5344CB8AC3E}">
        <p14:creationId xmlns:p14="http://schemas.microsoft.com/office/powerpoint/2010/main" val="342979400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898C21CB-5608-42DE-B09D-B0A9CBC71C1E}" type="slidenum">
              <a:rPr lang="en-GB"/>
              <a:pPr>
                <a:defRPr/>
              </a:pPr>
              <a:t>‹#›</a:t>
            </a:fld>
            <a:endParaRPr lang="en-GB"/>
          </a:p>
        </p:txBody>
      </p:sp>
    </p:spTree>
    <p:extLst>
      <p:ext uri="{BB962C8B-B14F-4D97-AF65-F5344CB8AC3E}">
        <p14:creationId xmlns:p14="http://schemas.microsoft.com/office/powerpoint/2010/main" val="380214869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ADFFE6B4-EA6F-4A92-B99F-0A886090E0E3}" type="slidenum">
              <a:rPr lang="en-GB"/>
              <a:pPr>
                <a:defRPr/>
              </a:pPr>
              <a:t>‹#›</a:t>
            </a:fld>
            <a:endParaRPr lang="en-GB"/>
          </a:p>
        </p:txBody>
      </p:sp>
    </p:spTree>
    <p:extLst>
      <p:ext uri="{BB962C8B-B14F-4D97-AF65-F5344CB8AC3E}">
        <p14:creationId xmlns:p14="http://schemas.microsoft.com/office/powerpoint/2010/main" val="235188894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62B35F43-D9B5-4159-89A8-62C5171C66FE}" type="slidenum">
              <a:rPr lang="en-GB"/>
              <a:pPr>
                <a:defRPr/>
              </a:pPr>
              <a:t>‹#›</a:t>
            </a:fld>
            <a:endParaRPr lang="en-GB"/>
          </a:p>
        </p:txBody>
      </p:sp>
    </p:spTree>
    <p:extLst>
      <p:ext uri="{BB962C8B-B14F-4D97-AF65-F5344CB8AC3E}">
        <p14:creationId xmlns:p14="http://schemas.microsoft.com/office/powerpoint/2010/main" val="338130767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904225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33026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59058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94754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FBAB51C6-CF8B-DE48-9999-068C0B378D5E}" type="slidenum">
              <a:rPr lang="en-US" smtClean="0"/>
              <a:pPr>
                <a:defRPr/>
              </a:pPr>
              <a:t>‹#›</a:t>
            </a:fld>
            <a:endParaRPr lang="en-US" dirty="0"/>
          </a:p>
        </p:txBody>
      </p:sp>
    </p:spTree>
    <p:extLst>
      <p:ext uri="{BB962C8B-B14F-4D97-AF65-F5344CB8AC3E}">
        <p14:creationId xmlns:p14="http://schemas.microsoft.com/office/powerpoint/2010/main" val="1016220293"/>
      </p:ext>
    </p:extLst>
  </p:cSld>
  <p:clrMapOvr>
    <a:masterClrMapping/>
  </p:clrMapOvr>
  <p:transition spd="med">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705311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477139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22087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94395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41870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666510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202387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999024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6AB3D0-AF3E-D846-8A8C-CDBF203EE3C2}" type="slidenum">
              <a:rPr lang="en-US"/>
              <a:pPr>
                <a:defRPr/>
              </a:pPr>
              <a:t>‹#›</a:t>
            </a:fld>
            <a:endParaRPr lang="en-US"/>
          </a:p>
        </p:txBody>
      </p:sp>
    </p:spTree>
    <p:extLst>
      <p:ext uri="{BB962C8B-B14F-4D97-AF65-F5344CB8AC3E}">
        <p14:creationId xmlns:p14="http://schemas.microsoft.com/office/powerpoint/2010/main" val="99197489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pPr>
                <a:defRPr/>
              </a:pPr>
              <a:t>‹#›</a:t>
            </a:fld>
            <a:endParaRPr lang="en-US"/>
          </a:p>
        </p:txBody>
      </p:sp>
    </p:spTree>
    <p:extLst>
      <p:ext uri="{BB962C8B-B14F-4D97-AF65-F5344CB8AC3E}">
        <p14:creationId xmlns:p14="http://schemas.microsoft.com/office/powerpoint/2010/main" val="63475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pPr>
                <a:defRPr/>
              </a:pPr>
              <a:t>‹#›</a:t>
            </a:fld>
            <a:endParaRPr lang="en-US"/>
          </a:p>
        </p:txBody>
      </p:sp>
    </p:spTree>
    <p:extLst>
      <p:ext uri="{BB962C8B-B14F-4D97-AF65-F5344CB8AC3E}">
        <p14:creationId xmlns:p14="http://schemas.microsoft.com/office/powerpoint/2010/main" val="4159042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9D6FC9A0-01C9-E34F-AA39-063C0FAAF753}" type="slidenum">
              <a:rPr lang="en-US" smtClean="0"/>
              <a:pPr>
                <a:defRPr/>
              </a:pPr>
              <a:t>‹#›</a:t>
            </a:fld>
            <a:endParaRPr lang="en-US" dirty="0"/>
          </a:p>
        </p:txBody>
      </p:sp>
    </p:spTree>
    <p:extLst>
      <p:ext uri="{BB962C8B-B14F-4D97-AF65-F5344CB8AC3E}">
        <p14:creationId xmlns:p14="http://schemas.microsoft.com/office/powerpoint/2010/main" val="1862071900"/>
      </p:ext>
    </p:extLst>
  </p:cSld>
  <p:clrMapOvr>
    <a:masterClrMapping/>
  </p:clrMapOvr>
  <p:transition spd="med">
    <p:randomBar dir="ver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pPr>
                <a:defRPr/>
              </a:pPr>
              <a:t>‹#›</a:t>
            </a:fld>
            <a:endParaRPr lang="en-US"/>
          </a:p>
        </p:txBody>
      </p:sp>
    </p:spTree>
    <p:extLst>
      <p:ext uri="{BB962C8B-B14F-4D97-AF65-F5344CB8AC3E}">
        <p14:creationId xmlns:p14="http://schemas.microsoft.com/office/powerpoint/2010/main" val="329568266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pPr>
                <a:defRPr/>
              </a:pPr>
              <a:t>‹#›</a:t>
            </a:fld>
            <a:endParaRPr lang="en-US"/>
          </a:p>
        </p:txBody>
      </p:sp>
    </p:spTree>
    <p:extLst>
      <p:ext uri="{BB962C8B-B14F-4D97-AF65-F5344CB8AC3E}">
        <p14:creationId xmlns:p14="http://schemas.microsoft.com/office/powerpoint/2010/main" val="201496558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pPr>
                <a:defRPr/>
              </a:pPr>
              <a:t>‹#›</a:t>
            </a:fld>
            <a:endParaRPr lang="en-US"/>
          </a:p>
        </p:txBody>
      </p:sp>
    </p:spTree>
    <p:extLst>
      <p:ext uri="{BB962C8B-B14F-4D97-AF65-F5344CB8AC3E}">
        <p14:creationId xmlns:p14="http://schemas.microsoft.com/office/powerpoint/2010/main" val="69020882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pPr>
                <a:defRPr/>
              </a:pPr>
              <a:t>‹#›</a:t>
            </a:fld>
            <a:endParaRPr lang="en-US"/>
          </a:p>
        </p:txBody>
      </p:sp>
    </p:spTree>
    <p:extLst>
      <p:ext uri="{BB962C8B-B14F-4D97-AF65-F5344CB8AC3E}">
        <p14:creationId xmlns:p14="http://schemas.microsoft.com/office/powerpoint/2010/main" val="27763675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pPr>
                <a:defRPr/>
              </a:pPr>
              <a:t>‹#›</a:t>
            </a:fld>
            <a:endParaRPr lang="en-US"/>
          </a:p>
        </p:txBody>
      </p:sp>
    </p:spTree>
    <p:extLst>
      <p:ext uri="{BB962C8B-B14F-4D97-AF65-F5344CB8AC3E}">
        <p14:creationId xmlns:p14="http://schemas.microsoft.com/office/powerpoint/2010/main" val="140625026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pPr>
                <a:defRPr/>
              </a:pPr>
              <a:t>‹#›</a:t>
            </a:fld>
            <a:endParaRPr lang="en-US"/>
          </a:p>
        </p:txBody>
      </p:sp>
    </p:spTree>
    <p:extLst>
      <p:ext uri="{BB962C8B-B14F-4D97-AF65-F5344CB8AC3E}">
        <p14:creationId xmlns:p14="http://schemas.microsoft.com/office/powerpoint/2010/main" val="405766538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pPr>
                <a:defRPr/>
              </a:pPr>
              <a:t>‹#›</a:t>
            </a:fld>
            <a:endParaRPr lang="en-US"/>
          </a:p>
        </p:txBody>
      </p:sp>
    </p:spTree>
    <p:extLst>
      <p:ext uri="{BB962C8B-B14F-4D97-AF65-F5344CB8AC3E}">
        <p14:creationId xmlns:p14="http://schemas.microsoft.com/office/powerpoint/2010/main" val="36607215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pPr>
                <a:defRPr/>
              </a:pPr>
              <a:t>‹#›</a:t>
            </a:fld>
            <a:endParaRPr lang="en-US"/>
          </a:p>
        </p:txBody>
      </p:sp>
    </p:spTree>
    <p:extLst>
      <p:ext uri="{BB962C8B-B14F-4D97-AF65-F5344CB8AC3E}">
        <p14:creationId xmlns:p14="http://schemas.microsoft.com/office/powerpoint/2010/main" val="151606311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pPr>
                <a:defRPr/>
              </a:pPr>
              <a:t>‹#›</a:t>
            </a:fld>
            <a:endParaRPr lang="en-US"/>
          </a:p>
        </p:txBody>
      </p:sp>
    </p:spTree>
    <p:extLst>
      <p:ext uri="{BB962C8B-B14F-4D97-AF65-F5344CB8AC3E}">
        <p14:creationId xmlns:p14="http://schemas.microsoft.com/office/powerpoint/2010/main" val="181221887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pPr>
                <a:defRPr/>
              </a:pPr>
              <a:t>‹#›</a:t>
            </a:fld>
            <a:endParaRPr lang="en-US"/>
          </a:p>
        </p:txBody>
      </p:sp>
    </p:spTree>
    <p:extLst>
      <p:ext uri="{BB962C8B-B14F-4D97-AF65-F5344CB8AC3E}">
        <p14:creationId xmlns:p14="http://schemas.microsoft.com/office/powerpoint/2010/main" val="12689312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5C6C2CBE-1221-B64F-A503-7A8D83036AD5}" type="slidenum">
              <a:rPr lang="en-US" smtClean="0"/>
              <a:pPr>
                <a:defRPr/>
              </a:pPr>
              <a:t>‹#›</a:t>
            </a:fld>
            <a:endParaRPr lang="en-US" dirty="0"/>
          </a:p>
        </p:txBody>
      </p:sp>
    </p:spTree>
    <p:extLst>
      <p:ext uri="{BB962C8B-B14F-4D97-AF65-F5344CB8AC3E}">
        <p14:creationId xmlns:p14="http://schemas.microsoft.com/office/powerpoint/2010/main" val="1419383941"/>
      </p:ext>
    </p:extLst>
  </p:cSld>
  <p:clrMapOvr>
    <a:masterClrMapping/>
  </p:clrMapOvr>
  <p:transition spd="med">
    <p:randomBar dir="ver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B8642722-B66D-2F4E-B674-67835DE2D656}" type="slidenum">
              <a:rPr lang="en-US" altLang="x-none" smtClean="0"/>
              <a:pPr>
                <a:defRPr/>
              </a:pPr>
              <a:t>‹#›</a:t>
            </a:fld>
            <a:endParaRPr lang="en-US" altLang="x-none"/>
          </a:p>
        </p:txBody>
      </p:sp>
    </p:spTree>
    <p:extLst>
      <p:ext uri="{BB962C8B-B14F-4D97-AF65-F5344CB8AC3E}">
        <p14:creationId xmlns:p14="http://schemas.microsoft.com/office/powerpoint/2010/main" val="406255692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9B70FAFA-D33E-A44F-B905-2619A206CBE8}" type="slidenum">
              <a:rPr lang="en-US" altLang="x-none" smtClean="0"/>
              <a:pPr>
                <a:defRPr/>
              </a:pPr>
              <a:t>‹#›</a:t>
            </a:fld>
            <a:endParaRPr lang="en-US" altLang="x-none"/>
          </a:p>
        </p:txBody>
      </p:sp>
    </p:spTree>
    <p:extLst>
      <p:ext uri="{BB962C8B-B14F-4D97-AF65-F5344CB8AC3E}">
        <p14:creationId xmlns:p14="http://schemas.microsoft.com/office/powerpoint/2010/main" val="81450554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3D231D52-5927-6043-BDAD-F42ADA6A2ECD}" type="slidenum">
              <a:rPr lang="en-US" altLang="x-none" smtClean="0"/>
              <a:pPr>
                <a:defRPr/>
              </a:pPr>
              <a:t>‹#›</a:t>
            </a:fld>
            <a:endParaRPr lang="en-US" altLang="x-none"/>
          </a:p>
        </p:txBody>
      </p:sp>
    </p:spTree>
    <p:extLst>
      <p:ext uri="{BB962C8B-B14F-4D97-AF65-F5344CB8AC3E}">
        <p14:creationId xmlns:p14="http://schemas.microsoft.com/office/powerpoint/2010/main" val="371708988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888261E6-2FF4-B741-8512-A6A2375C8187}" type="slidenum">
              <a:rPr lang="en-US" altLang="x-none" smtClean="0"/>
              <a:pPr>
                <a:defRPr/>
              </a:pPr>
              <a:t>‹#›</a:t>
            </a:fld>
            <a:endParaRPr lang="en-US" altLang="x-none"/>
          </a:p>
        </p:txBody>
      </p:sp>
    </p:spTree>
    <p:extLst>
      <p:ext uri="{BB962C8B-B14F-4D97-AF65-F5344CB8AC3E}">
        <p14:creationId xmlns:p14="http://schemas.microsoft.com/office/powerpoint/2010/main" val="219624581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x-none"/>
          </a:p>
        </p:txBody>
      </p:sp>
      <p:sp>
        <p:nvSpPr>
          <p:cNvPr id="8" name="Footer Placeholder 7"/>
          <p:cNvSpPr>
            <a:spLocks noGrp="1"/>
          </p:cNvSpPr>
          <p:nvPr>
            <p:ph type="ftr" sz="quarter" idx="11"/>
          </p:nvPr>
        </p:nvSpPr>
        <p:spPr/>
        <p:txBody>
          <a:bodyPr/>
          <a:lstStyle/>
          <a:p>
            <a:pPr>
              <a:defRPr/>
            </a:pPr>
            <a:endParaRPr lang="en-US" altLang="x-none"/>
          </a:p>
        </p:txBody>
      </p:sp>
      <p:sp>
        <p:nvSpPr>
          <p:cNvPr id="9" name="Slide Number Placeholder 8"/>
          <p:cNvSpPr>
            <a:spLocks noGrp="1"/>
          </p:cNvSpPr>
          <p:nvPr>
            <p:ph type="sldNum" sz="quarter" idx="12"/>
          </p:nvPr>
        </p:nvSpPr>
        <p:spPr/>
        <p:txBody>
          <a:bodyPr/>
          <a:lstStyle/>
          <a:p>
            <a:pPr>
              <a:defRPr/>
            </a:pPr>
            <a:fld id="{79F50355-D575-FC49-BDE0-0A5698574424}" type="slidenum">
              <a:rPr lang="en-US" altLang="x-none" smtClean="0"/>
              <a:pPr>
                <a:defRPr/>
              </a:pPr>
              <a:t>‹#›</a:t>
            </a:fld>
            <a:endParaRPr lang="en-US" altLang="x-none"/>
          </a:p>
        </p:txBody>
      </p:sp>
    </p:spTree>
    <p:extLst>
      <p:ext uri="{BB962C8B-B14F-4D97-AF65-F5344CB8AC3E}">
        <p14:creationId xmlns:p14="http://schemas.microsoft.com/office/powerpoint/2010/main" val="136705645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x-none"/>
          </a:p>
        </p:txBody>
      </p:sp>
      <p:sp>
        <p:nvSpPr>
          <p:cNvPr id="4" name="Footer Placeholder 3"/>
          <p:cNvSpPr>
            <a:spLocks noGrp="1"/>
          </p:cNvSpPr>
          <p:nvPr>
            <p:ph type="ftr" sz="quarter" idx="11"/>
          </p:nvPr>
        </p:nvSpPr>
        <p:spPr/>
        <p:txBody>
          <a:bodyPr/>
          <a:lstStyle/>
          <a:p>
            <a:pPr>
              <a:defRPr/>
            </a:pPr>
            <a:endParaRPr lang="en-US" altLang="x-none"/>
          </a:p>
        </p:txBody>
      </p:sp>
      <p:sp>
        <p:nvSpPr>
          <p:cNvPr id="5" name="Slide Number Placeholder 4"/>
          <p:cNvSpPr>
            <a:spLocks noGrp="1"/>
          </p:cNvSpPr>
          <p:nvPr>
            <p:ph type="sldNum" sz="quarter" idx="12"/>
          </p:nvPr>
        </p:nvSpPr>
        <p:spPr/>
        <p:txBody>
          <a:bodyPr/>
          <a:lstStyle/>
          <a:p>
            <a:pPr>
              <a:defRPr/>
            </a:pPr>
            <a:fld id="{E836BCD0-B2FB-AE47-B579-342938F08288}" type="slidenum">
              <a:rPr lang="en-US" altLang="x-none" smtClean="0"/>
              <a:pPr>
                <a:defRPr/>
              </a:pPr>
              <a:t>‹#›</a:t>
            </a:fld>
            <a:endParaRPr lang="en-US" altLang="x-none"/>
          </a:p>
        </p:txBody>
      </p:sp>
    </p:spTree>
    <p:extLst>
      <p:ext uri="{BB962C8B-B14F-4D97-AF65-F5344CB8AC3E}">
        <p14:creationId xmlns:p14="http://schemas.microsoft.com/office/powerpoint/2010/main" val="77110930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x-none"/>
          </a:p>
        </p:txBody>
      </p:sp>
      <p:sp>
        <p:nvSpPr>
          <p:cNvPr id="3" name="Footer Placeholder 2"/>
          <p:cNvSpPr>
            <a:spLocks noGrp="1"/>
          </p:cNvSpPr>
          <p:nvPr>
            <p:ph type="ftr" sz="quarter" idx="11"/>
          </p:nvPr>
        </p:nvSpPr>
        <p:spPr/>
        <p:txBody>
          <a:bodyPr/>
          <a:lstStyle/>
          <a:p>
            <a:pPr>
              <a:defRPr/>
            </a:pPr>
            <a:endParaRPr lang="en-US" altLang="x-none"/>
          </a:p>
        </p:txBody>
      </p:sp>
      <p:sp>
        <p:nvSpPr>
          <p:cNvPr id="4" name="Slide Number Placeholder 3"/>
          <p:cNvSpPr>
            <a:spLocks noGrp="1"/>
          </p:cNvSpPr>
          <p:nvPr>
            <p:ph type="sldNum" sz="quarter" idx="12"/>
          </p:nvPr>
        </p:nvSpPr>
        <p:spPr/>
        <p:txBody>
          <a:bodyPr/>
          <a:lstStyle/>
          <a:p>
            <a:pPr>
              <a:defRPr/>
            </a:pPr>
            <a:fld id="{DEA5A906-1707-964A-A6B8-808A61FE2900}" type="slidenum">
              <a:rPr lang="en-US" altLang="x-none" smtClean="0"/>
              <a:pPr>
                <a:defRPr/>
              </a:pPr>
              <a:t>‹#›</a:t>
            </a:fld>
            <a:endParaRPr lang="en-US" altLang="x-none"/>
          </a:p>
        </p:txBody>
      </p:sp>
    </p:spTree>
    <p:extLst>
      <p:ext uri="{BB962C8B-B14F-4D97-AF65-F5344CB8AC3E}">
        <p14:creationId xmlns:p14="http://schemas.microsoft.com/office/powerpoint/2010/main" val="133579760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B200BD94-A324-324B-880F-E55F7D3DA701}" type="slidenum">
              <a:rPr lang="en-US" altLang="x-none" smtClean="0"/>
              <a:pPr>
                <a:defRPr/>
              </a:pPr>
              <a:t>‹#›</a:t>
            </a:fld>
            <a:endParaRPr lang="en-US" altLang="x-none"/>
          </a:p>
        </p:txBody>
      </p:sp>
    </p:spTree>
    <p:extLst>
      <p:ext uri="{BB962C8B-B14F-4D97-AF65-F5344CB8AC3E}">
        <p14:creationId xmlns:p14="http://schemas.microsoft.com/office/powerpoint/2010/main" val="162657487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6D3E15AD-A506-8E40-8D4B-427C475C76A2}" type="slidenum">
              <a:rPr lang="en-US" altLang="x-none" smtClean="0"/>
              <a:pPr>
                <a:defRPr/>
              </a:pPr>
              <a:t>‹#›</a:t>
            </a:fld>
            <a:endParaRPr lang="en-US" altLang="x-none"/>
          </a:p>
        </p:txBody>
      </p:sp>
    </p:spTree>
    <p:extLst>
      <p:ext uri="{BB962C8B-B14F-4D97-AF65-F5344CB8AC3E}">
        <p14:creationId xmlns:p14="http://schemas.microsoft.com/office/powerpoint/2010/main" val="120021030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EB55C2C2-8259-FF42-B959-73C1222A479A}" type="slidenum">
              <a:rPr lang="en-US" altLang="x-none" smtClean="0"/>
              <a:pPr>
                <a:defRPr/>
              </a:pPr>
              <a:t>‹#›</a:t>
            </a:fld>
            <a:endParaRPr lang="en-US" altLang="x-none"/>
          </a:p>
        </p:txBody>
      </p:sp>
    </p:spTree>
    <p:extLst>
      <p:ext uri="{BB962C8B-B14F-4D97-AF65-F5344CB8AC3E}">
        <p14:creationId xmlns:p14="http://schemas.microsoft.com/office/powerpoint/2010/main" val="34039383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A7E40AAD-67F5-7B4D-A2E2-5F28103763E5}" type="slidenum">
              <a:rPr lang="en-US" smtClean="0"/>
              <a:pPr>
                <a:defRPr/>
              </a:pPr>
              <a:t>‹#›</a:t>
            </a:fld>
            <a:endParaRPr lang="en-US" dirty="0"/>
          </a:p>
        </p:txBody>
      </p:sp>
    </p:spTree>
    <p:extLst>
      <p:ext uri="{BB962C8B-B14F-4D97-AF65-F5344CB8AC3E}">
        <p14:creationId xmlns:p14="http://schemas.microsoft.com/office/powerpoint/2010/main" val="3839020947"/>
      </p:ext>
    </p:extLst>
  </p:cSld>
  <p:clrMapOvr>
    <a:masterClrMapping/>
  </p:clrMapOvr>
  <p:transition spd="med">
    <p:randomBar dir="ver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CB197284-891B-BE48-BF90-FC7824612776}" type="slidenum">
              <a:rPr lang="en-US" altLang="x-none" smtClean="0"/>
              <a:pPr>
                <a:defRPr/>
              </a:pPr>
              <a:t>‹#›</a:t>
            </a:fld>
            <a:endParaRPr lang="en-US" altLang="x-none"/>
          </a:p>
        </p:txBody>
      </p:sp>
    </p:spTree>
    <p:extLst>
      <p:ext uri="{BB962C8B-B14F-4D97-AF65-F5344CB8AC3E}">
        <p14:creationId xmlns:p14="http://schemas.microsoft.com/office/powerpoint/2010/main" val="336863068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3026988"/>
      </p:ext>
    </p:extLst>
  </p:cSld>
  <p:clrMapOvr>
    <a:masterClrMapping/>
  </p:clrMapOvr>
  <p:transition spd="med">
    <p:randomBar dir="vert"/>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4851760"/>
      </p:ext>
    </p:extLst>
  </p:cSld>
  <p:clrMapOvr>
    <a:masterClrMapping/>
  </p:clrMapOvr>
  <p:transition spd="med">
    <p:randomBar dir="vert"/>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3059747"/>
      </p:ext>
    </p:extLst>
  </p:cSld>
  <p:clrMapOvr>
    <a:masterClrMapping/>
  </p:clrMapOvr>
  <p:transition spd="med">
    <p:randomBar dir="vert"/>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9544360"/>
      </p:ext>
    </p:extLst>
  </p:cSld>
  <p:clrMapOvr>
    <a:masterClrMapping/>
  </p:clrMapOvr>
  <p:transition spd="med">
    <p:randomBar dir="vert"/>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9458721"/>
      </p:ext>
    </p:extLst>
  </p:cSld>
  <p:clrMapOvr>
    <a:masterClrMapping/>
  </p:clrMapOvr>
  <p:transition spd="med">
    <p:randomBar dir="vert"/>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2533753"/>
      </p:ext>
    </p:extLst>
  </p:cSld>
  <p:clrMapOvr>
    <a:masterClrMapping/>
  </p:clrMapOvr>
  <p:transition spd="med">
    <p:randomBar dir="vert"/>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5506918"/>
      </p:ext>
    </p:extLst>
  </p:cSld>
  <p:clrMapOvr>
    <a:masterClrMapping/>
  </p:clrMapOvr>
  <p:transition spd="med">
    <p:randomBar dir="vert"/>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5908930"/>
      </p:ext>
    </p:extLst>
  </p:cSld>
  <p:clrMapOvr>
    <a:masterClrMapping/>
  </p:clrMapOvr>
  <p:transition spd="med">
    <p:randomBar dir="vert"/>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3354285"/>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1C485E23-D286-D847-93DF-FC8B876DEAE1}" type="slidenum">
              <a:rPr lang="en-US" smtClean="0"/>
              <a:pPr>
                <a:defRPr/>
              </a:pPr>
              <a:t>‹#›</a:t>
            </a:fld>
            <a:endParaRPr lang="en-US" dirty="0"/>
          </a:p>
        </p:txBody>
      </p:sp>
    </p:spTree>
    <p:extLst>
      <p:ext uri="{BB962C8B-B14F-4D97-AF65-F5344CB8AC3E}">
        <p14:creationId xmlns:p14="http://schemas.microsoft.com/office/powerpoint/2010/main" val="4057402840"/>
      </p:ext>
    </p:extLst>
  </p:cSld>
  <p:clrMapOvr>
    <a:masterClrMapping/>
  </p:clrMapOvr>
  <p:transition spd="med">
    <p:randomBar dir="ver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1843987"/>
      </p:ext>
    </p:extLst>
  </p:cSld>
  <p:clrMapOvr>
    <a:masterClrMapping/>
  </p:clrMapOvr>
  <p:transition spd="med">
    <p:randomBar dir="vert"/>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1054458"/>
      </p:ext>
    </p:extLst>
  </p:cSld>
  <p:clrMapOvr>
    <a:masterClrMapping/>
  </p:clrMapOvr>
  <p:transition spd="med">
    <p:randomBar dir="vert"/>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0F72E9CC-9E54-4244-8C7F-CB2D2AB2CB8D}" type="slidenum">
              <a:rPr lang="en-US"/>
              <a:pPr>
                <a:defRPr/>
              </a:pPr>
              <a:t>‹#›</a:t>
            </a:fld>
            <a:endParaRPr lang="en-US"/>
          </a:p>
        </p:txBody>
      </p:sp>
    </p:spTree>
    <p:extLst>
      <p:ext uri="{BB962C8B-B14F-4D97-AF65-F5344CB8AC3E}">
        <p14:creationId xmlns:p14="http://schemas.microsoft.com/office/powerpoint/2010/main" val="334561148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85546E2-C9FB-0A4A-895B-BB70BEE38D0E}" type="slidenum">
              <a:rPr lang="en-US"/>
              <a:pPr>
                <a:defRPr/>
              </a:pPr>
              <a:t>‹#›</a:t>
            </a:fld>
            <a:endParaRPr lang="en-US"/>
          </a:p>
        </p:txBody>
      </p:sp>
    </p:spTree>
    <p:extLst>
      <p:ext uri="{BB962C8B-B14F-4D97-AF65-F5344CB8AC3E}">
        <p14:creationId xmlns:p14="http://schemas.microsoft.com/office/powerpoint/2010/main" val="44441716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494F51C2-5B00-D142-B931-6F86CE963E7A}" type="slidenum">
              <a:rPr lang="en-US"/>
              <a:pPr>
                <a:defRPr/>
              </a:pPr>
              <a:t>‹#›</a:t>
            </a:fld>
            <a:endParaRPr lang="en-US"/>
          </a:p>
        </p:txBody>
      </p:sp>
    </p:spTree>
    <p:extLst>
      <p:ext uri="{BB962C8B-B14F-4D97-AF65-F5344CB8AC3E}">
        <p14:creationId xmlns:p14="http://schemas.microsoft.com/office/powerpoint/2010/main" val="214541405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8F0CC95-2055-624D-963D-DF04283450F5}" type="slidenum">
              <a:rPr lang="en-US"/>
              <a:pPr>
                <a:defRPr/>
              </a:pPr>
              <a:t>‹#›</a:t>
            </a:fld>
            <a:endParaRPr lang="en-US"/>
          </a:p>
        </p:txBody>
      </p:sp>
    </p:spTree>
    <p:extLst>
      <p:ext uri="{BB962C8B-B14F-4D97-AF65-F5344CB8AC3E}">
        <p14:creationId xmlns:p14="http://schemas.microsoft.com/office/powerpoint/2010/main" val="59822712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EE205465-098D-4B45-8126-61FF6BF1CFCD}" type="slidenum">
              <a:rPr lang="en-US"/>
              <a:pPr>
                <a:defRPr/>
              </a:pPr>
              <a:t>‹#›</a:t>
            </a:fld>
            <a:endParaRPr lang="en-US"/>
          </a:p>
        </p:txBody>
      </p:sp>
    </p:spTree>
    <p:extLst>
      <p:ext uri="{BB962C8B-B14F-4D97-AF65-F5344CB8AC3E}">
        <p14:creationId xmlns:p14="http://schemas.microsoft.com/office/powerpoint/2010/main" val="247561507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20721ADD-4BFA-D14F-A3D0-5A1E9C423F74}" type="slidenum">
              <a:rPr lang="en-US"/>
              <a:pPr>
                <a:defRPr/>
              </a:pPr>
              <a:t>‹#›</a:t>
            </a:fld>
            <a:endParaRPr lang="en-US"/>
          </a:p>
        </p:txBody>
      </p:sp>
    </p:spTree>
    <p:extLst>
      <p:ext uri="{BB962C8B-B14F-4D97-AF65-F5344CB8AC3E}">
        <p14:creationId xmlns:p14="http://schemas.microsoft.com/office/powerpoint/2010/main" val="22224275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65B8A61C-063B-8E43-951E-A08990268D56}" type="slidenum">
              <a:rPr lang="en-US"/>
              <a:pPr>
                <a:defRPr/>
              </a:pPr>
              <a:t>‹#›</a:t>
            </a:fld>
            <a:endParaRPr lang="en-US"/>
          </a:p>
        </p:txBody>
      </p:sp>
    </p:spTree>
    <p:extLst>
      <p:ext uri="{BB962C8B-B14F-4D97-AF65-F5344CB8AC3E}">
        <p14:creationId xmlns:p14="http://schemas.microsoft.com/office/powerpoint/2010/main" val="166260708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4358787A-5975-A046-915E-4CE9D961EED2}" type="slidenum">
              <a:rPr lang="en-US"/>
              <a:pPr>
                <a:defRPr/>
              </a:pPr>
              <a:t>‹#›</a:t>
            </a:fld>
            <a:endParaRPr lang="en-US"/>
          </a:p>
        </p:txBody>
      </p:sp>
    </p:spTree>
    <p:extLst>
      <p:ext uri="{BB962C8B-B14F-4D97-AF65-F5344CB8AC3E}">
        <p14:creationId xmlns:p14="http://schemas.microsoft.com/office/powerpoint/2010/main" val="8973029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B37EF89B-BA61-AF4B-AC16-8311665B8885}" type="slidenum">
              <a:rPr lang="en-US" smtClean="0"/>
              <a:pPr>
                <a:defRPr/>
              </a:pPr>
              <a:t>‹#›</a:t>
            </a:fld>
            <a:endParaRPr lang="en-US" dirty="0"/>
          </a:p>
        </p:txBody>
      </p:sp>
    </p:spTree>
    <p:extLst>
      <p:ext uri="{BB962C8B-B14F-4D97-AF65-F5344CB8AC3E}">
        <p14:creationId xmlns:p14="http://schemas.microsoft.com/office/powerpoint/2010/main" val="3500457326"/>
      </p:ext>
    </p:extLst>
  </p:cSld>
  <p:clrMapOvr>
    <a:masterClrMapping/>
  </p:clrMapOvr>
  <p:transition spd="med">
    <p:randomBar dir="vert"/>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36854E2-A1F5-C845-BC17-624D38317CA5}" type="slidenum">
              <a:rPr lang="en-US"/>
              <a:pPr>
                <a:defRPr/>
              </a:pPr>
              <a:t>‹#›</a:t>
            </a:fld>
            <a:endParaRPr lang="en-US"/>
          </a:p>
        </p:txBody>
      </p:sp>
    </p:spTree>
    <p:extLst>
      <p:ext uri="{BB962C8B-B14F-4D97-AF65-F5344CB8AC3E}">
        <p14:creationId xmlns:p14="http://schemas.microsoft.com/office/powerpoint/2010/main" val="250382071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7486CDD-D0B6-B943-9D38-6D2C897027A2}" type="slidenum">
              <a:rPr lang="en-US"/>
              <a:pPr>
                <a:defRPr/>
              </a:pPr>
              <a:t>‹#›</a:t>
            </a:fld>
            <a:endParaRPr lang="en-US"/>
          </a:p>
        </p:txBody>
      </p:sp>
    </p:spTree>
    <p:extLst>
      <p:ext uri="{BB962C8B-B14F-4D97-AF65-F5344CB8AC3E}">
        <p14:creationId xmlns:p14="http://schemas.microsoft.com/office/powerpoint/2010/main" val="16487964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A4B302E-69FC-AF46-AAA7-42495A1203D2}" type="slidenum">
              <a:rPr lang="en-US"/>
              <a:pPr>
                <a:defRPr/>
              </a:pPr>
              <a:t>‹#›</a:t>
            </a:fld>
            <a:endParaRPr lang="en-US"/>
          </a:p>
        </p:txBody>
      </p:sp>
    </p:spTree>
    <p:extLst>
      <p:ext uri="{BB962C8B-B14F-4D97-AF65-F5344CB8AC3E}">
        <p14:creationId xmlns:p14="http://schemas.microsoft.com/office/powerpoint/2010/main" val="165996143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7CBEB92-3DA5-DE44-B45E-0211E7D237B3}" type="slidenum">
              <a:rPr lang="en-US"/>
              <a:pPr>
                <a:defRPr/>
              </a:pPr>
              <a:t>‹#›</a:t>
            </a:fld>
            <a:endParaRPr lang="en-US"/>
          </a:p>
        </p:txBody>
      </p:sp>
    </p:spTree>
    <p:extLst>
      <p:ext uri="{BB962C8B-B14F-4D97-AF65-F5344CB8AC3E}">
        <p14:creationId xmlns:p14="http://schemas.microsoft.com/office/powerpoint/2010/main" val="351508927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latin typeface="Times New Roman" pitchFamily="-107" charset="0"/>
                <a:ea typeface="+mn-ea"/>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GB" dirty="0"/>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b="1" i="0">
                <a:latin typeface="Arial" panose="020B0604020202020204" pitchFamily="34" charset="0"/>
                <a:cs typeface="Arial" panose="020B0604020202020204" pitchFamily="34" charset="0"/>
              </a:defRPr>
            </a:lvl1pPr>
          </a:lstStyle>
          <a:p>
            <a:r>
              <a:rPr lang="en-GB"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pPr>
                <a:defRPr/>
              </a:pPr>
              <a:t>‹#›</a:t>
            </a:fld>
            <a:endParaRPr lang="en-GB"/>
          </a:p>
        </p:txBody>
      </p:sp>
    </p:spTree>
    <p:extLst>
      <p:ext uri="{BB962C8B-B14F-4D97-AF65-F5344CB8AC3E}">
        <p14:creationId xmlns:p14="http://schemas.microsoft.com/office/powerpoint/2010/main" val="3501291932"/>
      </p:ext>
    </p:extLst>
  </p:cSld>
  <p:clrMapOvr>
    <a:masterClrMapping/>
  </p:clrMapOvr>
  <p:transition>
    <p:blinds/>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pPr>
                <a:defRPr/>
              </a:pPr>
              <a:t>‹#›</a:t>
            </a:fld>
            <a:endParaRPr lang="en-GB"/>
          </a:p>
        </p:txBody>
      </p:sp>
    </p:spTree>
    <p:extLst>
      <p:ext uri="{BB962C8B-B14F-4D97-AF65-F5344CB8AC3E}">
        <p14:creationId xmlns:p14="http://schemas.microsoft.com/office/powerpoint/2010/main" val="1411027512"/>
      </p:ext>
    </p:extLst>
  </p:cSld>
  <p:clrMapOvr>
    <a:masterClrMapping/>
  </p:clrMapOvr>
  <p:transition>
    <p:blinds/>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pPr>
                <a:defRPr/>
              </a:pPr>
              <a:t>‹#›</a:t>
            </a:fld>
            <a:endParaRPr lang="en-GB"/>
          </a:p>
        </p:txBody>
      </p:sp>
    </p:spTree>
    <p:extLst>
      <p:ext uri="{BB962C8B-B14F-4D97-AF65-F5344CB8AC3E}">
        <p14:creationId xmlns:p14="http://schemas.microsoft.com/office/powerpoint/2010/main" val="692190947"/>
      </p:ext>
    </p:extLst>
  </p:cSld>
  <p:clrMapOvr>
    <a:masterClrMapping/>
  </p:clrMapOvr>
  <p:transition>
    <p:blinds/>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pPr>
                <a:defRPr/>
              </a:pPr>
              <a:t>‹#›</a:t>
            </a:fld>
            <a:endParaRPr lang="en-GB"/>
          </a:p>
        </p:txBody>
      </p:sp>
    </p:spTree>
    <p:extLst>
      <p:ext uri="{BB962C8B-B14F-4D97-AF65-F5344CB8AC3E}">
        <p14:creationId xmlns:p14="http://schemas.microsoft.com/office/powerpoint/2010/main" val="1407272216"/>
      </p:ext>
    </p:extLst>
  </p:cSld>
  <p:clrMapOvr>
    <a:masterClrMapping/>
  </p:clrMapOvr>
  <p:transition>
    <p:blinds/>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pPr>
                <a:defRPr/>
              </a:pPr>
              <a:t>‹#›</a:t>
            </a:fld>
            <a:endParaRPr lang="en-GB"/>
          </a:p>
        </p:txBody>
      </p:sp>
    </p:spTree>
    <p:extLst>
      <p:ext uri="{BB962C8B-B14F-4D97-AF65-F5344CB8AC3E}">
        <p14:creationId xmlns:p14="http://schemas.microsoft.com/office/powerpoint/2010/main" val="1804471929"/>
      </p:ext>
    </p:extLst>
  </p:cSld>
  <p:clrMapOvr>
    <a:masterClrMapping/>
  </p:clrMapOvr>
  <p:transition>
    <p:blinds/>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pPr>
                <a:defRPr/>
              </a:pPr>
              <a:t>‹#›</a:t>
            </a:fld>
            <a:endParaRPr lang="en-GB"/>
          </a:p>
        </p:txBody>
      </p:sp>
    </p:spTree>
    <p:extLst>
      <p:ext uri="{BB962C8B-B14F-4D97-AF65-F5344CB8AC3E}">
        <p14:creationId xmlns:p14="http://schemas.microsoft.com/office/powerpoint/2010/main" val="712808583"/>
      </p:ext>
    </p:extLst>
  </p:cSld>
  <p:clrMapOvr>
    <a:masterClrMapping/>
  </p:clrMapOvr>
  <p:transition>
    <p:blinds/>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7155312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pPr>
                <a:defRPr/>
              </a:pPr>
              <a:t>‹#›</a:t>
            </a:fld>
            <a:endParaRPr lang="en-GB"/>
          </a:p>
        </p:txBody>
      </p:sp>
    </p:spTree>
    <p:extLst>
      <p:ext uri="{BB962C8B-B14F-4D97-AF65-F5344CB8AC3E}">
        <p14:creationId xmlns:p14="http://schemas.microsoft.com/office/powerpoint/2010/main" val="2750067102"/>
      </p:ext>
    </p:extLst>
  </p:cSld>
  <p:clrMapOvr>
    <a:masterClrMapping/>
  </p:clrMapOvr>
  <p:transition>
    <p:blinds/>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pPr>
                <a:defRPr/>
              </a:pPr>
              <a:t>‹#›</a:t>
            </a:fld>
            <a:endParaRPr lang="en-GB"/>
          </a:p>
        </p:txBody>
      </p:sp>
    </p:spTree>
    <p:extLst>
      <p:ext uri="{BB962C8B-B14F-4D97-AF65-F5344CB8AC3E}">
        <p14:creationId xmlns:p14="http://schemas.microsoft.com/office/powerpoint/2010/main" val="385852284"/>
      </p:ext>
    </p:extLst>
  </p:cSld>
  <p:clrMapOvr>
    <a:masterClrMapping/>
  </p:clrMapOvr>
  <p:transition>
    <p:blinds/>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pPr>
                <a:defRPr/>
              </a:pPr>
              <a:t>‹#›</a:t>
            </a:fld>
            <a:endParaRPr lang="en-GB"/>
          </a:p>
        </p:txBody>
      </p:sp>
    </p:spTree>
    <p:extLst>
      <p:ext uri="{BB962C8B-B14F-4D97-AF65-F5344CB8AC3E}">
        <p14:creationId xmlns:p14="http://schemas.microsoft.com/office/powerpoint/2010/main" val="3884192035"/>
      </p:ext>
    </p:extLst>
  </p:cSld>
  <p:clrMapOvr>
    <a:masterClrMapping/>
  </p:clrMapOvr>
  <p:transition>
    <p:blinds/>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pPr>
                <a:defRPr/>
              </a:pPr>
              <a:t>‹#›</a:t>
            </a:fld>
            <a:endParaRPr lang="en-GB"/>
          </a:p>
        </p:txBody>
      </p:sp>
    </p:spTree>
    <p:extLst>
      <p:ext uri="{BB962C8B-B14F-4D97-AF65-F5344CB8AC3E}">
        <p14:creationId xmlns:p14="http://schemas.microsoft.com/office/powerpoint/2010/main" val="518105389"/>
      </p:ext>
    </p:extLst>
  </p:cSld>
  <p:clrMapOvr>
    <a:masterClrMapping/>
  </p:clrMapOvr>
  <p:transition>
    <p:blinds/>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pPr>
                <a:defRPr/>
              </a:pPr>
              <a:t>‹#›</a:t>
            </a:fld>
            <a:endParaRPr lang="en-GB"/>
          </a:p>
        </p:txBody>
      </p:sp>
    </p:spTree>
    <p:extLst>
      <p:ext uri="{BB962C8B-B14F-4D97-AF65-F5344CB8AC3E}">
        <p14:creationId xmlns:p14="http://schemas.microsoft.com/office/powerpoint/2010/main" val="3052585799"/>
      </p:ext>
    </p:extLst>
  </p:cSld>
  <p:clrMapOvr>
    <a:masterClrMapping/>
  </p:clrMapOvr>
  <p:transition>
    <p:blinds/>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GB" dirty="0"/>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b="1" i="0">
                <a:latin typeface="Arial" panose="020B0604020202020204" pitchFamily="34" charset="0"/>
                <a:cs typeface="Arial" panose="020B0604020202020204" pitchFamily="34" charset="0"/>
              </a:defRPr>
            </a:lvl1pPr>
          </a:lstStyle>
          <a:p>
            <a:r>
              <a:rPr lang="en-GB"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68939657"/>
      </p:ext>
    </p:extLst>
  </p:cSld>
  <p:clrMapOvr>
    <a:masterClrMapping/>
  </p:clrMapOvr>
  <p:transition>
    <p:blinds/>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920285134"/>
      </p:ext>
    </p:extLst>
  </p:cSld>
  <p:clrMapOvr>
    <a:masterClrMapping/>
  </p:clrMapOvr>
  <p:transition>
    <p:blinds/>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34346322"/>
      </p:ext>
    </p:extLst>
  </p:cSld>
  <p:clrMapOvr>
    <a:masterClrMapping/>
  </p:clrMapOvr>
  <p:transition>
    <p:blinds/>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901735513"/>
      </p:ext>
    </p:extLst>
  </p:cSld>
  <p:clrMapOvr>
    <a:masterClrMapping/>
  </p:clrMapOvr>
  <p:transition>
    <p:blinds/>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652430437"/>
      </p:ext>
    </p:extLst>
  </p:cSld>
  <p:clrMapOvr>
    <a:masterClrMapping/>
  </p:clrMapOvr>
  <p:transition>
    <p:blinds/>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2483536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895690163"/>
      </p:ext>
    </p:extLst>
  </p:cSld>
  <p:clrMapOvr>
    <a:masterClrMapping/>
  </p:clrMapOvr>
  <p:transition>
    <p:blinds/>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564978491"/>
      </p:ext>
    </p:extLst>
  </p:cSld>
  <p:clrMapOvr>
    <a:masterClrMapping/>
  </p:clrMapOvr>
  <p:transition>
    <p:blinds/>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367584450"/>
      </p:ext>
    </p:extLst>
  </p:cSld>
  <p:clrMapOvr>
    <a:masterClrMapping/>
  </p:clrMapOvr>
  <p:transition>
    <p:blinds/>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981132301"/>
      </p:ext>
    </p:extLst>
  </p:cSld>
  <p:clrMapOvr>
    <a:masterClrMapping/>
  </p:clrMapOvr>
  <p:transition>
    <p:blinds/>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759387484"/>
      </p:ext>
    </p:extLst>
  </p:cSld>
  <p:clrMapOvr>
    <a:masterClrMapping/>
  </p:clrMapOvr>
  <p:transition>
    <p:blinds/>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059549385"/>
      </p:ext>
    </p:extLst>
  </p:cSld>
  <p:clrMapOvr>
    <a:masterClrMapping/>
  </p:clrMapOvr>
  <p:transition>
    <p:blinds/>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07"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0F72E9CC-9E54-4244-8C7F-CB2D2AB2CB8D}" type="slidenum">
              <a:rPr lang="en-US"/>
              <a:pPr>
                <a:defRPr/>
              </a:pPr>
              <a:t>‹#›</a:t>
            </a:fld>
            <a:endParaRPr lang="en-US"/>
          </a:p>
        </p:txBody>
      </p:sp>
    </p:spTree>
    <p:extLst>
      <p:ext uri="{BB962C8B-B14F-4D97-AF65-F5344CB8AC3E}">
        <p14:creationId xmlns:p14="http://schemas.microsoft.com/office/powerpoint/2010/main" val="345039445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085546E2-C9FB-0A4A-895B-BB70BEE38D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459293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494F51C2-5B00-D142-B931-6F86CE963E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364499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68F0CC95-2055-624D-963D-DF04283450F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779908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9487805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EE205465-098D-4B45-8126-61FF6BF1CF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241905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20721ADD-4BFA-D14F-A3D0-5A1E9C423F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012157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65B8A61C-063B-8E43-951E-A08990268D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045718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4358787A-5975-A046-915E-4CE9D961EE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759423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336854E2-A1F5-C845-BC17-624D38317C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9921291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07486CDD-D0B6-B943-9D38-6D2C897027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0596063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EA4B302E-69FC-AF46-AAA7-42495A1203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1185115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37CBEB92-3DA5-DE44-B45E-0211E7D237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27490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470981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19183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pPr>
                <a:defRPr/>
              </a:pPr>
              <a:t>‹#›</a:t>
            </a:fld>
            <a:endParaRPr lang="en-US"/>
          </a:p>
        </p:txBody>
      </p:sp>
    </p:spTree>
    <p:extLst>
      <p:ext uri="{BB962C8B-B14F-4D97-AF65-F5344CB8AC3E}">
        <p14:creationId xmlns:p14="http://schemas.microsoft.com/office/powerpoint/2010/main" val="4247944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643059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110799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3731497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41335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382945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925856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336126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717530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844708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05529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pPr>
                <a:defRPr/>
              </a:pPr>
              <a:t>‹#›</a:t>
            </a:fld>
            <a:endParaRPr lang="en-US"/>
          </a:p>
        </p:txBody>
      </p:sp>
    </p:spTree>
    <p:extLst>
      <p:ext uri="{BB962C8B-B14F-4D97-AF65-F5344CB8AC3E}">
        <p14:creationId xmlns:p14="http://schemas.microsoft.com/office/powerpoint/2010/main" val="20771214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256336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312232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928809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77124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782330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827564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462236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91810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201873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EAE8E2"/>
                </a:solidFill>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EAE8E2"/>
                </a:solidFill>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latin typeface="Arial Narrow"/>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latin typeface="Arial Narrow"/>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712747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pPr>
                <a:defRPr/>
              </a:pPr>
              <a:t>‹#›</a:t>
            </a:fld>
            <a:endParaRPr lang="en-US"/>
          </a:p>
        </p:txBody>
      </p:sp>
    </p:spTree>
    <p:extLst>
      <p:ext uri="{BB962C8B-B14F-4D97-AF65-F5344CB8AC3E}">
        <p14:creationId xmlns:p14="http://schemas.microsoft.com/office/powerpoint/2010/main" val="14562829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2645149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0415471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3769408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1385289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8080160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3522147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1741136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9251310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2859962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392579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pPr>
                <a:defRPr/>
              </a:pPr>
              <a:t>‹#›</a:t>
            </a:fld>
            <a:endParaRPr lang="en-US"/>
          </a:p>
        </p:txBody>
      </p:sp>
    </p:spTree>
    <p:extLst>
      <p:ext uri="{BB962C8B-B14F-4D97-AF65-F5344CB8AC3E}">
        <p14:creationId xmlns:p14="http://schemas.microsoft.com/office/powerpoint/2010/main" val="23764727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E86C00-4AD0-E94B-8D4A-2B63A942D733}"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553330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B056865-C3D5-A14E-9360-66C506FE6CEB}"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4925165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730654-AD54-C047-A4B1-1DBCDE36CAB3}"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6326368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5B82E0-6874-1048-A407-701EDB711F76}"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7555547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24F4AE5-10AE-AD41-9E43-9ABE80BFEEF6}"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6065719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B6F762-8039-7C4C-88AE-F5AFDBCD4DF3}"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42691695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D53D4BB-B8B5-CA4F-88BA-EA9972744054}"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6955400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993A94-57F6-5F4C-BF7D-31985691EEFE}"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8979867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7EF4C7-A9EA-074D-812D-2064055E749C}"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8074947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DFFAE56-EC6E-D34F-BE4C-5FB620851A5E}"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972532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pPr>
                <a:defRPr/>
              </a:pPr>
              <a:t>‹#›</a:t>
            </a:fld>
            <a:endParaRPr lang="en-US"/>
          </a:p>
        </p:txBody>
      </p:sp>
    </p:spTree>
    <p:extLst>
      <p:ext uri="{BB962C8B-B14F-4D97-AF65-F5344CB8AC3E}">
        <p14:creationId xmlns:p14="http://schemas.microsoft.com/office/powerpoint/2010/main" val="39799162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C0303E-AD24-5340-A4F5-9666E835D962}"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2503513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5AB9D476-CC14-A845-8821-49E08109224B}" type="slidenum">
              <a:rPr lang="en-US" smtClean="0"/>
              <a:pPr>
                <a:defRPr/>
              </a:pPr>
              <a:t>‹#›</a:t>
            </a:fld>
            <a:endParaRPr lang="en-US" dirty="0"/>
          </a:p>
        </p:txBody>
      </p:sp>
    </p:spTree>
    <p:extLst>
      <p:ext uri="{BB962C8B-B14F-4D97-AF65-F5344CB8AC3E}">
        <p14:creationId xmlns:p14="http://schemas.microsoft.com/office/powerpoint/2010/main" val="4735201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65AEB0F6-E9CA-F742-A66D-1C30216600FD}" type="slidenum">
              <a:rPr lang="en-US" smtClean="0"/>
              <a:pPr>
                <a:defRPr/>
              </a:pPr>
              <a:t>‹#›</a:t>
            </a:fld>
            <a:endParaRPr lang="en-US" dirty="0"/>
          </a:p>
        </p:txBody>
      </p:sp>
    </p:spTree>
    <p:extLst>
      <p:ext uri="{BB962C8B-B14F-4D97-AF65-F5344CB8AC3E}">
        <p14:creationId xmlns:p14="http://schemas.microsoft.com/office/powerpoint/2010/main" val="29720358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F8FF454E-AF15-A749-BEB7-946BABF0BC5D}" type="slidenum">
              <a:rPr lang="en-US" smtClean="0"/>
              <a:pPr>
                <a:defRPr/>
              </a:pPr>
              <a:t>‹#›</a:t>
            </a:fld>
            <a:endParaRPr lang="en-US" dirty="0"/>
          </a:p>
        </p:txBody>
      </p:sp>
    </p:spTree>
    <p:extLst>
      <p:ext uri="{BB962C8B-B14F-4D97-AF65-F5344CB8AC3E}">
        <p14:creationId xmlns:p14="http://schemas.microsoft.com/office/powerpoint/2010/main" val="18587729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1836E323-757E-0D42-9D0B-7A5BC201AD6F}" type="slidenum">
              <a:rPr lang="en-US" smtClean="0"/>
              <a:pPr>
                <a:defRPr/>
              </a:pPr>
              <a:t>‹#›</a:t>
            </a:fld>
            <a:endParaRPr lang="en-US" dirty="0"/>
          </a:p>
        </p:txBody>
      </p:sp>
    </p:spTree>
    <p:extLst>
      <p:ext uri="{BB962C8B-B14F-4D97-AF65-F5344CB8AC3E}">
        <p14:creationId xmlns:p14="http://schemas.microsoft.com/office/powerpoint/2010/main" val="16246636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C5418E4F-AFEB-234E-82B5-0F0A07B26B47}" type="slidenum">
              <a:rPr lang="en-US" smtClean="0"/>
              <a:pPr>
                <a:defRPr/>
              </a:pPr>
              <a:t>‹#›</a:t>
            </a:fld>
            <a:endParaRPr lang="en-US" dirty="0"/>
          </a:p>
        </p:txBody>
      </p:sp>
    </p:spTree>
    <p:extLst>
      <p:ext uri="{BB962C8B-B14F-4D97-AF65-F5344CB8AC3E}">
        <p14:creationId xmlns:p14="http://schemas.microsoft.com/office/powerpoint/2010/main" val="26869283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5470E7CC-A839-8046-9C00-95F693893FA1}" type="slidenum">
              <a:rPr lang="en-US" smtClean="0"/>
              <a:pPr>
                <a:defRPr/>
              </a:pPr>
              <a:t>‹#›</a:t>
            </a:fld>
            <a:endParaRPr lang="en-US" dirty="0"/>
          </a:p>
        </p:txBody>
      </p:sp>
    </p:spTree>
    <p:extLst>
      <p:ext uri="{BB962C8B-B14F-4D97-AF65-F5344CB8AC3E}">
        <p14:creationId xmlns:p14="http://schemas.microsoft.com/office/powerpoint/2010/main" val="31230106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E23C163F-0C71-4047-9098-DCC30AC87AD2}" type="slidenum">
              <a:rPr lang="en-US" smtClean="0"/>
              <a:pPr>
                <a:defRPr/>
              </a:pPr>
              <a:t>‹#›</a:t>
            </a:fld>
            <a:endParaRPr lang="en-US" dirty="0"/>
          </a:p>
        </p:txBody>
      </p:sp>
    </p:spTree>
    <p:extLst>
      <p:ext uri="{BB962C8B-B14F-4D97-AF65-F5344CB8AC3E}">
        <p14:creationId xmlns:p14="http://schemas.microsoft.com/office/powerpoint/2010/main" val="18910035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740E9E28-87C9-F240-8B75-82389E8EDFA8}" type="slidenum">
              <a:rPr lang="en-US" smtClean="0"/>
              <a:pPr>
                <a:defRPr/>
              </a:pPr>
              <a:t>‹#›</a:t>
            </a:fld>
            <a:endParaRPr lang="en-US" dirty="0"/>
          </a:p>
        </p:txBody>
      </p:sp>
    </p:spTree>
    <p:extLst>
      <p:ext uri="{BB962C8B-B14F-4D97-AF65-F5344CB8AC3E}">
        <p14:creationId xmlns:p14="http://schemas.microsoft.com/office/powerpoint/2010/main" val="37603335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9CC6E901-A445-DB4D-AB95-D818F8B4BCBA}" type="slidenum">
              <a:rPr lang="en-US" smtClean="0"/>
              <a:pPr>
                <a:defRPr/>
              </a:pPr>
              <a:t>‹#›</a:t>
            </a:fld>
            <a:endParaRPr lang="en-US" dirty="0"/>
          </a:p>
        </p:txBody>
      </p:sp>
    </p:spTree>
    <p:extLst>
      <p:ext uri="{BB962C8B-B14F-4D97-AF65-F5344CB8AC3E}">
        <p14:creationId xmlns:p14="http://schemas.microsoft.com/office/powerpoint/2010/main" val="1565312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pPr>
                <a:defRPr/>
              </a:pPr>
              <a:t>‹#›</a:t>
            </a:fld>
            <a:endParaRPr lang="en-US"/>
          </a:p>
        </p:txBody>
      </p:sp>
    </p:spTree>
    <p:extLst>
      <p:ext uri="{BB962C8B-B14F-4D97-AF65-F5344CB8AC3E}">
        <p14:creationId xmlns:p14="http://schemas.microsoft.com/office/powerpoint/2010/main" val="19888210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33E658F4-4386-0C45-8F6E-A34CABA7C67E}" type="slidenum">
              <a:rPr lang="en-US" smtClean="0"/>
              <a:pPr>
                <a:defRPr/>
              </a:pPr>
              <a:t>‹#›</a:t>
            </a:fld>
            <a:endParaRPr lang="en-US" dirty="0"/>
          </a:p>
        </p:txBody>
      </p:sp>
    </p:spTree>
    <p:extLst>
      <p:ext uri="{BB962C8B-B14F-4D97-AF65-F5344CB8AC3E}">
        <p14:creationId xmlns:p14="http://schemas.microsoft.com/office/powerpoint/2010/main" val="13133749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4C5E16DB-E7C5-E543-A962-FAC217EB9B65}" type="slidenum">
              <a:rPr lang="en-US" smtClean="0"/>
              <a:pPr>
                <a:defRPr/>
              </a:pPr>
              <a:t>‹#›</a:t>
            </a:fld>
            <a:endParaRPr lang="en-US" dirty="0"/>
          </a:p>
        </p:txBody>
      </p:sp>
    </p:spTree>
    <p:extLst>
      <p:ext uri="{BB962C8B-B14F-4D97-AF65-F5344CB8AC3E}">
        <p14:creationId xmlns:p14="http://schemas.microsoft.com/office/powerpoint/2010/main" val="34886801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8BD6B67C-C688-DD4E-99B7-76DA7847771C}" type="slidenum">
              <a:rPr lang="en-US" smtClean="0"/>
              <a:pPr>
                <a:defRPr/>
              </a:pPr>
              <a:t>‹#›</a:t>
            </a:fld>
            <a:endParaRPr lang="en-US" dirty="0"/>
          </a:p>
        </p:txBody>
      </p:sp>
    </p:spTree>
    <p:extLst>
      <p:ext uri="{BB962C8B-B14F-4D97-AF65-F5344CB8AC3E}">
        <p14:creationId xmlns:p14="http://schemas.microsoft.com/office/powerpoint/2010/main" val="22156874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A7CCE543-A64F-9143-A3BA-3B9B2EF34E15}" type="slidenum">
              <a:rPr lang="en-US" smtClean="0"/>
              <a:pPr>
                <a:defRPr/>
              </a:pPr>
              <a:t>‹#›</a:t>
            </a:fld>
            <a:endParaRPr lang="en-US" dirty="0"/>
          </a:p>
        </p:txBody>
      </p:sp>
    </p:spTree>
    <p:extLst>
      <p:ext uri="{BB962C8B-B14F-4D97-AF65-F5344CB8AC3E}">
        <p14:creationId xmlns:p14="http://schemas.microsoft.com/office/powerpoint/2010/main" val="95840029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C165E972-F051-8349-A484-71A95ABCEDC6}" type="slidenum">
              <a:rPr lang="en-US" smtClean="0"/>
              <a:pPr>
                <a:defRPr/>
              </a:pPr>
              <a:t>‹#›</a:t>
            </a:fld>
            <a:endParaRPr lang="en-US" dirty="0"/>
          </a:p>
        </p:txBody>
      </p:sp>
    </p:spTree>
    <p:extLst>
      <p:ext uri="{BB962C8B-B14F-4D97-AF65-F5344CB8AC3E}">
        <p14:creationId xmlns:p14="http://schemas.microsoft.com/office/powerpoint/2010/main" val="44501892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F3A09D15-0419-4949-869A-4F24C5075CAF}" type="slidenum">
              <a:rPr lang="en-US" smtClean="0"/>
              <a:pPr>
                <a:defRPr/>
              </a:pPr>
              <a:t>‹#›</a:t>
            </a:fld>
            <a:endParaRPr lang="en-US" dirty="0"/>
          </a:p>
        </p:txBody>
      </p:sp>
    </p:spTree>
    <p:extLst>
      <p:ext uri="{BB962C8B-B14F-4D97-AF65-F5344CB8AC3E}">
        <p14:creationId xmlns:p14="http://schemas.microsoft.com/office/powerpoint/2010/main" val="2314959610"/>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77900"/>
            <a:ext cx="3810000" cy="51181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0B32724E-AD61-6146-A80C-4B5E6A5E4D79}" type="slidenum">
              <a:rPr lang="en-US" smtClean="0"/>
              <a:pPr>
                <a:defRPr/>
              </a:pPr>
              <a:t>‹#›</a:t>
            </a:fld>
            <a:endParaRPr lang="en-US" dirty="0"/>
          </a:p>
        </p:txBody>
      </p:sp>
    </p:spTree>
    <p:extLst>
      <p:ext uri="{BB962C8B-B14F-4D97-AF65-F5344CB8AC3E}">
        <p14:creationId xmlns:p14="http://schemas.microsoft.com/office/powerpoint/2010/main" val="3862871069"/>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18220DC3-4A8B-6041-9311-52C8C208EA96}" type="slidenum">
              <a:rPr lang="en-US" smtClean="0"/>
              <a:pPr>
                <a:defRPr/>
              </a:pPr>
              <a:t>‹#›</a:t>
            </a:fld>
            <a:endParaRPr lang="en-US" dirty="0"/>
          </a:p>
        </p:txBody>
      </p:sp>
    </p:spTree>
    <p:extLst>
      <p:ext uri="{BB962C8B-B14F-4D97-AF65-F5344CB8AC3E}">
        <p14:creationId xmlns:p14="http://schemas.microsoft.com/office/powerpoint/2010/main" val="2129691272"/>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FFF44F92-05B8-AC4F-AA20-3D16D4D0BDE0}" type="slidenum">
              <a:rPr lang="en-US" smtClean="0"/>
              <a:pPr>
                <a:defRPr/>
              </a:pPr>
              <a:t>‹#›</a:t>
            </a:fld>
            <a:endParaRPr lang="en-US" dirty="0"/>
          </a:p>
        </p:txBody>
      </p:sp>
    </p:spTree>
    <p:extLst>
      <p:ext uri="{BB962C8B-B14F-4D97-AF65-F5344CB8AC3E}">
        <p14:creationId xmlns:p14="http://schemas.microsoft.com/office/powerpoint/2010/main" val="4272950004"/>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79E654C1-56AC-894A-AFB0-CE202469EBD8}" type="slidenum">
              <a:rPr lang="en-US" smtClean="0"/>
              <a:pPr>
                <a:defRPr/>
              </a:pPr>
              <a:t>‹#›</a:t>
            </a:fld>
            <a:endParaRPr lang="en-US" dirty="0"/>
          </a:p>
        </p:txBody>
      </p:sp>
    </p:spTree>
    <p:extLst>
      <p:ext uri="{BB962C8B-B14F-4D97-AF65-F5344CB8AC3E}">
        <p14:creationId xmlns:p14="http://schemas.microsoft.com/office/powerpoint/2010/main" val="82597115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1.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theme" Target="../theme/theme15.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image" Target="../media/image6.png"/><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6.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image" Target="../media/image1.png"/><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7.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image" Target="../media/image2.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8.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0.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image" Target="../media/image8.emf"/><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1.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image" Target="../media/image9.jpeg"/><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2.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slideLayout" Target="../slideLayouts/slideLayout263.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24.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2.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theme" Target="../theme/theme25.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3.xml"/><Relationship Id="rId13" Type="http://schemas.openxmlformats.org/officeDocument/2006/relationships/theme" Target="../theme/theme26.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slideLayout" Target="../slideLayouts/slideLayout297.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27.xml"/><Relationship Id="rId1" Type="http://schemas.openxmlformats.org/officeDocument/2006/relationships/slideLayout" Target="../slideLayouts/slideLayout29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8.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29.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8.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30.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theme" Target="../theme/theme31.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slideLayout" Target="../slideLayouts/slideLayout343.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1.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2.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2.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3.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theme" Target="../theme/theme34.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slideLayout" Target="../slideLayouts/slideLayout377.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US"/>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a:defRPr/>
            </a:pPr>
            <a:fld id="{3664AE4A-75DE-2044-8C99-40ACEC0F60D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82"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2/12/24</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1510214733"/>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b="1" i="0" dirty="0">
                  <a:solidFill>
                    <a:srgbClr val="FFA27C"/>
                  </a:solidFill>
                  <a:latin typeface="Arial" panose="020B0604020202020204" pitchFamily="34"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grpSp>
      </p:grpSp>
    </p:spTree>
    <p:extLst>
      <p:ext uri="{BB962C8B-B14F-4D97-AF65-F5344CB8AC3E}">
        <p14:creationId xmlns:p14="http://schemas.microsoft.com/office/powerpoint/2010/main" val="2186959994"/>
      </p:ext>
    </p:extLst>
  </p:cSld>
  <p:clrMap bg1="dk2" tx1="lt1" bg2="dk1" tx2="lt2" accent1="accent1" accent2="accent2" accent3="accent3" accent4="accent4" accent5="accent5" accent6="accent6" hlink="hlink" folHlink="folHlink"/>
  <p:sldLayoutIdLst>
    <p:sldLayoutId id="2147484457" r:id="rId1"/>
    <p:sldLayoutId id="2147484458" r:id="rId2"/>
    <p:sldLayoutId id="2147484459" r:id="rId3"/>
    <p:sldLayoutId id="2147484460" r:id="rId4"/>
    <p:sldLayoutId id="2147484461" r:id="rId5"/>
    <p:sldLayoutId id="2147484462" r:id="rId6"/>
    <p:sldLayoutId id="2147484463" r:id="rId7"/>
    <p:sldLayoutId id="2147484464" r:id="rId8"/>
    <p:sldLayoutId id="2147484465" r:id="rId9"/>
    <p:sldLayoutId id="2147484466" r:id="rId10"/>
    <p:sldLayoutId id="2147484467" r:id="rId11"/>
    <p:sldLayoutId id="2147484468"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12/02/24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3090373081"/>
      </p:ext>
    </p:extLst>
  </p:cSld>
  <p:clrMap bg1="lt1" tx1="dk1" bg2="lt2" tx2="dk2" accent1="accent1" accent2="accent2" accent3="accent3" accent4="accent4" accent5="accent5" accent6="accent6" hlink="hlink" folHlink="folHlink"/>
  <p:sldLayoutIdLst>
    <p:sldLayoutId id="2147484470"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 </a:t>
            </a:r>
            <a:r>
              <a:rPr lang="en-US" sz="900" b="1" i="0" dirty="0">
                <a:solidFill>
                  <a:srgbClr val="FFFFFF"/>
                </a:solidFill>
                <a:latin typeface="Arial" panose="020B0604020202020204" pitchFamily="34"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9.65.03d.</a:t>
            </a:r>
          </a:p>
        </p:txBody>
      </p:sp>
    </p:spTree>
    <p:extLst>
      <p:ext uri="{BB962C8B-B14F-4D97-AF65-F5344CB8AC3E}">
        <p14:creationId xmlns:p14="http://schemas.microsoft.com/office/powerpoint/2010/main" val="4171665996"/>
      </p:ext>
    </p:extLst>
  </p:cSld>
  <p:clrMap bg1="dk2" tx1="lt1" bg2="dk1" tx2="lt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1026"/>
          <p:cNvGrpSpPr>
            <a:grpSpLocks/>
          </p:cNvGrpSpPr>
          <p:nvPr/>
        </p:nvGrpSpPr>
        <p:grpSpPr bwMode="auto">
          <a:xfrm>
            <a:off x="0" y="0"/>
            <a:ext cx="9132888" cy="6845300"/>
            <a:chOff x="0" y="0"/>
            <a:chExt cx="5753" cy="4312"/>
          </a:xfrm>
        </p:grpSpPr>
        <p:sp>
          <p:nvSpPr>
            <p:cNvPr id="2053" name="Rectangle 1027"/>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grpSp>
          <p:nvGrpSpPr>
            <p:cNvPr id="2054" name="Group 1028"/>
            <p:cNvGrpSpPr>
              <a:grpSpLocks/>
            </p:cNvGrpSpPr>
            <p:nvPr/>
          </p:nvGrpSpPr>
          <p:grpSpPr bwMode="auto">
            <a:xfrm>
              <a:off x="246" y="204"/>
              <a:ext cx="5271" cy="3889"/>
              <a:chOff x="246" y="204"/>
              <a:chExt cx="5271" cy="3889"/>
            </a:xfrm>
          </p:grpSpPr>
          <p:sp>
            <p:nvSpPr>
              <p:cNvPr id="381957" name="Rectangle 1029"/>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800">
                  <a:solidFill>
                    <a:srgbClr val="FFFFFF"/>
                  </a:solidFill>
                </a:endParaRPr>
              </a:p>
            </p:txBody>
          </p:sp>
          <p:sp>
            <p:nvSpPr>
              <p:cNvPr id="2060" name="Freeform 1030"/>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1" name="Freeform 1031"/>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2" name="Freeform 1032"/>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3" name="Freeform 1033"/>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4" name="Freeform 1034"/>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5" name="Freeform 1035"/>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6" name="Freeform 1036"/>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7" name="Freeform 1037"/>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8" name="Freeform 1038"/>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9" name="Freeform 1039"/>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0" name="Freeform 1040"/>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1" name="Freeform 1041"/>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2" name="Freeform 1042"/>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3" name="Freeform 1043"/>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4" name="Freeform 1044"/>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5" name="Freeform 1045"/>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6" name="Freeform 1046"/>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7" name="Freeform 1047"/>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8" name="Freeform 1048"/>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9" name="Freeform 1049"/>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80" name="Freeform 1050"/>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81" name="Freeform 1051"/>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grpSp>
        <p:grpSp>
          <p:nvGrpSpPr>
            <p:cNvPr id="2055" name="Group 1052"/>
            <p:cNvGrpSpPr>
              <a:grpSpLocks/>
            </p:cNvGrpSpPr>
            <p:nvPr/>
          </p:nvGrpSpPr>
          <p:grpSpPr bwMode="auto">
            <a:xfrm>
              <a:off x="0" y="0"/>
              <a:ext cx="1246" cy="1232"/>
              <a:chOff x="0" y="0"/>
              <a:chExt cx="1246" cy="1232"/>
            </a:xfrm>
          </p:grpSpPr>
          <p:sp>
            <p:nvSpPr>
              <p:cNvPr id="2056" name="Rectangle 1053"/>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2057" name="Rectangle 1054"/>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2058" name="Rectangle 1055"/>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grpSp>
      </p:grpSp>
      <p:sp>
        <p:nvSpPr>
          <p:cNvPr id="51203" name="Text Box 1056"/>
          <p:cNvSpPr txBox="1">
            <a:spLocks noChangeArrowheads="1"/>
          </p:cNvSpPr>
          <p:nvPr userDrawn="1"/>
        </p:nvSpPr>
        <p:spPr bwMode="auto">
          <a:xfrm>
            <a:off x="436563" y="6569075"/>
            <a:ext cx="9731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2004</a:t>
            </a:r>
            <a:r>
              <a:rPr lang="en-US" sz="900" b="1" i="0" dirty="0">
                <a:solidFill>
                  <a:srgbClr val="FFFFFF"/>
                </a:solidFill>
                <a:latin typeface="Arial" panose="020B0604020202020204" pitchFamily="34" charset="0"/>
              </a:rPr>
              <a:t> TBBMI</a:t>
            </a:r>
          </a:p>
        </p:txBody>
      </p:sp>
      <p:sp>
        <p:nvSpPr>
          <p:cNvPr id="381985" name="Rectangle 1057"/>
          <p:cNvSpPr>
            <a:spLocks noChangeArrowheads="1"/>
          </p:cNvSpPr>
          <p:nvPr userDrawn="1"/>
        </p:nvSpPr>
        <p:spPr bwMode="auto">
          <a:xfrm>
            <a:off x="7540625" y="6532563"/>
            <a:ext cx="736600" cy="268287"/>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8.0.03d.</a:t>
            </a:r>
          </a:p>
        </p:txBody>
      </p:sp>
    </p:spTree>
    <p:extLst>
      <p:ext uri="{BB962C8B-B14F-4D97-AF65-F5344CB8AC3E}">
        <p14:creationId xmlns:p14="http://schemas.microsoft.com/office/powerpoint/2010/main" val="2572025751"/>
      </p:ext>
    </p:extLst>
  </p:cSld>
  <p:clrMap bg1="dk2" tx1="lt1" bg2="dk1" tx2="lt2" accent1="accent1" accent2="accent2" accent3="accent3" accent4="accent4" accent5="accent5" accent6="accent6" hlink="hlink" folHlink="folHlink"/>
  <p:sldLayoutIdLst>
    <p:sldLayoutId id="2147484518" r:id="rId1"/>
    <p:sldLayoutId id="2147484519" r:id="rId2"/>
    <p:sldLayoutId id="2147484520" r:id="rId3"/>
    <p:sldLayoutId id="2147484521" r:id="rId4"/>
    <p:sldLayoutId id="2147484522" r:id="rId5"/>
    <p:sldLayoutId id="2147484523" r:id="rId6"/>
    <p:sldLayoutId id="2147484524" r:id="rId7"/>
    <p:sldLayoutId id="2147484525" r:id="rId8"/>
    <p:sldLayoutId id="2147484526" r:id="rId9"/>
    <p:sldLayoutId id="2147484527" r:id="rId10"/>
    <p:sldLayoutId id="2147484528" r:id="rId11"/>
  </p:sldLayoutIdLst>
  <p:transition>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1918860784"/>
      </p:ext>
    </p:extLst>
  </p:cSld>
  <p:clrMap bg1="lt1" tx1="dk1" bg2="lt2" tx2="dk2" accent1="accent1" accent2="accent2" accent3="accent3" accent4="accent4" accent5="accent5" accent6="accent6" hlink="hlink" folHlink="folHlink"/>
  <p:sldLayoutIdLst>
    <p:sldLayoutId id="2147484530"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 id="2147484541"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Narrow" charset="0"/>
                <a:ea typeface="ＭＳ Ｐゴシック" charset="-128"/>
                <a:cs typeface="ＭＳ Ｐゴシック" charset="-128"/>
              </a:defRPr>
            </a:lvl1pPr>
          </a:lstStyle>
          <a:p>
            <a:pPr>
              <a:defRPr/>
            </a:pPr>
            <a:endParaRPr lang="en-US"/>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Narrow" charset="0"/>
                <a:ea typeface="ＭＳ Ｐゴシック" charset="-128"/>
                <a:cs typeface="ＭＳ Ｐゴシック" charset="-128"/>
              </a:defRPr>
            </a:lvl1pPr>
          </a:lstStyle>
          <a:p>
            <a:pPr>
              <a:defRPr/>
            </a:pPr>
            <a:endParaRPr lang="en-US"/>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fld id="{CBC69274-35FA-2046-BF77-646659A062B0}" type="slidenum">
              <a:rPr lang="en-US"/>
              <a:pPr/>
              <a:t>‹#›</a:t>
            </a:fld>
            <a:endParaRPr lang="en-US"/>
          </a:p>
        </p:txBody>
      </p:sp>
    </p:spTree>
    <p:extLst>
      <p:ext uri="{BB962C8B-B14F-4D97-AF65-F5344CB8AC3E}">
        <p14:creationId xmlns:p14="http://schemas.microsoft.com/office/powerpoint/2010/main" val="1191147885"/>
      </p:ext>
    </p:extLst>
  </p:cSld>
  <p:clrMap bg1="dk2" tx1="lt1" bg2="dk1" tx2="lt2" accent1="accent1" accent2="accent2" accent3="accent3" accent4="accent4" accent5="accent5" accent6="accent6" hlink="hlink" folHlink="folHlink"/>
  <p:sldLayoutIdLst>
    <p:sldLayoutId id="2147484543" r:id="rId1"/>
    <p:sldLayoutId id="2147484544" r:id="rId2"/>
    <p:sldLayoutId id="2147484545" r:id="rId3"/>
    <p:sldLayoutId id="2147484546" r:id="rId4"/>
    <p:sldLayoutId id="2147484547" r:id="rId5"/>
    <p:sldLayoutId id="2147484548" r:id="rId6"/>
    <p:sldLayoutId id="2147484549" r:id="rId7"/>
    <p:sldLayoutId id="2147484550" r:id="rId8"/>
    <p:sldLayoutId id="2147484551" r:id="rId9"/>
    <p:sldLayoutId id="2147484552" r:id="rId10"/>
    <p:sldLayoutId id="214748455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EAE8E2"/>
              </a:solidFill>
              <a:latin typeface="Arial Narrow"/>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EAE8E2"/>
              </a:solidFill>
              <a:latin typeface="Arial Narrow"/>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defTabSz="914400" fontAlgn="base">
              <a:spcBef>
                <a:spcPct val="0"/>
              </a:spcBef>
              <a:spcAft>
                <a:spcPct val="0"/>
              </a:spcAft>
              <a:defRPr/>
            </a:pPr>
            <a:fld id="{3664AE4A-75DE-2044-8C99-40ACEC0F60DA}" type="slidenum">
              <a:rPr lang="en-US">
                <a:solidFill>
                  <a:srgbClr val="EAE8E2"/>
                </a:solidFill>
                <a:ea typeface="ＭＳ Ｐゴシック" charset="0"/>
                <a:cs typeface="ＭＳ Ｐゴシック" charset="0"/>
              </a:rPr>
              <a:pPr defTabSz="914400" fontAlgn="base">
                <a:spcBef>
                  <a:spcPct val="0"/>
                </a:spcBef>
                <a:spcAft>
                  <a:spcPct val="0"/>
                </a:spcAft>
                <a:defRPr/>
              </a:pPr>
              <a:t>‹#›</a:t>
            </a:fld>
            <a:endParaRPr lang="en-US">
              <a:solidFill>
                <a:srgbClr val="EAE8E2"/>
              </a:solidFill>
              <a:ea typeface="ＭＳ Ｐゴシック" charset="0"/>
              <a:cs typeface="ＭＳ Ｐゴシック" charset="0"/>
            </a:endParaRPr>
          </a:p>
        </p:txBody>
      </p:sp>
    </p:spTree>
    <p:extLst>
      <p:ext uri="{BB962C8B-B14F-4D97-AF65-F5344CB8AC3E}">
        <p14:creationId xmlns:p14="http://schemas.microsoft.com/office/powerpoint/2010/main" val="102035928"/>
      </p:ext>
    </p:extLst>
  </p:cSld>
  <p:clrMap bg1="dk2" tx1="lt1" bg2="dk1" tx2="lt2" accent1="accent1" accent2="accent2" accent3="accent3" accent4="accent4" accent5="accent5" accent6="accent6" hlink="hlink" folHlink="folHlink"/>
  <p:sldLayoutIdLst>
    <p:sldLayoutId id="2147484555" r:id="rId1"/>
    <p:sldLayoutId id="2147484556" r:id="rId2"/>
    <p:sldLayoutId id="2147484557" r:id="rId3"/>
    <p:sldLayoutId id="2147484558" r:id="rId4"/>
    <p:sldLayoutId id="2147484559" r:id="rId5"/>
    <p:sldLayoutId id="2147484560" r:id="rId6"/>
    <p:sldLayoutId id="2147484561" r:id="rId7"/>
    <p:sldLayoutId id="2147484562" r:id="rId8"/>
    <p:sldLayoutId id="2147484563" r:id="rId9"/>
    <p:sldLayoutId id="2147484564" r:id="rId10"/>
    <p:sldLayoutId id="214748456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64919199"/>
      </p:ext>
    </p:extLst>
  </p:cSld>
  <p:clrMap bg1="lt1" tx1="dk1" bg2="lt2" tx2="dk2" accent1="accent1" accent2="accent2" accent3="accent3" accent4="accent4" accent5="accent5" accent6="accent6" hlink="hlink" folHlink="folHlink"/>
  <p:sldLayoutIdLst>
    <p:sldLayoutId id="2147484567" r:id="rId1"/>
    <p:sldLayoutId id="2147484568" r:id="rId2"/>
    <p:sldLayoutId id="2147484569" r:id="rId3"/>
    <p:sldLayoutId id="2147484570" r:id="rId4"/>
    <p:sldLayoutId id="2147484571" r:id="rId5"/>
    <p:sldLayoutId id="2147484572" r:id="rId6"/>
    <p:sldLayoutId id="2147484573" r:id="rId7"/>
    <p:sldLayoutId id="2147484574" r:id="rId8"/>
    <p:sldLayoutId id="2147484575" r:id="rId9"/>
    <p:sldLayoutId id="2147484576" r:id="rId10"/>
    <p:sldLayoutId id="2147484577"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76203926"/>
      </p:ext>
    </p:extLst>
  </p:cSld>
  <p:clrMap bg1="lt1" tx1="dk1" bg2="lt2" tx2="dk2" accent1="accent1" accent2="accent2" accent3="accent3" accent4="accent4" accent5="accent5" accent6="accent6" hlink="hlink" folHlink="folHlink"/>
  <p:sldLayoutIdLst>
    <p:sldLayoutId id="2147484579" r:id="rId1"/>
    <p:sldLayoutId id="2147484580" r:id="rId2"/>
    <p:sldLayoutId id="2147484581" r:id="rId3"/>
    <p:sldLayoutId id="2147484582" r:id="rId4"/>
    <p:sldLayoutId id="2147484583" r:id="rId5"/>
    <p:sldLayoutId id="2147484584" r:id="rId6"/>
    <p:sldLayoutId id="2147484585" r:id="rId7"/>
    <p:sldLayoutId id="2147484586" r:id="rId8"/>
    <p:sldLayoutId id="2147484587" r:id="rId9"/>
    <p:sldLayoutId id="2147484588" r:id="rId10"/>
    <p:sldLayoutId id="2147484589" r:id="rId11"/>
    <p:sldLayoutId id="2147484590" r:id="rId12"/>
    <p:sldLayoutId id="214748459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28675"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8679"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i="0">
          <a:solidFill>
            <a:schemeClr val="tx1"/>
          </a:solidFill>
          <a:latin typeface="Arial" panose="020B0604020202020204" pitchFamily="34" charset="0"/>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latin typeface="Times New Roman" pitchFamily="-112" charset="0"/>
                <a:ea typeface="+mn-ea"/>
                <a:cs typeface="+mn-cs"/>
              </a:defRPr>
            </a:lvl1pPr>
          </a:lstStyle>
          <a:p>
            <a:pPr>
              <a:defRPr/>
            </a:pPr>
            <a:endParaRPr lang="en-US"/>
          </a:p>
        </p:txBody>
      </p:sp>
      <p:sp>
        <p:nvSpPr>
          <p:cNvPr id="25805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latin typeface="Times New Roman" pitchFamily="-112" charset="0"/>
                <a:ea typeface="+mn-ea"/>
                <a:cs typeface="+mn-cs"/>
              </a:defRPr>
            </a:lvl1pPr>
          </a:lstStyle>
          <a:p>
            <a:pPr>
              <a:defRPr/>
            </a:pPr>
            <a:endParaRPr lang="en-US"/>
          </a:p>
        </p:txBody>
      </p:sp>
      <p:sp>
        <p:nvSpPr>
          <p:cNvPr id="258053"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lvl1pPr>
          </a:lstStyle>
          <a:p>
            <a:pPr>
              <a:defRPr/>
            </a:pPr>
            <a:fld id="{3239BA79-2411-B145-BCA3-62E02BF464A5}" type="slidenum">
              <a:rPr lang="en-US"/>
              <a:pPr>
                <a:defRPr/>
              </a:pPr>
              <a:t>‹#›</a:t>
            </a:fld>
            <a:endParaRPr lang="en-US"/>
          </a:p>
        </p:txBody>
      </p:sp>
    </p:spTree>
    <p:extLst>
      <p:ext uri="{BB962C8B-B14F-4D97-AF65-F5344CB8AC3E}">
        <p14:creationId xmlns:p14="http://schemas.microsoft.com/office/powerpoint/2010/main" val="1867861172"/>
      </p:ext>
    </p:extLst>
  </p:cSld>
  <p:clrMap bg1="lt1" tx1="dk1" bg2="lt2" tx2="dk2" accent1="accent1" accent2="accent2" accent3="accent3" accent4="accent4" accent5="accent5" accent6="accent6" hlink="hlink" folHlink="folHlink"/>
  <p:sldLayoutIdLst>
    <p:sldLayoutId id="2147484593" r:id="rId1"/>
    <p:sldLayoutId id="2147484594" r:id="rId2"/>
    <p:sldLayoutId id="2147484595" r:id="rId3"/>
    <p:sldLayoutId id="2147484596" r:id="rId4"/>
    <p:sldLayoutId id="2147484597" r:id="rId5"/>
    <p:sldLayoutId id="2147484598" r:id="rId6"/>
    <p:sldLayoutId id="2147484599" r:id="rId7"/>
    <p:sldLayoutId id="2147484600" r:id="rId8"/>
    <p:sldLayoutId id="2147484601" r:id="rId9"/>
    <p:sldLayoutId id="2147484602" r:id="rId10"/>
    <p:sldLayoutId id="214748460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9746" name="Group 2"/>
          <p:cNvGrpSpPr>
            <a:grpSpLocks/>
          </p:cNvGrpSpPr>
          <p:nvPr/>
        </p:nvGrpSpPr>
        <p:grpSpPr bwMode="auto">
          <a:xfrm>
            <a:off x="0" y="2286000"/>
            <a:ext cx="9144000" cy="3581400"/>
            <a:chOff x="0" y="1968"/>
            <a:chExt cx="5760" cy="2256"/>
          </a:xfrm>
        </p:grpSpPr>
        <p:sp>
          <p:nvSpPr>
            <p:cNvPr id="15975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15974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5974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CFF3EF21-504C-8946-88A0-753075A341F6}" type="slidenum">
              <a:rPr lang="en-US" altLang="ja-JP"/>
              <a:pPr>
                <a:defRPr/>
              </a:pPr>
              <a:t>‹#›</a:t>
            </a:fld>
            <a:endParaRPr lang="en-US" altLang="ja-JP"/>
          </a:p>
        </p:txBody>
      </p:sp>
      <p:pic>
        <p:nvPicPr>
          <p:cNvPr id="15975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4518112"/>
      </p:ext>
    </p:extLst>
  </p:cSld>
  <p:clrMap bg1="dk2" tx1="lt1" bg2="dk1" tx2="lt2" accent1="accent1" accent2="accent2" accent3="accent3" accent4="accent4" accent5="accent5" accent6="accent6" hlink="hlink" folHlink="folHlink"/>
  <p:sldLayoutIdLst>
    <p:sldLayoutId id="2147484605" r:id="rId1"/>
    <p:sldLayoutId id="2147484606" r:id="rId2"/>
    <p:sldLayoutId id="2147484607" r:id="rId3"/>
    <p:sldLayoutId id="2147484608" r:id="rId4"/>
    <p:sldLayoutId id="2147484609" r:id="rId5"/>
    <p:sldLayoutId id="2147484610" r:id="rId6"/>
    <p:sldLayoutId id="2147484611" r:id="rId7"/>
    <p:sldLayoutId id="2147484612" r:id="rId8"/>
    <p:sldLayoutId id="2147484613" r:id="rId9"/>
    <p:sldLayoutId id="2147484614" r:id="rId10"/>
    <p:sldLayoutId id="2147484615"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3218"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3219"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322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a:defRPr sz="1400" baseline="0">
                <a:solidFill>
                  <a:srgbClr val="FFFF66"/>
                </a:solidFill>
                <a:latin typeface="Trebuchet MS" charset="0"/>
                <a:ea typeface="Osaka" charset="0"/>
                <a:cs typeface="Osaka" charset="0"/>
              </a:defRPr>
            </a:lvl1pPr>
          </a:lstStyle>
          <a:p>
            <a:pPr>
              <a:defRPr/>
            </a:pPr>
            <a:fld id="{10831CCE-C8F1-7940-AAF6-384657049393}" type="datetime1">
              <a:rPr lang="en-US"/>
              <a:pPr>
                <a:defRPr/>
              </a:pPr>
              <a:t>2/12/24</a:t>
            </a:fld>
            <a:endParaRPr lang="en-US"/>
          </a:p>
        </p:txBody>
      </p:sp>
      <p:sp>
        <p:nvSpPr>
          <p:cNvPr id="393221"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baseline="0">
                <a:solidFill>
                  <a:srgbClr val="FFFF66"/>
                </a:solidFill>
                <a:latin typeface="Trebuchet MS" charset="0"/>
                <a:ea typeface="Osaka"/>
                <a:cs typeface="Osaka"/>
              </a:defRPr>
            </a:lvl1pPr>
          </a:lstStyle>
          <a:p>
            <a:pPr>
              <a:defRPr/>
            </a:pPr>
            <a:endParaRPr lang="en-US"/>
          </a:p>
        </p:txBody>
      </p:sp>
      <p:sp>
        <p:nvSpPr>
          <p:cNvPr id="393222"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baseline="0">
                <a:solidFill>
                  <a:srgbClr val="FFFF66"/>
                </a:solidFill>
                <a:latin typeface="Trebuchet MS" charset="0"/>
                <a:ea typeface="Osaka" charset="0"/>
                <a:cs typeface="Osaka" charset="0"/>
              </a:defRPr>
            </a:lvl1pPr>
          </a:lstStyle>
          <a:p>
            <a:pPr>
              <a:defRPr/>
            </a:pPr>
            <a:fld id="{79AB034E-660B-614B-A25F-59870FE3EC73}" type="slidenum">
              <a:rPr lang="en-US"/>
              <a:pPr>
                <a:defRPr/>
              </a:pPr>
              <a:t>‹#›</a:t>
            </a:fld>
            <a:endParaRPr lang="en-US"/>
          </a:p>
        </p:txBody>
      </p:sp>
    </p:spTree>
    <p:extLst>
      <p:ext uri="{BB962C8B-B14F-4D97-AF65-F5344CB8AC3E}">
        <p14:creationId xmlns:p14="http://schemas.microsoft.com/office/powerpoint/2010/main" val="3474628257"/>
      </p:ext>
    </p:extLst>
  </p:cSld>
  <p:clrMap bg1="dk2" tx1="lt1" bg2="dk1" tx2="lt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38100" y="44450"/>
            <a:ext cx="907097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2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hangingPunct="0">
              <a:defRPr sz="1400">
                <a:solidFill>
                  <a:srgbClr val="000000"/>
                </a:solidFill>
                <a:latin typeface="Times New Roman" pitchFamily="18"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hangingPunct="0">
              <a:defRPr sz="1400">
                <a:solidFill>
                  <a:srgbClr val="000000"/>
                </a:solidFill>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eaLnBrk="0" hangingPunct="0">
              <a:defRPr sz="1400">
                <a:solidFill>
                  <a:srgbClr val="000000"/>
                </a:solidFill>
                <a:latin typeface="Times New Roman" pitchFamily="18" charset="0"/>
              </a:defRPr>
            </a:lvl1pPr>
          </a:lstStyle>
          <a:p>
            <a:fld id="{4A48B521-1189-48E4-A4DF-57E7F00C00BF}" type="slidenum">
              <a:rPr lang="en-US"/>
              <a:pPr/>
              <a:t>‹#›</a:t>
            </a:fld>
            <a:endParaRPr lang="en-US"/>
          </a:p>
        </p:txBody>
      </p:sp>
    </p:spTree>
    <p:extLst>
      <p:ext uri="{BB962C8B-B14F-4D97-AF65-F5344CB8AC3E}">
        <p14:creationId xmlns:p14="http://schemas.microsoft.com/office/powerpoint/2010/main" val="991050325"/>
      </p:ext>
    </p:extLst>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 id="2147484640" r:id="rId12"/>
    <p:sldLayoutId id="214748464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pitchFamily="34"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S PGothic" pitchFamily="34"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12390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13619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13619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13317"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CC1B8418-34D2-EF4C-BE0D-10E9C0F693FA}" type="slidenum">
              <a:rPr lang="en-GB"/>
              <a:pPr>
                <a:defRPr/>
              </a:pPr>
              <a:t>‹#›</a:t>
            </a:fld>
            <a:endParaRPr lang="en-GB"/>
          </a:p>
        </p:txBody>
      </p:sp>
    </p:spTree>
    <p:extLst>
      <p:ext uri="{BB962C8B-B14F-4D97-AF65-F5344CB8AC3E}">
        <p14:creationId xmlns:p14="http://schemas.microsoft.com/office/powerpoint/2010/main" val="121535172"/>
      </p:ext>
    </p:extLst>
  </p:cSld>
  <p:clrMap bg1="lt1" tx1="dk1" bg2="lt2" tx2="dk2" accent1="accent1" accent2="accent2" accent3="accent3" accent4="accent4" accent5="accent5" accent6="accent6" hlink="hlink" folHlink="folHlink"/>
  <p:sldLayoutIdLst>
    <p:sldLayoutId id="2147484643" r:id="rId1"/>
    <p:sldLayoutId id="2147484644" r:id="rId2"/>
    <p:sldLayoutId id="2147484645" r:id="rId3"/>
    <p:sldLayoutId id="2147484646" r:id="rId4"/>
    <p:sldLayoutId id="2147484647" r:id="rId5"/>
    <p:sldLayoutId id="2147484648" r:id="rId6"/>
    <p:sldLayoutId id="2147484649" r:id="rId7"/>
    <p:sldLayoutId id="2147484650" r:id="rId8"/>
    <p:sldLayoutId id="2147484651" r:id="rId9"/>
    <p:sldLayoutId id="2147484652" r:id="rId10"/>
    <p:sldLayoutId id="2147484653"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11267"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latin typeface="Arial" panose="020B0604020202020204" pitchFamily="34" charset="0"/>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latin typeface="Arial" panose="020B0604020202020204" pitchFamily="34" charset="0"/>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A629C211-098D-42CC-9180-35F3E0FA9050}" type="slidenum">
              <a:rPr lang="en-GB"/>
              <a:pPr>
                <a:defRPr/>
              </a:pPr>
              <a:t>‹#›</a:t>
            </a:fld>
            <a:endParaRPr lang="en-GB"/>
          </a:p>
        </p:txBody>
      </p:sp>
    </p:spTree>
    <p:extLst>
      <p:ext uri="{BB962C8B-B14F-4D97-AF65-F5344CB8AC3E}">
        <p14:creationId xmlns:p14="http://schemas.microsoft.com/office/powerpoint/2010/main" val="3796811539"/>
      </p:ext>
    </p:extLst>
  </p:cSld>
  <p:clrMap bg1="lt1" tx1="dk1" bg2="lt2" tx2="dk2" accent1="accent1" accent2="accent2" accent3="accent3" accent4="accent4" accent5="accent5" accent6="accent6" hlink="hlink" folHlink="folHlink"/>
  <p:sldLayoutIdLst>
    <p:sldLayoutId id="2147484655" r:id="rId1"/>
    <p:sldLayoutId id="2147484656" r:id="rId2"/>
    <p:sldLayoutId id="2147484657" r:id="rId3"/>
    <p:sldLayoutId id="2147484658" r:id="rId4"/>
    <p:sldLayoutId id="2147484659" r:id="rId5"/>
    <p:sldLayoutId id="2147484660" r:id="rId6"/>
    <p:sldLayoutId id="2147484661" r:id="rId7"/>
    <p:sldLayoutId id="2147484662" r:id="rId8"/>
    <p:sldLayoutId id="2147484663" r:id="rId9"/>
    <p:sldLayoutId id="2147484664" r:id="rId10"/>
    <p:sldLayoutId id="2147484665"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b="1" i="0">
          <a:solidFill>
            <a:srgbClr val="FFFFFF"/>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b="1" i="0">
          <a:solidFill>
            <a:srgbClr val="FFFFFF"/>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75403DA-82AB-A446-987D-E2F9DEBD579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15354430"/>
      </p:ext>
    </p:extLst>
  </p:cSld>
  <p:clrMap bg1="lt1" tx1="dk1" bg2="lt2" tx2="dk2" accent1="accent1" accent2="accent2" accent3="accent3" accent4="accent4" accent5="accent5" accent6="accent6" hlink="hlink" folHlink="folHlink"/>
  <p:sldLayoutIdLst>
    <p:sldLayoutId id="2147484667" r:id="rId1"/>
    <p:sldLayoutId id="2147484668" r:id="rId2"/>
    <p:sldLayoutId id="2147484669" r:id="rId3"/>
    <p:sldLayoutId id="2147484670" r:id="rId4"/>
    <p:sldLayoutId id="2147484671" r:id="rId5"/>
    <p:sldLayoutId id="2147484672" r:id="rId6"/>
    <p:sldLayoutId id="2147484673" r:id="rId7"/>
    <p:sldLayoutId id="2147484674" r:id="rId8"/>
    <p:sldLayoutId id="2147484675" r:id="rId9"/>
    <p:sldLayoutId id="2147484676" r:id="rId10"/>
    <p:sldLayoutId id="2147484677" r:id="rId11"/>
    <p:sldLayoutId id="2147484678" r:id="rId12"/>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A8786C52-BB26-4A40-A2AD-FB18FAAE27AD}" type="slidenum">
              <a:rPr lang="en-US"/>
              <a:pPr>
                <a:defRPr/>
              </a:pPr>
              <a:t>‹#›</a:t>
            </a:fld>
            <a:endParaRPr lang="en-US"/>
          </a:p>
        </p:txBody>
      </p:sp>
    </p:spTree>
    <p:extLst>
      <p:ext uri="{BB962C8B-B14F-4D97-AF65-F5344CB8AC3E}">
        <p14:creationId xmlns:p14="http://schemas.microsoft.com/office/powerpoint/2010/main" val="2542056975"/>
      </p:ext>
    </p:extLst>
  </p:cSld>
  <p:clrMap bg1="lt1" tx1="dk1" bg2="lt2" tx2="dk2" accent1="accent1" accent2="accent2" accent3="accent3" accent4="accent4" accent5="accent5" accent6="accent6" hlink="hlink" folHlink="folHlink"/>
  <p:sldLayoutIdLst>
    <p:sldLayoutId id="214748468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pPr>
                <a:defRPr/>
              </a:pPr>
              <a:t>‹#›</a:t>
            </a:fld>
            <a:endParaRPr lang="en-US"/>
          </a:p>
        </p:txBody>
      </p:sp>
    </p:spTree>
    <p:extLst>
      <p:ext uri="{BB962C8B-B14F-4D97-AF65-F5344CB8AC3E}">
        <p14:creationId xmlns:p14="http://schemas.microsoft.com/office/powerpoint/2010/main" val="3285359965"/>
      </p:ext>
    </p:extLst>
  </p:cSld>
  <p:clrMap bg1="lt1" tx1="dk1" bg2="lt2" tx2="dk2" accent1="accent1" accent2="accent2" accent3="accent3" accent4="accent4" accent5="accent5" accent6="accent6" hlink="hlink" folHlink="folHlink"/>
  <p:sldLayoutIdLst>
    <p:sldLayoutId id="2147484682" r:id="rId1"/>
    <p:sldLayoutId id="2147484683" r:id="rId2"/>
    <p:sldLayoutId id="2147484684" r:id="rId3"/>
    <p:sldLayoutId id="2147484685" r:id="rId4"/>
    <p:sldLayoutId id="2147484686" r:id="rId5"/>
    <p:sldLayoutId id="2147484687" r:id="rId6"/>
    <p:sldLayoutId id="2147484688" r:id="rId7"/>
    <p:sldLayoutId id="2147484689" r:id="rId8"/>
    <p:sldLayoutId id="2147484690" r:id="rId9"/>
    <p:sldLayoutId id="2147484691" r:id="rId10"/>
    <p:sldLayoutId id="2147484692" r:id="rId11"/>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C61D51B-8C1E-D54E-A4BD-EA47B6CB3A82}" type="slidenum">
              <a:rPr lang="en-US" altLang="x-none" smtClean="0"/>
              <a:pPr>
                <a:defRPr/>
              </a:pPr>
              <a:t>‹#›</a:t>
            </a:fld>
            <a:endParaRPr lang="en-US" altLang="x-none"/>
          </a:p>
        </p:txBody>
      </p:sp>
    </p:spTree>
    <p:extLst>
      <p:ext uri="{BB962C8B-B14F-4D97-AF65-F5344CB8AC3E}">
        <p14:creationId xmlns:p14="http://schemas.microsoft.com/office/powerpoint/2010/main" val="525039059"/>
      </p:ext>
    </p:extLst>
  </p:cSld>
  <p:clrMap bg1="lt1" tx1="dk1" bg2="lt2" tx2="dk2" accent1="accent1" accent2="accent2" accent3="accent3" accent4="accent4" accent5="accent5" accent6="accent6" hlink="hlink" folHlink="folHlink"/>
  <p:sldLayoutIdLst>
    <p:sldLayoutId id="2147484694" r:id="rId1"/>
    <p:sldLayoutId id="2147484695" r:id="rId2"/>
    <p:sldLayoutId id="2147484696" r:id="rId3"/>
    <p:sldLayoutId id="2147484697" r:id="rId4"/>
    <p:sldLayoutId id="2147484698" r:id="rId5"/>
    <p:sldLayoutId id="2147484699" r:id="rId6"/>
    <p:sldLayoutId id="2147484700" r:id="rId7"/>
    <p:sldLayoutId id="2147484701" r:id="rId8"/>
    <p:sldLayoutId id="2147484702" r:id="rId9"/>
    <p:sldLayoutId id="2147484703" r:id="rId10"/>
    <p:sldLayoutId id="214748470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963"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 id="2147484307"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25919514"/>
      </p:ext>
    </p:extLst>
  </p:cSld>
  <p:clrMap bg1="lt1" tx1="dk1" bg2="lt2" tx2="dk2" accent1="accent1" accent2="accent2" accent3="accent3" accent4="accent4" accent5="accent5" accent6="accent6" hlink="hlink" folHlink="folHlink"/>
  <p:sldLayoutIdLst>
    <p:sldLayoutId id="2147484706" r:id="rId1"/>
    <p:sldLayoutId id="2147484707" r:id="rId2"/>
    <p:sldLayoutId id="2147484708" r:id="rId3"/>
    <p:sldLayoutId id="2147484709" r:id="rId4"/>
    <p:sldLayoutId id="2147484710" r:id="rId5"/>
    <p:sldLayoutId id="2147484711" r:id="rId6"/>
    <p:sldLayoutId id="2147484712" r:id="rId7"/>
    <p:sldLayoutId id="2147484713" r:id="rId8"/>
    <p:sldLayoutId id="2147484714" r:id="rId9"/>
    <p:sldLayoutId id="2147484715" r:id="rId10"/>
    <p:sldLayoutId id="2147484716" r:id="rId11"/>
  </p:sldLayoutIdLst>
  <p:transition spd="med">
    <p:randomBar dir="vert"/>
  </p:transition>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B6B4D505-5A84-CF45-A4B8-17C5ED6A46AD}"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5610507"/>
      </p:ext>
    </p:extLst>
  </p:cSld>
  <p:clrMap bg1="dk2" tx1="lt1" bg2="dk1" tx2="lt2" accent1="accent1" accent2="accent2" accent3="accent3" accent4="accent4" accent5="accent5" accent6="accent6" hlink="hlink" folHlink="folHlink"/>
  <p:sldLayoutIdLst>
    <p:sldLayoutId id="2147484718" r:id="rId1"/>
    <p:sldLayoutId id="2147484719" r:id="rId2"/>
    <p:sldLayoutId id="2147484720" r:id="rId3"/>
    <p:sldLayoutId id="2147484721" r:id="rId4"/>
    <p:sldLayoutId id="2147484722" r:id="rId5"/>
    <p:sldLayoutId id="2147484723" r:id="rId6"/>
    <p:sldLayoutId id="2147484724" r:id="rId7"/>
    <p:sldLayoutId id="2147484725" r:id="rId8"/>
    <p:sldLayoutId id="2147484726" r:id="rId9"/>
    <p:sldLayoutId id="2147484727" r:id="rId10"/>
    <p:sldLayoutId id="2147484728" r:id="rId11"/>
    <p:sldLayoutId id="2147484729"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latin typeface="Times New Roman" pitchFamily="-107" charset="0"/>
                <a:ea typeface="+mn-ea"/>
                <a:cs typeface="+mn-cs"/>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pPr>
                <a:defRPr/>
              </a:pPr>
              <a:t>‹#›</a:t>
            </a:fld>
            <a:endParaRPr lang="en-GB"/>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121512457"/>
      </p:ext>
    </p:extLst>
  </p:cSld>
  <p:clrMap bg1="dk2" tx1="lt1" bg2="dk1" tx2="lt2" accent1="accent1" accent2="accent2" accent3="accent3" accent4="accent4" accent5="accent5" accent6="accent6" hlink="hlink" folHlink="folHlink"/>
  <p:sldLayoutIdLst>
    <p:sldLayoutId id="2147484731" r:id="rId1"/>
    <p:sldLayoutId id="2147484732" r:id="rId2"/>
    <p:sldLayoutId id="2147484733" r:id="rId3"/>
    <p:sldLayoutId id="2147484734" r:id="rId4"/>
    <p:sldLayoutId id="2147484735" r:id="rId5"/>
    <p:sldLayoutId id="2147484736" r:id="rId6"/>
    <p:sldLayoutId id="2147484737" r:id="rId7"/>
    <p:sldLayoutId id="2147484738" r:id="rId8"/>
    <p:sldLayoutId id="2147484739" r:id="rId9"/>
    <p:sldLayoutId id="2147484740" r:id="rId10"/>
    <p:sldLayoutId id="2147484741" r:id="rId11"/>
  </p:sldLayoutIdLst>
  <p:transition>
    <p:blinds/>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7" charset="-128"/>
          <a:cs typeface="Arial" panose="020B0604020202020204" pitchFamily="34" charset="0"/>
        </a:defRPr>
      </a:lvl1pPr>
      <a:lvl2pPr marL="742950" indent="-285750"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solidFill>
                  <a:srgbClr val="FFFFFF"/>
                </a:solidFill>
              </a:rPr>
              <a:pPr>
                <a:defRPr/>
              </a:pPr>
              <a:t>‹#›</a:t>
            </a:fld>
            <a:endParaRPr lang="en-GB">
              <a:solidFill>
                <a:srgbClr val="FFFFFF"/>
              </a:solidFill>
            </a:endParaRPr>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108441341"/>
      </p:ext>
    </p:extLst>
  </p:cSld>
  <p:clrMap bg1="dk2" tx1="lt1" bg2="dk1" tx2="lt2" accent1="accent1" accent2="accent2" accent3="accent3" accent4="accent4" accent5="accent5" accent6="accent6" hlink="hlink" folHlink="folHlink"/>
  <p:sldLayoutIdLst>
    <p:sldLayoutId id="2147484743" r:id="rId1"/>
    <p:sldLayoutId id="2147484744" r:id="rId2"/>
    <p:sldLayoutId id="2147484745" r:id="rId3"/>
    <p:sldLayoutId id="2147484746" r:id="rId4"/>
    <p:sldLayoutId id="2147484747" r:id="rId5"/>
    <p:sldLayoutId id="2147484748" r:id="rId6"/>
    <p:sldLayoutId id="2147484749" r:id="rId7"/>
    <p:sldLayoutId id="2147484750" r:id="rId8"/>
    <p:sldLayoutId id="2147484751" r:id="rId9"/>
    <p:sldLayoutId id="2147484752" r:id="rId10"/>
    <p:sldLayoutId id="2147484753" r:id="rId11"/>
  </p:sldLayoutIdLst>
  <p:transition>
    <p:blinds/>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7" charset="-128"/>
          <a:cs typeface="Arial" panose="020B0604020202020204" pitchFamily="34" charset="0"/>
        </a:defRPr>
      </a:lvl1pPr>
      <a:lvl2pPr marL="742950" indent="-285750"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07" charset="0"/>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B6B4D505-5A84-CF45-A4B8-17C5ED6A46AD}" type="slidenum">
              <a:rPr lang="en-US">
                <a:solidFill>
                  <a:srgbClr val="FFFFFF"/>
                </a:solidFill>
              </a:rPr>
              <a:pPr>
                <a:defRPr/>
              </a:pPr>
              <a:t>‹#›</a:t>
            </a:fld>
            <a:endParaRPr lang="en-US">
              <a:solidFill>
                <a:srgbClr val="FFFFFF"/>
              </a:solidFill>
            </a:endParaRPr>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6988444"/>
      </p:ext>
    </p:extLst>
  </p:cSld>
  <p:clrMap bg1="dk2" tx1="lt1" bg2="dk1" tx2="lt2" accent1="accent1" accent2="accent2" accent3="accent3" accent4="accent4" accent5="accent5" accent6="accent6" hlink="hlink" folHlink="folHlink"/>
  <p:sldLayoutIdLst>
    <p:sldLayoutId id="2147484755" r:id="rId1"/>
    <p:sldLayoutId id="2147484756" r:id="rId2"/>
    <p:sldLayoutId id="2147484757" r:id="rId3"/>
    <p:sldLayoutId id="2147484758" r:id="rId4"/>
    <p:sldLayoutId id="2147484759" r:id="rId5"/>
    <p:sldLayoutId id="2147484760" r:id="rId6"/>
    <p:sldLayoutId id="2147484761" r:id="rId7"/>
    <p:sldLayoutId id="2147484762" r:id="rId8"/>
    <p:sldLayoutId id="2147484763" r:id="rId9"/>
    <p:sldLayoutId id="2147484764" r:id="rId10"/>
    <p:sldLayoutId id="2147484765" r:id="rId11"/>
    <p:sldLayoutId id="2147484766"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4205742683"/>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 id="2147484320" r:id="rId12"/>
    <p:sldLayoutId id="214748432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40693695"/>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EAE8E2"/>
                </a:solidFill>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EAE8E2"/>
                </a:solidFill>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US">
              <a:solidFill>
                <a:srgbClr val="EAE8E2"/>
              </a:solidFill>
              <a:latin typeface="Arial Narrow"/>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US">
              <a:solidFill>
                <a:srgbClr val="EAE8E2"/>
              </a:solidFill>
              <a:latin typeface="Arial Narrow"/>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a:defRPr/>
            </a:pPr>
            <a:fld id="{3664AE4A-75DE-2044-8C99-40ACEC0F60D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22511954"/>
      </p:ext>
    </p:extLst>
  </p:cSld>
  <p:clrMap bg1="dk2" tx1="lt1" bg2="dk1" tx2="lt2" accent1="accent1" accent2="accent2" accent3="accent3" accent4="accent4" accent5="accent5" accent6="accent6" hlink="hlink" folHlink="folHlink"/>
  <p:sldLayoutIdLst>
    <p:sldLayoutId id="2147484384" r:id="rId1"/>
    <p:sldLayoutId id="2147484385" r:id="rId2"/>
    <p:sldLayoutId id="2147484386" r:id="rId3"/>
    <p:sldLayoutId id="2147484387" r:id="rId4"/>
    <p:sldLayoutId id="2147484388" r:id="rId5"/>
    <p:sldLayoutId id="2147484389" r:id="rId6"/>
    <p:sldLayoutId id="2147484390" r:id="rId7"/>
    <p:sldLayoutId id="2147484391" r:id="rId8"/>
    <p:sldLayoutId id="2147484392" r:id="rId9"/>
    <p:sldLayoutId id="2147484393" r:id="rId10"/>
    <p:sldLayoutId id="214748439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1" i="0" smtClean="0">
                <a:latin typeface="Arial" panose="020B0604020202020204" pitchFamily="34" charset="0"/>
                <a:cs typeface="+mn-cs"/>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1" i="0" smtClean="0">
                <a:latin typeface="Arial" panose="020B0604020202020204" pitchFamily="34" charset="0"/>
                <a:cs typeface="+mn-cs"/>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1" i="0" smtClean="0">
                <a:latin typeface="Arial" panose="020B0604020202020204" pitchFamily="34" charset="0"/>
                <a:cs typeface="+mn-cs"/>
              </a:defRPr>
            </a:lvl1pPr>
          </a:lstStyle>
          <a:p>
            <a:pPr>
              <a:defRPr/>
            </a:pPr>
            <a:fld id="{169A0D8A-ADFD-D74A-9706-C954DEC1148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45727677"/>
      </p:ext>
    </p:extLst>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1" i="0" baseline="0">
                <a:solidFill>
                  <a:srgbClr val="000000"/>
                </a:solidFill>
                <a:latin typeface="Arial" panose="020B0604020202020204" pitchFamily="34" charset="0"/>
                <a:ea typeface="+mn-ea"/>
                <a:cs typeface="+mn-cs"/>
              </a:defRPr>
            </a:lvl1pPr>
          </a:lstStyle>
          <a:p>
            <a:pPr>
              <a:defRPr/>
            </a:pPr>
            <a:endParaRPr lang="en-US" dirty="0"/>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baseline="0">
                <a:solidFill>
                  <a:srgbClr val="000000"/>
                </a:solidFill>
                <a:latin typeface="Arial" panose="020B0604020202020204" pitchFamily="34" charset="0"/>
                <a:ea typeface="+mn-ea"/>
                <a:cs typeface="+mn-cs"/>
              </a:defRPr>
            </a:lvl1pPr>
          </a:lstStyle>
          <a:p>
            <a:pPr>
              <a:defRPr/>
            </a:pPr>
            <a:endParaRPr lang="en-US" dirty="0"/>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baseline="0">
                <a:solidFill>
                  <a:srgbClr val="000000"/>
                </a:solidFill>
                <a:latin typeface="Arial" panose="020B0604020202020204" pitchFamily="34" charset="0"/>
              </a:defRPr>
            </a:lvl1pPr>
          </a:lstStyle>
          <a:p>
            <a:pPr>
              <a:defRPr/>
            </a:pPr>
            <a:fld id="{407DC1DE-A652-A040-A259-E72961084CA2}" type="slidenum">
              <a:rPr lang="en-US" smtClean="0"/>
              <a:pPr>
                <a:defRPr/>
              </a:pPr>
              <a:t>‹#›</a:t>
            </a:fld>
            <a:endParaRPr lang="en-US" dirty="0"/>
          </a:p>
        </p:txBody>
      </p:sp>
    </p:spTree>
    <p:extLst>
      <p:ext uri="{BB962C8B-B14F-4D97-AF65-F5344CB8AC3E}">
        <p14:creationId xmlns:p14="http://schemas.microsoft.com/office/powerpoint/2010/main" val="3547423356"/>
      </p:ext>
    </p:extLst>
  </p:cSld>
  <p:clrMap bg1="lt1" tx1="dk1" bg2="lt2" tx2="dk2" accent1="accent1" accent2="accent2" accent3="accent3" accent4="accent4" accent5="accent5" accent6="accent6" hlink="hlink" folHlink="folHlink"/>
  <p:sldLayoutIdLst>
    <p:sldLayoutId id="2147484408" r:id="rId1"/>
    <p:sldLayoutId id="2147484409" r:id="rId2"/>
    <p:sldLayoutId id="2147484410" r:id="rId3"/>
    <p:sldLayoutId id="2147484411" r:id="rId4"/>
    <p:sldLayoutId id="2147484412" r:id="rId5"/>
    <p:sldLayoutId id="2147484413" r:id="rId6"/>
    <p:sldLayoutId id="2147484414" r:id="rId7"/>
    <p:sldLayoutId id="2147484415" r:id="rId8"/>
    <p:sldLayoutId id="2147484416" r:id="rId9"/>
    <p:sldLayoutId id="2147484417" r:id="rId10"/>
    <p:sldLayoutId id="2147484418" r:id="rId11"/>
    <p:sldLayoutId id="2147484419"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2947"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defRPr sz="1400" b="1" i="0" baseline="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b="1" i="0" baseline="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b="1" i="0" baseline="0">
                <a:solidFill>
                  <a:srgbClr val="000000"/>
                </a:solidFill>
                <a:latin typeface="Arial" panose="020B0604020202020204" pitchFamily="34" charset="0"/>
              </a:defRPr>
            </a:lvl1pPr>
          </a:lstStyle>
          <a:p>
            <a:pPr>
              <a:defRPr/>
            </a:pPr>
            <a:fld id="{4CD8C44E-637C-F244-8A1D-DAE9E9067923}" type="slidenum">
              <a:rPr lang="en-US" smtClean="0"/>
              <a:pPr>
                <a:defRPr/>
              </a:pPr>
              <a:t>‹#›</a:t>
            </a:fld>
            <a:endParaRPr lang="en-US" dirty="0"/>
          </a:p>
        </p:txBody>
      </p:sp>
      <p:sp>
        <p:nvSpPr>
          <p:cNvPr id="82951"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457200"/>
            <a:endParaRPr lang="en-US" sz="1800" b="1" i="0" dirty="0">
              <a:solidFill>
                <a:srgbClr val="000000"/>
              </a:solidFill>
              <a:latin typeface="Arial" panose="020B0604020202020204" pitchFamily="34" charset="0"/>
            </a:endParaRPr>
          </a:p>
        </p:txBody>
      </p:sp>
    </p:spTree>
    <p:extLst>
      <p:ext uri="{BB962C8B-B14F-4D97-AF65-F5344CB8AC3E}">
        <p14:creationId xmlns:p14="http://schemas.microsoft.com/office/powerpoint/2010/main" val="3500871589"/>
      </p:ext>
    </p:extLst>
  </p:cSld>
  <p:clrMap bg1="lt1" tx1="dk1" bg2="lt2" tx2="dk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Lst>
  <p:transition/>
  <p:txStyles>
    <p:titleStyle>
      <a:lvl1pPr algn="ctr" rtl="0" eaLnBrk="0" fontAlgn="base" hangingPunct="0">
        <a:spcBef>
          <a:spcPct val="0"/>
        </a:spcBef>
        <a:spcAft>
          <a:spcPct val="0"/>
        </a:spcAft>
        <a:defRPr sz="4000" b="1" i="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10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4.xml"/><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5.xml"/><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6.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3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4.xml"/></Relationships>
</file>

<file path=ppt/slides/_rels/slide11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4.xml"/></Relationships>
</file>

<file path=ppt/slides/_rels/slide11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0.xml"/></Relationships>
</file>

<file path=ppt/slides/_rels/slide11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9.xml"/><Relationship Id="rId1" Type="http://schemas.openxmlformats.org/officeDocument/2006/relationships/slideLayout" Target="../slideLayouts/slideLayout33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50.xml"/></Relationships>
</file>

<file path=ppt/slides/_rels/slide11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1.xml"/><Relationship Id="rId1" Type="http://schemas.openxmlformats.org/officeDocument/2006/relationships/slideLayout" Target="../slideLayouts/slideLayout333.xml"/></Relationships>
</file>

<file path=ppt/slides/_rels/slide11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27.jpeg"/><Relationship Id="rId1" Type="http://schemas.openxmlformats.org/officeDocument/2006/relationships/slideLayout" Target="../slideLayouts/slideLayout361.xml"/></Relationships>
</file>

<file path=ppt/slides/_rels/slide11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36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50.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2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2.xml"/><Relationship Id="rId1" Type="http://schemas.openxmlformats.org/officeDocument/2006/relationships/slideLayout" Target="../slideLayouts/slideLayout48.xml"/></Relationships>
</file>

<file path=ppt/slides/_rels/slide12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3.xml"/><Relationship Id="rId1" Type="http://schemas.openxmlformats.org/officeDocument/2006/relationships/slideLayout" Target="../slideLayouts/slideLayout17.xml"/></Relationships>
</file>

<file path=ppt/slides/_rels/slide12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4.xml"/><Relationship Id="rId1" Type="http://schemas.openxmlformats.org/officeDocument/2006/relationships/slideLayout" Target="../slideLayouts/slideLayout1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54.xml"/></Relationships>
</file>

<file path=ppt/slides/_rels/slide12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0.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54.xml"/></Relationships>
</file>

<file path=ppt/slides/_rels/slide12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8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00.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11.xml"/><Relationship Id="rId1" Type="http://schemas.openxmlformats.org/officeDocument/2006/relationships/themeOverride" Target="../theme/themeOverride7.xml"/><Relationship Id="rId5" Type="http://schemas.openxmlformats.org/officeDocument/2006/relationships/image" Target="../media/image107.png"/><Relationship Id="rId4" Type="http://schemas.openxmlformats.org/officeDocument/2006/relationships/image" Target="../media/image106.png"/></Relationships>
</file>

<file path=ppt/slides/_rels/slide13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1.xml"/><Relationship Id="rId1" Type="http://schemas.openxmlformats.org/officeDocument/2006/relationships/slideLayout" Target="../slideLayouts/slideLayout211.xml"/><Relationship Id="rId4" Type="http://schemas.openxmlformats.org/officeDocument/2006/relationships/image" Target="../media/image109.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11.xml"/><Relationship Id="rId1" Type="http://schemas.openxmlformats.org/officeDocument/2006/relationships/themeOverride" Target="../theme/themeOverride8.xml"/><Relationship Id="rId5" Type="http://schemas.openxmlformats.org/officeDocument/2006/relationships/image" Target="../media/image111.png"/><Relationship Id="rId4" Type="http://schemas.openxmlformats.org/officeDocument/2006/relationships/image" Target="../media/image110.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84.xml"/></Relationships>
</file>

<file path=ppt/slides/_rels/slide13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4.xml"/><Relationship Id="rId1" Type="http://schemas.openxmlformats.org/officeDocument/2006/relationships/slideLayout" Target="../slideLayouts/slideLayout35.xml"/></Relationships>
</file>

<file path=ppt/slides/_rels/slide1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5.xml"/><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54.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4.xml"/><Relationship Id="rId1" Type="http://schemas.openxmlformats.org/officeDocument/2006/relationships/themeOverride" Target="../theme/themeOverride9.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29.xml"/></Relationships>
</file>

<file path=ppt/slides/_rels/slide14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9.xml"/><Relationship Id="rId1" Type="http://schemas.openxmlformats.org/officeDocument/2006/relationships/slideLayout" Target="../slideLayouts/slideLayout4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54.xml"/></Relationships>
</file>

<file path=ppt/slides/_rels/slide14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1.xml"/><Relationship Id="rId1" Type="http://schemas.openxmlformats.org/officeDocument/2006/relationships/slideLayout" Target="../slideLayouts/slideLayout40.xml"/><Relationship Id="rId4" Type="http://schemas.openxmlformats.org/officeDocument/2006/relationships/image" Target="../media/image118.png"/></Relationships>
</file>

<file path=ppt/slides/_rels/slide1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2.xml"/><Relationship Id="rId1" Type="http://schemas.openxmlformats.org/officeDocument/2006/relationships/slideLayout" Target="../slideLayouts/slideLayout62.xml"/><Relationship Id="rId4" Type="http://schemas.openxmlformats.org/officeDocument/2006/relationships/image" Target="../media/image2.png"/></Relationships>
</file>

<file path=ppt/slides/_rels/slide14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54.xml"/></Relationships>
</file>

<file path=ppt/slides/_rels/slide14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78.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6.xml"/><Relationship Id="rId1" Type="http://schemas.openxmlformats.org/officeDocument/2006/relationships/slideLayout" Target="../slideLayouts/slideLayout40.xml"/></Relationships>
</file>

<file path=ppt/slides/_rels/slide149.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127.xml"/><Relationship Id="rId1" Type="http://schemas.openxmlformats.org/officeDocument/2006/relationships/slideLayout" Target="../slideLayouts/slideLayout22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5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8.xml"/><Relationship Id="rId1" Type="http://schemas.openxmlformats.org/officeDocument/2006/relationships/slideLayout" Target="../slideLayouts/slideLayout35.xml"/></Relationships>
</file>

<file path=ppt/slides/_rels/slide1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9.xml"/><Relationship Id="rId1" Type="http://schemas.openxmlformats.org/officeDocument/2006/relationships/slideLayout" Target="../slideLayouts/slideLayout35.xml"/></Relationships>
</file>

<file path=ppt/slides/_rels/slide15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0.xml"/><Relationship Id="rId1" Type="http://schemas.openxmlformats.org/officeDocument/2006/relationships/slideLayout" Target="../slideLayouts/slideLayout35.xml"/><Relationship Id="rId4" Type="http://schemas.openxmlformats.org/officeDocument/2006/relationships/image" Target="../media/image125.png"/></Relationships>
</file>

<file path=ppt/slides/_rels/slide15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31.xml"/><Relationship Id="rId1" Type="http://schemas.openxmlformats.org/officeDocument/2006/relationships/slideLayout" Target="../slideLayouts/slideLayout35.xml"/></Relationships>
</file>

<file path=ppt/slides/_rels/slide1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2.xml"/><Relationship Id="rId1" Type="http://schemas.openxmlformats.org/officeDocument/2006/relationships/slideLayout" Target="../slideLayouts/slideLayout35.xml"/></Relationships>
</file>

<file path=ppt/slides/_rels/slide1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3.xml"/><Relationship Id="rId1" Type="http://schemas.openxmlformats.org/officeDocument/2006/relationships/slideLayout" Target="../slideLayouts/slideLayout35.xml"/></Relationships>
</file>

<file path=ppt/slides/_rels/slide1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4.xml"/><Relationship Id="rId1" Type="http://schemas.openxmlformats.org/officeDocument/2006/relationships/slideLayout" Target="../slideLayouts/slideLayout35.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6.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6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37.xml"/><Relationship Id="rId1" Type="http://schemas.openxmlformats.org/officeDocument/2006/relationships/slideLayout" Target="../slideLayouts/slideLayout35.xml"/></Relationships>
</file>

<file path=ppt/slides/_rels/slide1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8.xml"/><Relationship Id="rId1" Type="http://schemas.openxmlformats.org/officeDocument/2006/relationships/slideLayout" Target="../slideLayouts/slideLayout35.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36.xml"/><Relationship Id="rId1" Type="http://schemas.openxmlformats.org/officeDocument/2006/relationships/themeOverride" Target="../theme/themeOverride10.xml"/><Relationship Id="rId4" Type="http://schemas.openxmlformats.org/officeDocument/2006/relationships/image" Target="../media/image25.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6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40.xml"/><Relationship Id="rId1" Type="http://schemas.openxmlformats.org/officeDocument/2006/relationships/slideLayout" Target="../slideLayouts/slideLayout35.xml"/><Relationship Id="rId4" Type="http://schemas.openxmlformats.org/officeDocument/2006/relationships/image" Target="../media/image129.png"/></Relationships>
</file>

<file path=ppt/slides/_rels/slide16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1.xml"/><Relationship Id="rId1" Type="http://schemas.openxmlformats.org/officeDocument/2006/relationships/slideLayout" Target="../slideLayouts/slideLayout71.xml"/></Relationships>
</file>

<file path=ppt/slides/_rels/slide16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2.xml"/><Relationship Id="rId1" Type="http://schemas.openxmlformats.org/officeDocument/2006/relationships/slideLayout" Target="../slideLayouts/slideLayout71.xml"/></Relationships>
</file>

<file path=ppt/slides/_rels/slide16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3.xml"/><Relationship Id="rId1" Type="http://schemas.openxmlformats.org/officeDocument/2006/relationships/slideLayout" Target="../slideLayouts/slideLayout71.xml"/></Relationships>
</file>

<file path=ppt/slides/_rels/slide16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4.xml"/><Relationship Id="rId1" Type="http://schemas.openxmlformats.org/officeDocument/2006/relationships/slideLayout" Target="../slideLayouts/slideLayout71.xml"/></Relationships>
</file>

<file path=ppt/slides/_rels/slide16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5.xml"/><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17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6.xml"/><Relationship Id="rId1" Type="http://schemas.openxmlformats.org/officeDocument/2006/relationships/slideLayout" Target="../slideLayouts/slideLayout71.xml"/></Relationships>
</file>

<file path=ppt/slides/_rels/slide17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7.xml"/><Relationship Id="rId1" Type="http://schemas.openxmlformats.org/officeDocument/2006/relationships/slideLayout" Target="../slideLayouts/slideLayout71.xml"/></Relationships>
</file>

<file path=ppt/slides/_rels/slide17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8.xml"/><Relationship Id="rId1" Type="http://schemas.openxmlformats.org/officeDocument/2006/relationships/slideLayout" Target="../slideLayouts/slideLayout71.xml"/></Relationships>
</file>

<file path=ppt/slides/_rels/slide17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9.xml"/><Relationship Id="rId1" Type="http://schemas.openxmlformats.org/officeDocument/2006/relationships/slideLayout" Target="../slideLayouts/slideLayout71.xml"/></Relationships>
</file>

<file path=ppt/slides/_rels/slide17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50.xml"/><Relationship Id="rId1" Type="http://schemas.openxmlformats.org/officeDocument/2006/relationships/slideLayout" Target="../slideLayouts/slideLayout7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51.xml"/><Relationship Id="rId1" Type="http://schemas.openxmlformats.org/officeDocument/2006/relationships/slideLayout" Target="../slideLayouts/slideLayout23.xml"/><Relationship Id="rId4" Type="http://schemas.openxmlformats.org/officeDocument/2006/relationships/image" Target="../media/image129.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6.xml"/><Relationship Id="rId1" Type="http://schemas.openxmlformats.org/officeDocument/2006/relationships/themeOverride" Target="../theme/themeOverride3.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Layout" Target="../slideLayouts/slideLayout28.xml"/><Relationship Id="rId1" Type="http://schemas.openxmlformats.org/officeDocument/2006/relationships/themeOverride" Target="../theme/themeOverride4.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51.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92.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0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5.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316.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32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322.xml"/></Relationships>
</file>

<file path=ppt/slides/_rels/slide33.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png"/><Relationship Id="rId1" Type="http://schemas.openxmlformats.org/officeDocument/2006/relationships/slideLayout" Target="../slideLayouts/slideLayout206.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6.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6.xml"/></Relationships>
</file>

<file path=ppt/slides/_rels/slide36.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06.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81.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81.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25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6.xml"/></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206.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06.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06.xml"/><Relationship Id="rId5" Type="http://schemas.openxmlformats.org/officeDocument/2006/relationships/image" Target="../media/image53.png"/><Relationship Id="rId4" Type="http://schemas.openxmlformats.org/officeDocument/2006/relationships/image" Target="../media/image52.jpg"/></Relationships>
</file>

<file path=ppt/slides/_rels/slide4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4.png"/><Relationship Id="rId1" Type="http://schemas.openxmlformats.org/officeDocument/2006/relationships/slideLayout" Target="../slideLayouts/slideLayout206.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6.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6.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206.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251.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270.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04.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257.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35.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3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1.xml"/><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4.xml"/><Relationship Id="rId1" Type="http://schemas.openxmlformats.org/officeDocument/2006/relationships/slideLayout" Target="../slideLayouts/slideLayout40.xml"/><Relationship Id="rId4" Type="http://schemas.microsoft.com/office/2007/relationships/hdphoto" Target="../media/hdphoto4.wdp"/></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6.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1.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7.xml"/><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8.xml"/><Relationship Id="rId1" Type="http://schemas.openxmlformats.org/officeDocument/2006/relationships/slideLayout" Target="../slideLayouts/slideLayout40.xml"/><Relationship Id="rId5" Type="http://schemas.openxmlformats.org/officeDocument/2006/relationships/image" Target="../media/image74.png"/><Relationship Id="rId4" Type="http://schemas.openxmlformats.org/officeDocument/2006/relationships/image" Target="../media/image73.png"/></Relationships>
</file>

<file path=ppt/slides/_rels/slide6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9.xml"/><Relationship Id="rId1" Type="http://schemas.openxmlformats.org/officeDocument/2006/relationships/slideLayout" Target="../slideLayouts/slideLayout229.xml"/></Relationships>
</file>

<file path=ppt/slides/_rels/slide6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0.xml"/><Relationship Id="rId1" Type="http://schemas.openxmlformats.org/officeDocument/2006/relationships/slideLayout" Target="../slideLayouts/slideLayout240.xml"/><Relationship Id="rId4" Type="http://schemas.openxmlformats.org/officeDocument/2006/relationships/image" Target="../media/image76.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5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4.xml"/></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144.xml"/></Relationships>
</file>

<file path=ppt/slides/_rels/slide67.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54.xml"/><Relationship Id="rId1" Type="http://schemas.openxmlformats.org/officeDocument/2006/relationships/slideLayout" Target="../slideLayouts/slideLayout14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4.xm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04.xml"/><Relationship Id="rId5" Type="http://schemas.microsoft.com/office/2007/relationships/hdphoto" Target="../media/hdphoto1.wdp"/><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7.xml"/><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4.xml"/></Relationships>
</file>

<file path=ppt/slides/_rels/slide73.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60.xml"/><Relationship Id="rId1" Type="http://schemas.openxmlformats.org/officeDocument/2006/relationships/slideLayout" Target="../slideLayouts/slideLayout14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44.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2.xml"/><Relationship Id="rId1" Type="http://schemas.openxmlformats.org/officeDocument/2006/relationships/slideLayout" Target="../slideLayouts/slideLayout14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4.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5.xml"/><Relationship Id="rId1" Type="http://schemas.openxmlformats.org/officeDocument/2006/relationships/slideLayout" Target="../slideLayouts/slideLayout35.xml"/></Relationships>
</file>

<file path=ppt/slides/_rels/slide7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6.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04.xml"/><Relationship Id="rId4" Type="http://schemas.openxmlformats.org/officeDocument/2006/relationships/image" Target="../media/image15.jpeg"/></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7.xml"/><Relationship Id="rId1" Type="http://schemas.openxmlformats.org/officeDocument/2006/relationships/slideLayout" Target="../slideLayouts/slideLayout205.xml"/><Relationship Id="rId4" Type="http://schemas.openxmlformats.org/officeDocument/2006/relationships/image" Target="../media/image84.jpeg"/></Relationships>
</file>

<file path=ppt/slides/_rels/slide8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9.xml"/><Relationship Id="rId1" Type="http://schemas.openxmlformats.org/officeDocument/2006/relationships/slideLayout" Target="../slideLayouts/slideLayout8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1.xml"/><Relationship Id="rId1" Type="http://schemas.openxmlformats.org/officeDocument/2006/relationships/slideLayout" Target="../slideLayouts/slideLayout160.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99.xml"/><Relationship Id="rId1" Type="http://schemas.openxmlformats.org/officeDocument/2006/relationships/tags" Target="../tags/tag1.xml"/><Relationship Id="rId4" Type="http://schemas.openxmlformats.org/officeDocument/2006/relationships/image" Target="../media/image86.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54.xml"/><Relationship Id="rId1" Type="http://schemas.openxmlformats.org/officeDocument/2006/relationships/themeOverride" Target="../theme/themeOverride5.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51.xml"/><Relationship Id="rId1" Type="http://schemas.openxmlformats.org/officeDocument/2006/relationships/themeOverride" Target="../theme/themeOverride6.xml"/><Relationship Id="rId4" Type="http://schemas.openxmlformats.org/officeDocument/2006/relationships/image" Target="../media/image87.jpeg"/></Relationships>
</file>

<file path=ppt/slides/_rels/slide8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04.xml"/></Relationships>
</file>

<file path=ppt/slides/_rels/slide9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9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8199" name="Picture 7" descr="1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 name="Rectangle 3"/>
          <p:cNvSpPr>
            <a:spLocks noGrp="1" noChangeArrowheads="1"/>
          </p:cNvSpPr>
          <p:nvPr>
            <p:ph type="title"/>
          </p:nvPr>
        </p:nvSpPr>
        <p:spPr>
          <a:xfrm>
            <a:off x="899592" y="1556792"/>
            <a:ext cx="3078163" cy="641350"/>
          </a:xfrm>
          <a:gradFill rotWithShape="0">
            <a:gsLst>
              <a:gs pos="0">
                <a:schemeClr val="bg2"/>
              </a:gs>
              <a:gs pos="100000">
                <a:schemeClr val="bg2">
                  <a:gamma/>
                  <a:shade val="46275"/>
                  <a:invGamma/>
                </a:schemeClr>
              </a:gs>
            </a:gsLst>
            <a:path path="rect">
              <a:fillToRect r="100000" b="100000"/>
            </a:path>
          </a:gradFill>
          <a:effectLst/>
        </p:spPr>
        <p:txBody>
          <a:bodyPr anchor="t">
            <a:spAutoFit/>
          </a:bodyPr>
          <a:lstStyle/>
          <a:p>
            <a:pPr algn="ctr">
              <a:spcBef>
                <a:spcPct val="50000"/>
              </a:spcBef>
              <a:defRPr/>
            </a:pPr>
            <a:r>
              <a:rPr lang="ar-JO" sz="3600" b="1" dirty="0">
                <a:solidFill>
                  <a:srgbClr val="FFFFFF"/>
                </a:solidFill>
                <a:latin typeface="Arial" panose="020B0604020202020204" pitchFamily="34" charset="0"/>
                <a:ea typeface="Times New Roman" pitchFamily="-111" charset="0"/>
                <a:cs typeface="Arial" panose="020B0604020202020204" pitchFamily="34" charset="0"/>
              </a:rPr>
              <a:t>عزرا</a:t>
            </a:r>
            <a:endParaRPr lang="en-US" sz="3600" b="1" dirty="0">
              <a:solidFill>
                <a:srgbClr val="FFFFFF"/>
              </a:solidFill>
              <a:latin typeface="Arial" panose="020B0604020202020204" pitchFamily="34" charset="0"/>
              <a:ea typeface="Times New Roman" pitchFamily="-111" charset="0"/>
              <a:cs typeface="Arial" panose="020B0604020202020204" pitchFamily="34" charset="0"/>
            </a:endParaRPr>
          </a:p>
        </p:txBody>
      </p:sp>
      <p:sp>
        <p:nvSpPr>
          <p:cNvPr id="8197" name="Text Box 5"/>
          <p:cNvSpPr txBox="1">
            <a:spLocks noChangeArrowheads="1"/>
          </p:cNvSpPr>
          <p:nvPr/>
        </p:nvSpPr>
        <p:spPr bwMode="auto">
          <a:xfrm>
            <a:off x="5715000" y="5105400"/>
            <a:ext cx="3429000" cy="1754326"/>
          </a:xfrm>
          <a:prstGeom prst="rect">
            <a:avLst/>
          </a:prstGeom>
          <a:gradFill rotWithShape="0">
            <a:gsLst>
              <a:gs pos="0">
                <a:schemeClr val="bg2"/>
              </a:gs>
              <a:gs pos="100000">
                <a:schemeClr val="bg2">
                  <a:gamma/>
                  <a:shade val="46275"/>
                  <a:invGamma/>
                </a:schemeClr>
              </a:gs>
            </a:gsLst>
            <a:path path="rect">
              <a:fillToRect r="100000" b="100000"/>
            </a:path>
          </a:grad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ar-JO" altLang="zh-CN" sz="3600" b="1" dirty="0">
                <a:solidFill>
                  <a:srgbClr val="FFFFFF"/>
                </a:solidFill>
                <a:latin typeface="Arial" panose="020B0604020202020204" pitchFamily="34" charset="0"/>
                <a:cs typeface="Arial" panose="020B0604020202020204" pitchFamily="34" charset="0"/>
              </a:rPr>
              <a:t>استرداد            الهيكل                   والشعب</a:t>
            </a:r>
            <a:endParaRPr lang="en-US" sz="3600" b="1" dirty="0">
              <a:solidFill>
                <a:srgbClr val="FFFFFF"/>
              </a:solidFill>
              <a:latin typeface="Arial" panose="020B0604020202020204" pitchFamily="34" charset="0"/>
              <a:ea typeface="Times New Roman" charset="0"/>
              <a:cs typeface="Arial" panose="020B0604020202020204" pitchFamily="34" charset="0"/>
            </a:endParaRPr>
          </a:p>
        </p:txBody>
      </p:sp>
      <p:sp>
        <p:nvSpPr>
          <p:cNvPr id="6" name="Text Box 5"/>
          <p:cNvSpPr txBox="1">
            <a:spLocks noChangeArrowheads="1"/>
          </p:cNvSpPr>
          <p:nvPr/>
        </p:nvSpPr>
        <p:spPr bwMode="auto">
          <a:xfrm>
            <a:off x="-13320" y="6139725"/>
            <a:ext cx="53054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313557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defRPr/>
            </a:pPr>
            <a:r>
              <a:rPr lang="ar-JO" sz="3600" b="1" dirty="0">
                <a:solidFill>
                  <a:srgbClr val="FFFFFF"/>
                </a:solidFill>
                <a:latin typeface="Arial" panose="020B0604020202020204" pitchFamily="34" charset="0"/>
                <a:ea typeface="ＭＳ Ｐゴシック" charset="0"/>
                <a:cs typeface="Arial" panose="020B0604020202020204" pitchFamily="34" charset="0"/>
              </a:rPr>
              <a:t>علاقة عزرا بأستير</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6499"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000000"/>
                </a:solidFill>
                <a:latin typeface="Arial" panose="020B0604020202020204" pitchFamily="34" charset="0"/>
                <a:cs typeface="Arial" panose="020B0604020202020204" pitchFamily="34" charset="0"/>
              </a:rPr>
              <a:t>289</a:t>
            </a:r>
            <a:endParaRPr lang="en-US" b="1" dirty="0">
              <a:solidFill>
                <a:srgbClr val="000000"/>
              </a:solidFill>
              <a:latin typeface="Arial" panose="020B0604020202020204" pitchFamily="34" charset="0"/>
              <a:cs typeface="Arial" panose="020B0604020202020204" pitchFamily="34" charset="0"/>
            </a:endParaRPr>
          </a:p>
        </p:txBody>
      </p:sp>
      <p:grpSp>
        <p:nvGrpSpPr>
          <p:cNvPr id="106500" name="Group 106"/>
          <p:cNvGrpSpPr>
            <a:grpSpLocks/>
          </p:cNvGrpSpPr>
          <p:nvPr/>
        </p:nvGrpSpPr>
        <p:grpSpPr bwMode="auto">
          <a:xfrm>
            <a:off x="0" y="762000"/>
            <a:ext cx="9144000" cy="6019800"/>
            <a:chOff x="0" y="480"/>
            <a:chExt cx="5760" cy="3792"/>
          </a:xfrm>
        </p:grpSpPr>
        <p:grpSp>
          <p:nvGrpSpPr>
            <p:cNvPr id="106501" name="Group 37"/>
            <p:cNvGrpSpPr>
              <a:grpSpLocks/>
            </p:cNvGrpSpPr>
            <p:nvPr/>
          </p:nvGrpSpPr>
          <p:grpSpPr bwMode="auto">
            <a:xfrm>
              <a:off x="0" y="480"/>
              <a:ext cx="5760" cy="336"/>
              <a:chOff x="0" y="0"/>
              <a:chExt cx="4539" cy="671"/>
            </a:xfrm>
          </p:grpSpPr>
          <p:sp>
            <p:nvSpPr>
              <p:cNvPr id="106595" name="Rectangle 4"/>
              <p:cNvSpPr>
                <a:spLocks noChangeArrowheads="1"/>
              </p:cNvSpPr>
              <p:nvPr/>
            </p:nvSpPr>
            <p:spPr bwMode="auto">
              <a:xfrm>
                <a:off x="32" y="0"/>
                <a:ext cx="4475" cy="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استرداد الهيكل والشعب</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6"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2" name="Group 39"/>
            <p:cNvGrpSpPr>
              <a:grpSpLocks/>
            </p:cNvGrpSpPr>
            <p:nvPr/>
          </p:nvGrpSpPr>
          <p:grpSpPr bwMode="auto">
            <a:xfrm>
              <a:off x="0" y="816"/>
              <a:ext cx="2731" cy="423"/>
              <a:chOff x="0" y="671"/>
              <a:chExt cx="2152" cy="845"/>
            </a:xfrm>
          </p:grpSpPr>
          <p:sp>
            <p:nvSpPr>
              <p:cNvPr id="106593" name="Rectangle 5"/>
              <p:cNvSpPr>
                <a:spLocks noChangeArrowheads="1"/>
              </p:cNvSpPr>
              <p:nvPr/>
            </p:nvSpPr>
            <p:spPr bwMode="auto">
              <a:xfrm>
                <a:off x="32" y="671"/>
                <a:ext cx="2088"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الهيكل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4"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3" name="Group 45"/>
            <p:cNvGrpSpPr>
              <a:grpSpLocks/>
            </p:cNvGrpSpPr>
            <p:nvPr/>
          </p:nvGrpSpPr>
          <p:grpSpPr bwMode="auto">
            <a:xfrm>
              <a:off x="3204" y="816"/>
              <a:ext cx="2556" cy="423"/>
              <a:chOff x="2525" y="671"/>
              <a:chExt cx="2014" cy="845"/>
            </a:xfrm>
          </p:grpSpPr>
          <p:sp>
            <p:nvSpPr>
              <p:cNvPr id="106591" name="Rectangle 7"/>
              <p:cNvSpPr>
                <a:spLocks noChangeArrowheads="1"/>
              </p:cNvSpPr>
              <p:nvPr/>
            </p:nvSpPr>
            <p:spPr bwMode="auto">
              <a:xfrm>
                <a:off x="2557" y="671"/>
                <a:ext cx="1950"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الشعب</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2"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4" name="Group 47"/>
            <p:cNvGrpSpPr>
              <a:grpSpLocks/>
            </p:cNvGrpSpPr>
            <p:nvPr/>
          </p:nvGrpSpPr>
          <p:grpSpPr bwMode="auto">
            <a:xfrm>
              <a:off x="0" y="1239"/>
              <a:ext cx="2731" cy="316"/>
              <a:chOff x="0" y="1516"/>
              <a:chExt cx="2152" cy="633"/>
            </a:xfrm>
          </p:grpSpPr>
          <p:sp>
            <p:nvSpPr>
              <p:cNvPr id="106589" name="Rectangle 8"/>
              <p:cNvSpPr>
                <a:spLocks noChangeArrowheads="1"/>
              </p:cNvSpPr>
              <p:nvPr/>
            </p:nvSpPr>
            <p:spPr bwMode="auto">
              <a:xfrm>
                <a:off x="32" y="1516"/>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زربابل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5" name="Group 49"/>
            <p:cNvGrpSpPr>
              <a:grpSpLocks/>
            </p:cNvGrpSpPr>
            <p:nvPr/>
          </p:nvGrpSpPr>
          <p:grpSpPr bwMode="auto">
            <a:xfrm>
              <a:off x="3204" y="1239"/>
              <a:ext cx="2556" cy="316"/>
              <a:chOff x="2525" y="1516"/>
              <a:chExt cx="2014" cy="633"/>
            </a:xfrm>
          </p:grpSpPr>
          <p:sp>
            <p:nvSpPr>
              <p:cNvPr id="106587" name="Rectangle 9"/>
              <p:cNvSpPr>
                <a:spLocks noChangeArrowheads="1"/>
              </p:cNvSpPr>
              <p:nvPr/>
            </p:nvSpPr>
            <p:spPr bwMode="auto">
              <a:xfrm>
                <a:off x="2557" y="1516"/>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8"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6" name="Group 51"/>
            <p:cNvGrpSpPr>
              <a:grpSpLocks/>
            </p:cNvGrpSpPr>
            <p:nvPr/>
          </p:nvGrpSpPr>
          <p:grpSpPr bwMode="auto">
            <a:xfrm>
              <a:off x="0" y="1555"/>
              <a:ext cx="2731" cy="317"/>
              <a:chOff x="0" y="2149"/>
              <a:chExt cx="2152" cy="633"/>
            </a:xfrm>
          </p:grpSpPr>
          <p:sp>
            <p:nvSpPr>
              <p:cNvPr id="106585" name="Rectangle 10"/>
              <p:cNvSpPr>
                <a:spLocks noChangeArrowheads="1"/>
              </p:cNvSpPr>
              <p:nvPr/>
            </p:nvSpPr>
            <p:spPr bwMode="auto">
              <a:xfrm>
                <a:off x="32" y="2149"/>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 1-6</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6"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7" name="Group 53"/>
            <p:cNvGrpSpPr>
              <a:grpSpLocks/>
            </p:cNvGrpSpPr>
            <p:nvPr/>
          </p:nvGrpSpPr>
          <p:grpSpPr bwMode="auto">
            <a:xfrm>
              <a:off x="3204" y="1555"/>
              <a:ext cx="2556" cy="317"/>
              <a:chOff x="2525" y="2149"/>
              <a:chExt cx="2014" cy="633"/>
            </a:xfrm>
          </p:grpSpPr>
          <p:sp>
            <p:nvSpPr>
              <p:cNvPr id="106583" name="Rectangle 11"/>
              <p:cNvSpPr>
                <a:spLocks noChangeArrowheads="1"/>
              </p:cNvSpPr>
              <p:nvPr/>
            </p:nvSpPr>
            <p:spPr bwMode="auto">
              <a:xfrm>
                <a:off x="2557" y="2149"/>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 7-10</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4"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8" name="Group 55"/>
            <p:cNvGrpSpPr>
              <a:grpSpLocks/>
            </p:cNvGrpSpPr>
            <p:nvPr/>
          </p:nvGrpSpPr>
          <p:grpSpPr bwMode="auto">
            <a:xfrm>
              <a:off x="0" y="1872"/>
              <a:ext cx="2731" cy="317"/>
              <a:chOff x="0" y="2782"/>
              <a:chExt cx="2152" cy="633"/>
            </a:xfrm>
          </p:grpSpPr>
          <p:sp>
            <p:nvSpPr>
              <p:cNvPr id="106581" name="Rectangle 12"/>
              <p:cNvSpPr>
                <a:spLocks noChangeArrowheads="1"/>
              </p:cNvSpPr>
              <p:nvPr/>
            </p:nvSpPr>
            <p:spPr bwMode="auto">
              <a:xfrm>
                <a:off x="32" y="2782"/>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50000 عائد</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2"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9" name="Group 57"/>
            <p:cNvGrpSpPr>
              <a:grpSpLocks/>
            </p:cNvGrpSpPr>
            <p:nvPr/>
          </p:nvGrpSpPr>
          <p:grpSpPr bwMode="auto">
            <a:xfrm>
              <a:off x="3204" y="1872"/>
              <a:ext cx="2556" cy="317"/>
              <a:chOff x="2525" y="2782"/>
              <a:chExt cx="2014" cy="633"/>
            </a:xfrm>
          </p:grpSpPr>
          <p:sp>
            <p:nvSpPr>
              <p:cNvPr id="106579" name="Rectangle 13"/>
              <p:cNvSpPr>
                <a:spLocks noChangeArrowheads="1"/>
              </p:cNvSpPr>
              <p:nvPr/>
            </p:nvSpPr>
            <p:spPr bwMode="auto">
              <a:xfrm>
                <a:off x="2557" y="2782"/>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5000 عائد</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0" name="Group 59"/>
            <p:cNvGrpSpPr>
              <a:grpSpLocks/>
            </p:cNvGrpSpPr>
            <p:nvPr/>
          </p:nvGrpSpPr>
          <p:grpSpPr bwMode="auto">
            <a:xfrm>
              <a:off x="0" y="2189"/>
              <a:ext cx="2731" cy="317"/>
              <a:chOff x="0" y="3415"/>
              <a:chExt cx="2152" cy="633"/>
            </a:xfrm>
          </p:grpSpPr>
          <p:sp>
            <p:nvSpPr>
              <p:cNvPr id="106577" name="Rectangle 14"/>
              <p:cNvSpPr>
                <a:spLocks noChangeArrowheads="1"/>
              </p:cNvSpPr>
              <p:nvPr/>
            </p:nvSpPr>
            <p:spPr bwMode="auto">
              <a:xfrm>
                <a:off x="32" y="3415"/>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نجاة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8"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1" name="Group 61"/>
            <p:cNvGrpSpPr>
              <a:grpSpLocks/>
            </p:cNvGrpSpPr>
            <p:nvPr/>
          </p:nvGrpSpPr>
          <p:grpSpPr bwMode="auto">
            <a:xfrm>
              <a:off x="3204" y="2189"/>
              <a:ext cx="2556" cy="317"/>
              <a:chOff x="2525" y="3415"/>
              <a:chExt cx="2014" cy="633"/>
            </a:xfrm>
          </p:grpSpPr>
          <p:sp>
            <p:nvSpPr>
              <p:cNvPr id="106575" name="Rectangle 15"/>
              <p:cNvSpPr>
                <a:spLocks noChangeArrowheads="1"/>
              </p:cNvSpPr>
              <p:nvPr/>
            </p:nvSpPr>
            <p:spPr bwMode="auto">
              <a:xfrm>
                <a:off x="2557" y="3415"/>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نهضة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6"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2" name="Group 63"/>
            <p:cNvGrpSpPr>
              <a:grpSpLocks/>
            </p:cNvGrpSpPr>
            <p:nvPr/>
          </p:nvGrpSpPr>
          <p:grpSpPr bwMode="auto">
            <a:xfrm>
              <a:off x="0" y="2506"/>
              <a:ext cx="2731" cy="316"/>
              <a:chOff x="0" y="4048"/>
              <a:chExt cx="2152" cy="633"/>
            </a:xfrm>
          </p:grpSpPr>
          <p:sp>
            <p:nvSpPr>
              <p:cNvPr id="106573" name="Rectangle 16"/>
              <p:cNvSpPr>
                <a:spLocks noChangeArrowheads="1"/>
              </p:cNvSpPr>
              <p:nvPr/>
            </p:nvSpPr>
            <p:spPr bwMode="auto">
              <a:xfrm>
                <a:off x="32" y="4048"/>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عمل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4"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3" name="Group 65"/>
            <p:cNvGrpSpPr>
              <a:grpSpLocks/>
            </p:cNvGrpSpPr>
            <p:nvPr/>
          </p:nvGrpSpPr>
          <p:grpSpPr bwMode="auto">
            <a:xfrm>
              <a:off x="3204" y="2506"/>
              <a:ext cx="2556" cy="316"/>
              <a:chOff x="2525" y="4048"/>
              <a:chExt cx="2014" cy="633"/>
            </a:xfrm>
          </p:grpSpPr>
          <p:sp>
            <p:nvSpPr>
              <p:cNvPr id="106571" name="Rectangle 17"/>
              <p:cNvSpPr>
                <a:spLocks noChangeArrowheads="1"/>
              </p:cNvSpPr>
              <p:nvPr/>
            </p:nvSpPr>
            <p:spPr bwMode="auto">
              <a:xfrm>
                <a:off x="2557" y="4048"/>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عبادة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2"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4" name="Group 67"/>
            <p:cNvGrpSpPr>
              <a:grpSpLocks/>
            </p:cNvGrpSpPr>
            <p:nvPr/>
          </p:nvGrpSpPr>
          <p:grpSpPr bwMode="auto">
            <a:xfrm>
              <a:off x="0" y="2822"/>
              <a:ext cx="2731" cy="317"/>
              <a:chOff x="0" y="4681"/>
              <a:chExt cx="2152" cy="633"/>
            </a:xfrm>
          </p:grpSpPr>
          <p:sp>
            <p:nvSpPr>
              <p:cNvPr id="106569" name="Rectangle 18"/>
              <p:cNvSpPr>
                <a:spLocks noChangeArrowheads="1"/>
              </p:cNvSpPr>
              <p:nvPr/>
            </p:nvSpPr>
            <p:spPr bwMode="auto">
              <a:xfrm>
                <a:off x="32" y="4681"/>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ea typeface="宋体" charset="0"/>
                    <a:cs typeface="Arial" panose="020B0604020202020204" pitchFamily="34" charset="0"/>
                  </a:rPr>
                  <a:t>538-516 ق.م (22 سنة)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5" name="Group 69"/>
            <p:cNvGrpSpPr>
              <a:grpSpLocks/>
            </p:cNvGrpSpPr>
            <p:nvPr/>
          </p:nvGrpSpPr>
          <p:grpSpPr bwMode="auto">
            <a:xfrm>
              <a:off x="3204" y="2822"/>
              <a:ext cx="2556" cy="317"/>
              <a:chOff x="2525" y="4681"/>
              <a:chExt cx="2014" cy="633"/>
            </a:xfrm>
          </p:grpSpPr>
          <p:sp>
            <p:nvSpPr>
              <p:cNvPr id="106567" name="Rectangle 19"/>
              <p:cNvSpPr>
                <a:spLocks noChangeArrowheads="1"/>
              </p:cNvSpPr>
              <p:nvPr/>
            </p:nvSpPr>
            <p:spPr bwMode="auto">
              <a:xfrm>
                <a:off x="2557" y="4681"/>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ea typeface="宋体" charset="0"/>
                    <a:cs typeface="Arial" panose="020B0604020202020204" pitchFamily="34" charset="0"/>
                  </a:rPr>
                  <a:t>458-457 ق.م ( سنة واحدة )</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8"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6" name="Group 71"/>
            <p:cNvGrpSpPr>
              <a:grpSpLocks/>
            </p:cNvGrpSpPr>
            <p:nvPr/>
          </p:nvGrpSpPr>
          <p:grpSpPr bwMode="auto">
            <a:xfrm>
              <a:off x="0" y="3139"/>
              <a:ext cx="2731" cy="317"/>
              <a:chOff x="0" y="5314"/>
              <a:chExt cx="2152" cy="633"/>
            </a:xfrm>
          </p:grpSpPr>
          <p:sp>
            <p:nvSpPr>
              <p:cNvPr id="106565" name="Rectangle 20"/>
              <p:cNvSpPr>
                <a:spLocks noChangeArrowheads="1"/>
              </p:cNvSpPr>
              <p:nvPr/>
            </p:nvSpPr>
            <p:spPr bwMode="auto">
              <a:xfrm>
                <a:off x="32" y="5314"/>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مقاومة خارجية : السامريون</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6"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7" name="Group 73"/>
            <p:cNvGrpSpPr>
              <a:grpSpLocks/>
            </p:cNvGrpSpPr>
            <p:nvPr/>
          </p:nvGrpSpPr>
          <p:grpSpPr bwMode="auto">
            <a:xfrm>
              <a:off x="3204" y="3139"/>
              <a:ext cx="2556" cy="317"/>
              <a:chOff x="2525" y="5314"/>
              <a:chExt cx="2014" cy="633"/>
            </a:xfrm>
          </p:grpSpPr>
          <p:sp>
            <p:nvSpPr>
              <p:cNvPr id="106563" name="Rectangle 21"/>
              <p:cNvSpPr>
                <a:spLocks noChangeArrowheads="1"/>
              </p:cNvSpPr>
              <p:nvPr/>
            </p:nvSpPr>
            <p:spPr bwMode="auto">
              <a:xfrm>
                <a:off x="2557" y="5314"/>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200" b="1" dirty="0">
                    <a:solidFill>
                      <a:srgbClr val="000000"/>
                    </a:solidFill>
                    <a:latin typeface="Arial" panose="020B0604020202020204" pitchFamily="34" charset="0"/>
                    <a:cs typeface="Arial" panose="020B0604020202020204" pitchFamily="34" charset="0"/>
                  </a:rPr>
                  <a:t>مقاومة داخلية : الزواج المتبادل</a:t>
                </a:r>
                <a:endParaRPr lang="en-US" altLang="zh-CN" sz="2200" b="1" dirty="0">
                  <a:solidFill>
                    <a:srgbClr val="000000"/>
                  </a:solidFill>
                  <a:latin typeface="Arial" panose="020B0604020202020204" pitchFamily="34" charset="0"/>
                  <a:ea typeface="宋体" charset="0"/>
                  <a:cs typeface="Arial" panose="020B0604020202020204" pitchFamily="34" charset="0"/>
                </a:endParaRPr>
              </a:p>
            </p:txBody>
          </p:sp>
          <p:sp>
            <p:nvSpPr>
              <p:cNvPr id="106564"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8" name="Group 75"/>
            <p:cNvGrpSpPr>
              <a:grpSpLocks/>
            </p:cNvGrpSpPr>
            <p:nvPr/>
          </p:nvGrpSpPr>
          <p:grpSpPr bwMode="auto">
            <a:xfrm>
              <a:off x="0" y="3456"/>
              <a:ext cx="1025" cy="374"/>
              <a:chOff x="0" y="5947"/>
              <a:chExt cx="808" cy="748"/>
            </a:xfrm>
          </p:grpSpPr>
          <p:sp>
            <p:nvSpPr>
              <p:cNvPr id="106561" name="Rectangle 22"/>
              <p:cNvSpPr>
                <a:spLocks noChangeArrowheads="1"/>
              </p:cNvSpPr>
              <p:nvPr/>
            </p:nvSpPr>
            <p:spPr bwMode="auto">
              <a:xfrm>
                <a:off x="32" y="5947"/>
                <a:ext cx="74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العودة          1-2</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2"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9" name="Group 77"/>
            <p:cNvGrpSpPr>
              <a:grpSpLocks/>
            </p:cNvGrpSpPr>
            <p:nvPr/>
          </p:nvGrpSpPr>
          <p:grpSpPr bwMode="auto">
            <a:xfrm>
              <a:off x="1025" y="3456"/>
              <a:ext cx="1706" cy="374"/>
              <a:chOff x="808" y="5947"/>
              <a:chExt cx="1344" cy="748"/>
            </a:xfrm>
          </p:grpSpPr>
          <p:sp>
            <p:nvSpPr>
              <p:cNvPr id="106559" name="Rectangle 23"/>
              <p:cNvSpPr>
                <a:spLocks noChangeArrowheads="1"/>
              </p:cNvSpPr>
              <p:nvPr/>
            </p:nvSpPr>
            <p:spPr bwMode="auto">
              <a:xfrm>
                <a:off x="840" y="5947"/>
                <a:ext cx="128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إعادة البناء                 3-6</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0" name="Group 79"/>
            <p:cNvGrpSpPr>
              <a:grpSpLocks/>
            </p:cNvGrpSpPr>
            <p:nvPr/>
          </p:nvGrpSpPr>
          <p:grpSpPr bwMode="auto">
            <a:xfrm>
              <a:off x="3204" y="3456"/>
              <a:ext cx="1343" cy="374"/>
              <a:chOff x="2525" y="5947"/>
              <a:chExt cx="1058" cy="748"/>
            </a:xfrm>
          </p:grpSpPr>
          <p:sp>
            <p:nvSpPr>
              <p:cNvPr id="106557" name="Rectangle 24"/>
              <p:cNvSpPr>
                <a:spLocks noChangeArrowheads="1"/>
              </p:cNvSpPr>
              <p:nvPr/>
            </p:nvSpPr>
            <p:spPr bwMode="auto">
              <a:xfrm>
                <a:off x="2557" y="5947"/>
                <a:ext cx="99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العودة</a:t>
                </a:r>
                <a:endParaRPr lang="en-US" altLang="zh-CN" b="1" dirty="0">
                  <a:solidFill>
                    <a:srgbClr val="000000"/>
                  </a:solidFill>
                  <a:latin typeface="Arial" panose="020B0604020202020204" pitchFamily="34" charset="0"/>
                  <a:cs typeface="Arial" panose="020B0604020202020204" pitchFamily="34" charset="0"/>
                </a:endParaRPr>
              </a:p>
              <a:p>
                <a:pPr algn="ctr" eaLnBrk="0" hangingPunct="0">
                  <a:lnSpc>
                    <a:spcPct val="80000"/>
                  </a:lnSpc>
                </a:pPr>
                <a:r>
                  <a:rPr lang="ar-JO" altLang="zh-CN" b="1" dirty="0">
                    <a:solidFill>
                      <a:srgbClr val="000000"/>
                    </a:solidFill>
                    <a:latin typeface="Arial" panose="020B0604020202020204" pitchFamily="34" charset="0"/>
                    <a:cs typeface="Arial" panose="020B0604020202020204" pitchFamily="34" charset="0"/>
                  </a:rPr>
                  <a:t>7-8</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58"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1" name="Group 81"/>
            <p:cNvGrpSpPr>
              <a:grpSpLocks/>
            </p:cNvGrpSpPr>
            <p:nvPr/>
          </p:nvGrpSpPr>
          <p:grpSpPr bwMode="auto">
            <a:xfrm>
              <a:off x="4547" y="3456"/>
              <a:ext cx="1213" cy="374"/>
              <a:chOff x="3583" y="5947"/>
              <a:chExt cx="956" cy="748"/>
            </a:xfrm>
          </p:grpSpPr>
          <p:sp>
            <p:nvSpPr>
              <p:cNvPr id="106555" name="Rectangle 25"/>
              <p:cNvSpPr>
                <a:spLocks noChangeArrowheads="1"/>
              </p:cNvSpPr>
              <p:nvPr/>
            </p:nvSpPr>
            <p:spPr bwMode="auto">
              <a:xfrm>
                <a:off x="3615" y="5947"/>
                <a:ext cx="89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الإسترداد</a:t>
                </a:r>
              </a:p>
              <a:p>
                <a:pPr algn="ctr">
                  <a:lnSpc>
                    <a:spcPct val="80000"/>
                  </a:lnSpc>
                </a:pPr>
                <a:r>
                  <a:rPr lang="ar-JO" altLang="zh-CN" b="1" dirty="0">
                    <a:solidFill>
                      <a:srgbClr val="000000"/>
                    </a:solidFill>
                    <a:latin typeface="Arial" panose="020B0604020202020204" pitchFamily="34" charset="0"/>
                    <a:ea typeface="宋体" charset="0"/>
                    <a:cs typeface="Arial" panose="020B0604020202020204" pitchFamily="34" charset="0"/>
                  </a:rPr>
                  <a:t>9-10</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56"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2" name="Group 83"/>
            <p:cNvGrpSpPr>
              <a:grpSpLocks/>
            </p:cNvGrpSpPr>
            <p:nvPr/>
          </p:nvGrpSpPr>
          <p:grpSpPr bwMode="auto">
            <a:xfrm>
              <a:off x="0" y="3830"/>
              <a:ext cx="442" cy="442"/>
              <a:chOff x="0" y="6695"/>
              <a:chExt cx="348" cy="883"/>
            </a:xfrm>
          </p:grpSpPr>
          <p:sp>
            <p:nvSpPr>
              <p:cNvPr id="106553" name="Rectangle 26"/>
              <p:cNvSpPr>
                <a:spLocks noChangeArrowheads="1"/>
              </p:cNvSpPr>
              <p:nvPr/>
            </p:nvSpPr>
            <p:spPr bwMode="auto">
              <a:xfrm>
                <a:off x="32" y="6695"/>
                <a:ext cx="284"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المرسوم 1</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4"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3" name="Group 85"/>
            <p:cNvGrpSpPr>
              <a:grpSpLocks/>
            </p:cNvGrpSpPr>
            <p:nvPr/>
          </p:nvGrpSpPr>
          <p:grpSpPr bwMode="auto">
            <a:xfrm>
              <a:off x="442" y="3830"/>
              <a:ext cx="583" cy="442"/>
              <a:chOff x="348" y="6695"/>
              <a:chExt cx="460" cy="883"/>
            </a:xfrm>
          </p:grpSpPr>
          <p:sp>
            <p:nvSpPr>
              <p:cNvPr id="106551" name="Rectangle 27"/>
              <p:cNvSpPr>
                <a:spLocks noChangeArrowheads="1"/>
              </p:cNvSpPr>
              <p:nvPr/>
            </p:nvSpPr>
            <p:spPr bwMode="auto">
              <a:xfrm>
                <a:off x="380"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العائدون      2</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2"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4" name="Group 87"/>
            <p:cNvGrpSpPr>
              <a:grpSpLocks/>
            </p:cNvGrpSpPr>
            <p:nvPr/>
          </p:nvGrpSpPr>
          <p:grpSpPr bwMode="auto">
            <a:xfrm>
              <a:off x="1025" y="3830"/>
              <a:ext cx="447" cy="442"/>
              <a:chOff x="808" y="6695"/>
              <a:chExt cx="352" cy="883"/>
            </a:xfrm>
          </p:grpSpPr>
          <p:sp>
            <p:nvSpPr>
              <p:cNvPr id="106549" name="Rectangle 28"/>
              <p:cNvSpPr>
                <a:spLocks noChangeArrowheads="1"/>
              </p:cNvSpPr>
              <p:nvPr/>
            </p:nvSpPr>
            <p:spPr bwMode="auto">
              <a:xfrm>
                <a:off x="840" y="6695"/>
                <a:ext cx="28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البدء     3</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0" name="Rectangle 86"/>
              <p:cNvSpPr>
                <a:spLocks noChangeArrowheads="1"/>
              </p:cNvSpPr>
              <p:nvPr/>
            </p:nvSpPr>
            <p:spPr bwMode="auto">
              <a:xfrm>
                <a:off x="808" y="6695"/>
                <a:ext cx="35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5" name="Group 89"/>
            <p:cNvGrpSpPr>
              <a:grpSpLocks/>
            </p:cNvGrpSpPr>
            <p:nvPr/>
          </p:nvGrpSpPr>
          <p:grpSpPr bwMode="auto">
            <a:xfrm>
              <a:off x="1472" y="3830"/>
              <a:ext cx="629" cy="442"/>
              <a:chOff x="1160" y="6695"/>
              <a:chExt cx="496" cy="883"/>
            </a:xfrm>
          </p:grpSpPr>
          <p:sp>
            <p:nvSpPr>
              <p:cNvPr id="106547" name="Rectangle 29"/>
              <p:cNvSpPr>
                <a:spLocks noChangeArrowheads="1"/>
              </p:cNvSpPr>
              <p:nvPr/>
            </p:nvSpPr>
            <p:spPr bwMode="auto">
              <a:xfrm>
                <a:off x="1192"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المقاومة</a:t>
                </a:r>
                <a:endParaRPr lang="en-US" altLang="zh-CN" sz="1400" b="1" dirty="0">
                  <a:solidFill>
                    <a:srgbClr val="000000"/>
                  </a:solidFill>
                  <a:latin typeface="Arial" panose="020B0604020202020204" pitchFamily="34" charset="0"/>
                  <a:cs typeface="Arial" panose="020B0604020202020204" pitchFamily="34" charset="0"/>
                </a:endParaRPr>
              </a:p>
              <a:p>
                <a:pPr algn="ctr" eaLnBrk="0" hangingPunct="0"/>
                <a:r>
                  <a:rPr lang="ar-JO" altLang="zh-CN" sz="1400" b="1" dirty="0">
                    <a:solidFill>
                      <a:srgbClr val="000000"/>
                    </a:solidFill>
                    <a:latin typeface="Arial" panose="020B0604020202020204" pitchFamily="34" charset="0"/>
                    <a:cs typeface="Arial" panose="020B0604020202020204" pitchFamily="34" charset="0"/>
                  </a:rPr>
                  <a:t>4: 1-6: 12</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sp>
            <p:nvSpPr>
              <p:cNvPr id="106548" name="Rectangle 88"/>
              <p:cNvSpPr>
                <a:spLocks noChangeArrowheads="1"/>
              </p:cNvSpPr>
              <p:nvPr/>
            </p:nvSpPr>
            <p:spPr bwMode="auto">
              <a:xfrm>
                <a:off x="1160"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6" name="Group 91"/>
            <p:cNvGrpSpPr>
              <a:grpSpLocks/>
            </p:cNvGrpSpPr>
            <p:nvPr/>
          </p:nvGrpSpPr>
          <p:grpSpPr bwMode="auto">
            <a:xfrm>
              <a:off x="2101" y="3830"/>
              <a:ext cx="630" cy="442"/>
              <a:chOff x="1656" y="6695"/>
              <a:chExt cx="496" cy="883"/>
            </a:xfrm>
          </p:grpSpPr>
          <p:sp>
            <p:nvSpPr>
              <p:cNvPr id="106545" name="Rectangle 30"/>
              <p:cNvSpPr>
                <a:spLocks noChangeArrowheads="1"/>
              </p:cNvSpPr>
              <p:nvPr/>
            </p:nvSpPr>
            <p:spPr bwMode="auto">
              <a:xfrm>
                <a:off x="1688"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الإنتهاء</a:t>
                </a:r>
                <a:endParaRPr lang="en-US" altLang="zh-CN" sz="1400" b="1" dirty="0">
                  <a:solidFill>
                    <a:srgbClr val="000000"/>
                  </a:solidFill>
                  <a:latin typeface="Arial" panose="020B0604020202020204" pitchFamily="34" charset="0"/>
                  <a:cs typeface="Arial" panose="020B0604020202020204" pitchFamily="34" charset="0"/>
                </a:endParaRPr>
              </a:p>
              <a:p>
                <a:pPr algn="ctr" eaLnBrk="0" hangingPunct="0"/>
                <a:r>
                  <a:rPr lang="ar-JO" altLang="zh-CN" sz="1400" b="1" dirty="0">
                    <a:solidFill>
                      <a:srgbClr val="000000"/>
                    </a:solidFill>
                    <a:latin typeface="Arial" panose="020B0604020202020204" pitchFamily="34" charset="0"/>
                    <a:cs typeface="Arial" panose="020B0604020202020204" pitchFamily="34" charset="0"/>
                  </a:rPr>
                  <a:t>6: 13-22</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sp>
            <p:nvSpPr>
              <p:cNvPr id="106546" name="Rectangle 90"/>
              <p:cNvSpPr>
                <a:spLocks noChangeArrowheads="1"/>
              </p:cNvSpPr>
              <p:nvPr/>
            </p:nvSpPr>
            <p:spPr bwMode="auto">
              <a:xfrm>
                <a:off x="1656"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7" name="Group 95"/>
            <p:cNvGrpSpPr>
              <a:grpSpLocks/>
            </p:cNvGrpSpPr>
            <p:nvPr/>
          </p:nvGrpSpPr>
          <p:grpSpPr bwMode="auto">
            <a:xfrm>
              <a:off x="2731" y="3830"/>
              <a:ext cx="473" cy="442"/>
              <a:chOff x="2152" y="6695"/>
              <a:chExt cx="373" cy="883"/>
            </a:xfrm>
          </p:grpSpPr>
          <p:sp>
            <p:nvSpPr>
              <p:cNvPr id="106541" name="Rectangle 94"/>
              <p:cNvSpPr>
                <a:spLocks noChangeArrowheads="1"/>
              </p:cNvSpPr>
              <p:nvPr/>
            </p:nvSpPr>
            <p:spPr bwMode="auto">
              <a:xfrm>
                <a:off x="2152" y="6695"/>
                <a:ext cx="373"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nvGrpSpPr>
              <p:cNvPr id="106542" name="Group 93"/>
              <p:cNvGrpSpPr>
                <a:grpSpLocks/>
              </p:cNvGrpSpPr>
              <p:nvPr/>
            </p:nvGrpSpPr>
            <p:grpSpPr bwMode="auto">
              <a:xfrm>
                <a:off x="2152" y="6695"/>
                <a:ext cx="373" cy="883"/>
                <a:chOff x="2152" y="6695"/>
                <a:chExt cx="373" cy="883"/>
              </a:xfrm>
            </p:grpSpPr>
            <p:sp>
              <p:nvSpPr>
                <p:cNvPr id="106543"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panose="020B0604020202020204" pitchFamily="34" charset="0"/>
                      <a:cs typeface="Arial" panose="020B0604020202020204" pitchFamily="34" charset="0"/>
                    </a:rPr>
                    <a:t> </a:t>
                  </a:r>
                </a:p>
                <a:p>
                  <a:pPr algn="ctr" eaLnBrk="0" hangingPunct="0"/>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44"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grpSp>
          <p:nvGrpSpPr>
            <p:cNvPr id="106528" name="Group 97"/>
            <p:cNvGrpSpPr>
              <a:grpSpLocks/>
            </p:cNvGrpSpPr>
            <p:nvPr/>
          </p:nvGrpSpPr>
          <p:grpSpPr bwMode="auto">
            <a:xfrm>
              <a:off x="3206" y="3830"/>
              <a:ext cx="685" cy="442"/>
              <a:chOff x="2525" y="6695"/>
              <a:chExt cx="539" cy="883"/>
            </a:xfrm>
          </p:grpSpPr>
          <p:sp>
            <p:nvSpPr>
              <p:cNvPr id="106539" name="Rectangle 32"/>
              <p:cNvSpPr>
                <a:spLocks noChangeArrowheads="1"/>
              </p:cNvSpPr>
              <p:nvPr/>
            </p:nvSpPr>
            <p:spPr bwMode="auto">
              <a:xfrm>
                <a:off x="2557" y="6695"/>
                <a:ext cx="507"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المؤهلات          والأحكام             7</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sp>
            <p:nvSpPr>
              <p:cNvPr id="10654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9" name="Group 99"/>
            <p:cNvGrpSpPr>
              <a:grpSpLocks/>
            </p:cNvGrpSpPr>
            <p:nvPr/>
          </p:nvGrpSpPr>
          <p:grpSpPr bwMode="auto">
            <a:xfrm>
              <a:off x="3872" y="3830"/>
              <a:ext cx="675" cy="442"/>
              <a:chOff x="3051" y="6695"/>
              <a:chExt cx="532" cy="883"/>
            </a:xfrm>
          </p:grpSpPr>
          <p:sp>
            <p:nvSpPr>
              <p:cNvPr id="106537" name="Rectangle 33"/>
              <p:cNvSpPr>
                <a:spLocks noChangeArrowheads="1"/>
              </p:cNvSpPr>
              <p:nvPr/>
            </p:nvSpPr>
            <p:spPr bwMode="auto">
              <a:xfrm>
                <a:off x="3083" y="6695"/>
                <a:ext cx="46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العائدون         والحماية       8 </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8"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30" name="Group 101"/>
            <p:cNvGrpSpPr>
              <a:grpSpLocks/>
            </p:cNvGrpSpPr>
            <p:nvPr/>
          </p:nvGrpSpPr>
          <p:grpSpPr bwMode="auto">
            <a:xfrm>
              <a:off x="4547" y="3830"/>
              <a:ext cx="584" cy="442"/>
              <a:chOff x="3583" y="6695"/>
              <a:chExt cx="460" cy="883"/>
            </a:xfrm>
          </p:grpSpPr>
          <p:sp>
            <p:nvSpPr>
              <p:cNvPr id="106535" name="Rectangle 34"/>
              <p:cNvSpPr>
                <a:spLocks noChangeArrowheads="1"/>
              </p:cNvSpPr>
              <p:nvPr/>
            </p:nvSpPr>
            <p:spPr bwMode="auto">
              <a:xfrm>
                <a:off x="3615"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sz="1400" b="1" dirty="0">
                    <a:solidFill>
                      <a:srgbClr val="000000"/>
                    </a:solidFill>
                    <a:latin typeface="Arial" panose="020B0604020202020204" pitchFamily="34" charset="0"/>
                    <a:cs typeface="Arial" panose="020B0604020202020204" pitchFamily="34" charset="0"/>
                  </a:rPr>
                  <a:t>الزواج المتبادل والحزن      9</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6"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31" name="Group 103"/>
            <p:cNvGrpSpPr>
              <a:grpSpLocks/>
            </p:cNvGrpSpPr>
            <p:nvPr/>
          </p:nvGrpSpPr>
          <p:grpSpPr bwMode="auto">
            <a:xfrm>
              <a:off x="5131" y="3830"/>
              <a:ext cx="629" cy="442"/>
              <a:chOff x="4043" y="6695"/>
              <a:chExt cx="496" cy="883"/>
            </a:xfrm>
          </p:grpSpPr>
          <p:sp>
            <p:nvSpPr>
              <p:cNvPr id="106533" name="Rectangle 35"/>
              <p:cNvSpPr>
                <a:spLocks noChangeArrowheads="1"/>
              </p:cNvSpPr>
              <p:nvPr/>
            </p:nvSpPr>
            <p:spPr bwMode="auto">
              <a:xfrm>
                <a:off x="4047" y="6695"/>
                <a:ext cx="49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sz="1400" b="1" dirty="0">
                    <a:solidFill>
                      <a:srgbClr val="000000"/>
                    </a:solidFill>
                    <a:latin typeface="Arial" panose="020B0604020202020204" pitchFamily="34" charset="0"/>
                    <a:cs typeface="Arial" panose="020B0604020202020204" pitchFamily="34" charset="0"/>
                  </a:rPr>
                  <a:t>تتميم        الطلاق          10</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4"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sp>
          <p:nvSpPr>
            <p:cNvPr id="106532" name="Text Box 105"/>
            <p:cNvSpPr txBox="1">
              <a:spLocks noChangeArrowheads="1"/>
            </p:cNvSpPr>
            <p:nvPr/>
          </p:nvSpPr>
          <p:spPr bwMode="auto">
            <a:xfrm>
              <a:off x="2736" y="828"/>
              <a:ext cx="472" cy="337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eaVert" lIns="0" tIns="0" rIns="0" bIns="0"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سفر أستير ( فجوة 58 سنة )</a:t>
              </a:r>
              <a:endParaRPr lang="en-US" b="1" dirty="0">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3568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dissolve">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630363" y="115888"/>
            <a:ext cx="5913437" cy="798512"/>
          </a:xfrm>
          <a:solidFill>
            <a:srgbClr val="660066"/>
          </a:solidFill>
        </p:spPr>
        <p:txBody>
          <a:bodyPr/>
          <a:lstStyle/>
          <a:p>
            <a:pPr algn="ctr" eaLnBrk="1" hangingPunct="1">
              <a:defRPr/>
            </a:pPr>
            <a:r>
              <a:rPr lang="ar-JO" b="1" dirty="0">
                <a:solidFill>
                  <a:srgbClr val="FFFFFF"/>
                </a:solidFill>
                <a:latin typeface="Arial" panose="020B0604020202020204" pitchFamily="34" charset="0"/>
                <a:ea typeface="+mj-ea"/>
                <a:cs typeface="Arial" panose="020B0604020202020204" pitchFamily="34" charset="0"/>
              </a:rPr>
              <a:t>الخصائص</a:t>
            </a:r>
            <a:endParaRPr lang="en-US" b="1" dirty="0">
              <a:solidFill>
                <a:srgbClr val="FFFFFF"/>
              </a:solidFill>
              <a:latin typeface="Arial" panose="020B0604020202020204" pitchFamily="34" charset="0"/>
              <a:ea typeface="+mj-ea"/>
              <a:cs typeface="Arial" panose="020B0604020202020204" pitchFamily="34" charset="0"/>
            </a:endParaRPr>
          </a:p>
        </p:txBody>
      </p:sp>
      <p:sp>
        <p:nvSpPr>
          <p:cNvPr id="120834" name="Text Box 4"/>
          <p:cNvSpPr txBox="1">
            <a:spLocks noChangeArrowheads="1"/>
          </p:cNvSpPr>
          <p:nvPr/>
        </p:nvSpPr>
        <p:spPr bwMode="auto">
          <a:xfrm>
            <a:off x="7696200" y="0"/>
            <a:ext cx="1447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290-291</a:t>
            </a:r>
            <a:endParaRPr lang="en-US" b="1" dirty="0">
              <a:solidFill>
                <a:srgbClr val="FFFFFF"/>
              </a:solidFill>
              <a:latin typeface="Arial" panose="020B0604020202020204" pitchFamily="34" charset="0"/>
              <a:cs typeface="Arial" panose="020B0604020202020204" pitchFamily="34" charset="0"/>
            </a:endParaRPr>
          </a:p>
        </p:txBody>
      </p:sp>
      <p:sp>
        <p:nvSpPr>
          <p:cNvPr id="24581" name="Rectangle 5"/>
          <p:cNvSpPr>
            <a:spLocks noChangeArrowheads="1"/>
          </p:cNvSpPr>
          <p:nvPr/>
        </p:nvSpPr>
        <p:spPr bwMode="auto">
          <a:xfrm>
            <a:off x="76200" y="1295400"/>
            <a:ext cx="8915400" cy="5257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533400" indent="-533400" algn="r">
              <a:spcBef>
                <a:spcPct val="20000"/>
              </a:spcBef>
              <a:buClr>
                <a:schemeClr val="accent1"/>
              </a:buClr>
            </a:pPr>
            <a:r>
              <a:rPr lang="ar-JO" altLang="zh-CN" sz="3200" b="1" dirty="0">
                <a:solidFill>
                  <a:srgbClr val="FFFFFF"/>
                </a:solidFill>
                <a:latin typeface="Arial" panose="020B0604020202020204" pitchFamily="34" charset="0"/>
                <a:cs typeface="Arial" panose="020B0604020202020204" pitchFamily="34" charset="0"/>
              </a:rPr>
              <a:t>أ. سجل عزرا الأحداث الأولى التي تبعت السبي البابلي لكن من منظور انتقائي كما في فجوة تتكون من 58 سنة تفصل الإصحاحات 1-6 و   7-10 والتي حدثت فيها أحداث سفر أستير .</a:t>
            </a:r>
            <a:endParaRPr lang="en-US" altLang="zh-CN" sz="3200" b="1" dirty="0">
              <a:solidFill>
                <a:srgbClr val="FFFFFF"/>
              </a:solidFill>
              <a:latin typeface="Arial" panose="020B0604020202020204" pitchFamily="34" charset="0"/>
              <a:cs typeface="Arial" panose="020B0604020202020204" pitchFamily="34" charset="0"/>
            </a:endParaRPr>
          </a:p>
          <a:p>
            <a:pPr marL="533400" indent="-533400" algn="r">
              <a:spcBef>
                <a:spcPct val="20000"/>
              </a:spcBef>
              <a:buClr>
                <a:schemeClr val="accent1"/>
              </a:buClr>
            </a:pPr>
            <a:r>
              <a:rPr lang="ar-JO" sz="3200" b="1" dirty="0">
                <a:solidFill>
                  <a:srgbClr val="FFFFFF"/>
                </a:solidFill>
                <a:latin typeface="Arial" panose="020B0604020202020204" pitchFamily="34" charset="0"/>
                <a:cs typeface="Arial" panose="020B0604020202020204" pitchFamily="34" charset="0"/>
              </a:rPr>
              <a:t>ب. يعتبر عزرا من الأسفار الكتابية القليلة والذي كتب بلغتين، حوالي ربع السفر ( 67 من 280 آية) مكتوبة باللغة الآرامية مع أغلبة عبرية من الآيات . هذا الجزء (4: 8-6: 18، 7: 12-26) آرامية لأنها تشمل المراسلات الرسمية والتي كانت الارامية لغتها الرسمية لذلك الزمن .</a:t>
            </a:r>
            <a:endParaRPr lang="en-US"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581">
                                            <p:txEl>
                                              <p:pRg st="0" end="0"/>
                                            </p:txEl>
                                          </p:spTgt>
                                        </p:tgtEl>
                                        <p:attrNameLst>
                                          <p:attrName>style.visibility</p:attrName>
                                        </p:attrNameLst>
                                      </p:cBhvr>
                                      <p:to>
                                        <p:strVal val="visible"/>
                                      </p:to>
                                    </p:set>
                                    <p:anim calcmode="lin" valueType="num">
                                      <p:cBhvr additive="base">
                                        <p:cTn id="7" dur="500" fill="hold"/>
                                        <p:tgtEl>
                                          <p:spTgt spid="2458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8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81">
                                            <p:txEl>
                                              <p:pRg st="1" end="1"/>
                                            </p:txEl>
                                          </p:spTgt>
                                        </p:tgtEl>
                                        <p:attrNameLst>
                                          <p:attrName>style.visibility</p:attrName>
                                        </p:attrNameLst>
                                      </p:cBhvr>
                                      <p:to>
                                        <p:strVal val="visible"/>
                                      </p:to>
                                    </p:set>
                                    <p:anim calcmode="lin" valueType="num">
                                      <p:cBhvr additive="base">
                                        <p:cTn id="13" dur="500" fill="hold"/>
                                        <p:tgtEl>
                                          <p:spTgt spid="2458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458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build="p"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5611" name="Rectangle 11"/>
          <p:cNvSpPr>
            <a:spLocks noChangeArrowheads="1"/>
          </p:cNvSpPr>
          <p:nvPr/>
        </p:nvSpPr>
        <p:spPr bwMode="auto">
          <a:xfrm>
            <a:off x="304800" y="2057400"/>
            <a:ext cx="8458200" cy="4800600"/>
          </a:xfrm>
          <a:prstGeom prst="rect">
            <a:avLst/>
          </a:prstGeom>
          <a:solidFill>
            <a:schemeClr val="folHlink"/>
          </a:solidFill>
          <a:ln w="12700" cap="sq">
            <a:solidFill>
              <a:schemeClr val="tx1"/>
            </a:solidFill>
            <a:miter lim="800000"/>
            <a:headEnd type="none" w="sm" len="sm"/>
            <a:tailEnd type="none" w="sm" len="sm"/>
          </a:ln>
        </p:spPr>
        <p:txBody>
          <a:bodyPr wrap="none" anchor="ctr"/>
          <a:lstStyle/>
          <a:p>
            <a:pPr algn="ctr"/>
            <a:endParaRPr lang="en-US" b="1" dirty="0">
              <a:latin typeface="Arial" panose="020B0604020202020204" pitchFamily="34" charset="0"/>
              <a:cs typeface="Arial" panose="020B0604020202020204" pitchFamily="34" charset="0"/>
            </a:endParaRPr>
          </a:p>
        </p:txBody>
      </p:sp>
      <p:sp>
        <p:nvSpPr>
          <p:cNvPr id="25602" name="Rectangle 2"/>
          <p:cNvSpPr>
            <a:spLocks noGrp="1" noChangeArrowheads="1"/>
          </p:cNvSpPr>
          <p:nvPr>
            <p:ph type="title"/>
          </p:nvPr>
        </p:nvSpPr>
        <p:spPr>
          <a:xfrm>
            <a:off x="2057400" y="304800"/>
            <a:ext cx="5075238" cy="533400"/>
          </a:xfrm>
          <a:solidFill>
            <a:srgbClr val="000000"/>
          </a:solidFill>
        </p:spPr>
        <p:txBody>
          <a:bodyPr/>
          <a:lstStyle/>
          <a:p>
            <a:pPr algn="ctr" eaLnBrk="1" hangingPunct="1">
              <a:defRPr/>
            </a:pPr>
            <a:r>
              <a:rPr lang="ar-JO" b="1" dirty="0">
                <a:latin typeface="Arial" panose="020B0604020202020204" pitchFamily="34" charset="0"/>
                <a:ea typeface="+mj-ea"/>
                <a:cs typeface="Arial" panose="020B0604020202020204" pitchFamily="34" charset="0"/>
              </a:rPr>
              <a:t>الخصائص</a:t>
            </a:r>
            <a:endParaRPr lang="en-US" b="1" dirty="0">
              <a:latin typeface="Arial" panose="020B0604020202020204" pitchFamily="34" charset="0"/>
              <a:ea typeface="+mj-ea"/>
              <a:cs typeface="Arial" panose="020B0604020202020204" pitchFamily="34" charset="0"/>
            </a:endParaRPr>
          </a:p>
        </p:txBody>
      </p:sp>
      <p:sp>
        <p:nvSpPr>
          <p:cNvPr id="122884" name="Text Box 4"/>
          <p:cNvSpPr txBox="1">
            <a:spLocks noChangeArrowheads="1"/>
          </p:cNvSpPr>
          <p:nvPr/>
        </p:nvSpPr>
        <p:spPr bwMode="auto">
          <a:xfrm>
            <a:off x="7812088" y="0"/>
            <a:ext cx="13319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290-291</a:t>
            </a:r>
            <a:endParaRPr lang="en-US" b="1" dirty="0">
              <a:solidFill>
                <a:srgbClr val="FFFFFF"/>
              </a:solidFill>
              <a:latin typeface="Arial" panose="020B0604020202020204" pitchFamily="34" charset="0"/>
              <a:cs typeface="Arial" panose="020B0604020202020204" pitchFamily="34" charset="0"/>
            </a:endParaRPr>
          </a:p>
        </p:txBody>
      </p:sp>
      <p:sp>
        <p:nvSpPr>
          <p:cNvPr id="122885" name="Text Box 10"/>
          <p:cNvSpPr txBox="1">
            <a:spLocks noChangeArrowheads="1"/>
          </p:cNvSpPr>
          <p:nvPr/>
        </p:nvSpPr>
        <p:spPr bwMode="auto">
          <a:xfrm>
            <a:off x="1143000" y="3124200"/>
            <a:ext cx="7543800" cy="24560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lnSpc>
                <a:spcPct val="80000"/>
              </a:lnSpc>
            </a:pPr>
            <a:r>
              <a:rPr lang="ar-JO" altLang="zh-CN" b="1" dirty="0">
                <a:solidFill>
                  <a:srgbClr val="000000"/>
                </a:solidFill>
                <a:latin typeface="Arial" panose="020B0604020202020204" pitchFamily="34" charset="0"/>
                <a:cs typeface="Arial" panose="020B0604020202020204" pitchFamily="34" charset="0"/>
              </a:rPr>
              <a:t>أ) الرجوع الأول بقيادة زربابل (538 ق.م) يشمل 50000 يهودي رجعوا إلى الأرض لإعادة بناء الهيكل كنتيجة لمرسوم كورش (عز 1-6)</a:t>
            </a:r>
            <a:r>
              <a:rPr lang="en-US" altLang="zh-CN" b="1" dirty="0">
                <a:solidFill>
                  <a:srgbClr val="000000"/>
                </a:solidFill>
                <a:latin typeface="Arial" panose="020B0604020202020204" pitchFamily="34" charset="0"/>
                <a:cs typeface="Arial" panose="020B0604020202020204" pitchFamily="34" charset="0"/>
              </a:rPr>
              <a:t> </a:t>
            </a:r>
          </a:p>
          <a:p>
            <a:pPr>
              <a:lnSpc>
                <a:spcPct val="80000"/>
              </a:lnSpc>
            </a:pPr>
            <a:endParaRPr lang="en-US" altLang="zh-CN" b="1" dirty="0">
              <a:solidFill>
                <a:srgbClr val="000000"/>
              </a:solidFill>
              <a:latin typeface="Arial" panose="020B0604020202020204" pitchFamily="34" charset="0"/>
              <a:cs typeface="Arial" panose="020B0604020202020204" pitchFamily="34" charset="0"/>
            </a:endParaRPr>
          </a:p>
          <a:p>
            <a:pPr algn="r">
              <a:lnSpc>
                <a:spcPct val="80000"/>
              </a:lnSpc>
            </a:pPr>
            <a:r>
              <a:rPr lang="ar-JO" altLang="zh-CN" b="1" dirty="0">
                <a:solidFill>
                  <a:srgbClr val="000000"/>
                </a:solidFill>
                <a:latin typeface="Arial" panose="020B0604020202020204" pitchFamily="34" charset="0"/>
                <a:cs typeface="Arial" panose="020B0604020202020204" pitchFamily="34" charset="0"/>
              </a:rPr>
              <a:t>ب) الرجوع الثاني بقيادة عزرا (458 ق.م) أحضر 5000 يهودي خلال حكم أحشويروس (عز 7-8)</a:t>
            </a:r>
            <a:r>
              <a:rPr lang="en-US" altLang="zh-CN" b="1" dirty="0">
                <a:solidFill>
                  <a:srgbClr val="000000"/>
                </a:solidFill>
                <a:latin typeface="Arial" panose="020B0604020202020204" pitchFamily="34" charset="0"/>
                <a:cs typeface="Arial" panose="020B0604020202020204" pitchFamily="34" charset="0"/>
              </a:rPr>
              <a:t> </a:t>
            </a:r>
          </a:p>
          <a:p>
            <a:pPr>
              <a:lnSpc>
                <a:spcPct val="80000"/>
              </a:lnSpc>
              <a:buFont typeface="Arial" charset="0"/>
              <a:buAutoNum type="alphaLcParenR" startAt="2"/>
            </a:pPr>
            <a:endParaRPr lang="en-US" altLang="zh-CN" b="1" dirty="0">
              <a:solidFill>
                <a:srgbClr val="000000"/>
              </a:solidFill>
              <a:latin typeface="Arial" panose="020B0604020202020204" pitchFamily="34" charset="0"/>
              <a:cs typeface="Arial" panose="020B0604020202020204" pitchFamily="34" charset="0"/>
            </a:endParaRPr>
          </a:p>
          <a:p>
            <a:pPr algn="r">
              <a:lnSpc>
                <a:spcPct val="80000"/>
              </a:lnSpc>
            </a:pPr>
            <a:r>
              <a:rPr lang="ar-JO" b="1" dirty="0">
                <a:solidFill>
                  <a:srgbClr val="000000"/>
                </a:solidFill>
                <a:latin typeface="Arial" panose="020B0604020202020204" pitchFamily="34" charset="0"/>
                <a:cs typeface="Arial" panose="020B0604020202020204" pitchFamily="34" charset="0"/>
              </a:rPr>
              <a:t>ت) الرجوع الثالث بقيادة نحميا (444 ق.م) لإعادة بناء أسوار أورشليم الذي يدور حول نحميا نفسه وعدد الراجعين اليهود غير مذكور </a:t>
            </a:r>
            <a:endParaRPr lang="en-US" b="1" dirty="0">
              <a:solidFill>
                <a:srgbClr val="000000"/>
              </a:solidFill>
              <a:latin typeface="Arial" panose="020B0604020202020204" pitchFamily="34" charset="0"/>
              <a:cs typeface="Arial" panose="020B0604020202020204" pitchFamily="34" charset="0"/>
            </a:endParaRPr>
          </a:p>
        </p:txBody>
      </p:sp>
      <p:sp>
        <p:nvSpPr>
          <p:cNvPr id="25612" name="Rectangle 12"/>
          <p:cNvSpPr>
            <a:spLocks noChangeArrowheads="1"/>
          </p:cNvSpPr>
          <p:nvPr/>
        </p:nvSpPr>
        <p:spPr bwMode="auto">
          <a:xfrm>
            <a:off x="609600" y="2133600"/>
            <a:ext cx="8077200" cy="781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p>
            <a:pPr marL="533400" indent="-533400" algn="r" eaLnBrk="0" hangingPunct="0">
              <a:lnSpc>
                <a:spcPct val="80000"/>
              </a:lnSpc>
            </a:pPr>
            <a:r>
              <a:rPr lang="ar-JO" sz="2800" b="1" dirty="0">
                <a:solidFill>
                  <a:srgbClr val="000000"/>
                </a:solidFill>
                <a:latin typeface="Arial" panose="020B0604020202020204" pitchFamily="34" charset="0"/>
                <a:cs typeface="Arial" panose="020B0604020202020204" pitchFamily="34" charset="0"/>
              </a:rPr>
              <a:t>1) </a:t>
            </a:r>
            <a:r>
              <a:rPr lang="ar-JO" sz="2800" b="1" u="sng" dirty="0">
                <a:solidFill>
                  <a:srgbClr val="000000"/>
                </a:solidFill>
                <a:latin typeface="Arial" panose="020B0604020202020204" pitchFamily="34" charset="0"/>
                <a:cs typeface="Arial" panose="020B0604020202020204" pitchFamily="34" charset="0"/>
              </a:rPr>
              <a:t>الأحداث</a:t>
            </a:r>
            <a:r>
              <a:rPr lang="ar-JO" sz="2800" b="1" dirty="0">
                <a:solidFill>
                  <a:srgbClr val="000000"/>
                </a:solidFill>
                <a:latin typeface="Arial" panose="020B0604020202020204" pitchFamily="34" charset="0"/>
                <a:cs typeface="Arial" panose="020B0604020202020204" pitchFamily="34" charset="0"/>
              </a:rPr>
              <a:t> : أحداث الإسترداد تدور حول </a:t>
            </a:r>
            <a:r>
              <a:rPr lang="ar-JO" sz="2800" b="1" u="sng" dirty="0">
                <a:solidFill>
                  <a:srgbClr val="000000"/>
                </a:solidFill>
                <a:latin typeface="Arial" panose="020B0604020202020204" pitchFamily="34" charset="0"/>
                <a:cs typeface="Arial" panose="020B0604020202020204" pitchFamily="34" charset="0"/>
              </a:rPr>
              <a:t>رحلات الرجوع الثلاثة </a:t>
            </a:r>
            <a:r>
              <a:rPr lang="ar-JO" sz="2800" b="1" dirty="0">
                <a:solidFill>
                  <a:srgbClr val="000000"/>
                </a:solidFill>
                <a:latin typeface="Arial" panose="020B0604020202020204" pitchFamily="34" charset="0"/>
                <a:cs typeface="Arial" panose="020B0604020202020204" pitchFamily="34" charset="0"/>
              </a:rPr>
              <a:t>للأرض من بابل </a:t>
            </a:r>
            <a:endParaRPr lang="en-US" sz="2800" b="1" dirty="0">
              <a:solidFill>
                <a:srgbClr val="000000"/>
              </a:solidFill>
              <a:latin typeface="Arial" panose="020B0604020202020204" pitchFamily="34" charset="0"/>
              <a:cs typeface="Arial" panose="020B0604020202020204" pitchFamily="34" charset="0"/>
            </a:endParaRPr>
          </a:p>
        </p:txBody>
      </p:sp>
      <p:sp>
        <p:nvSpPr>
          <p:cNvPr id="122887" name="Rectangle 14"/>
          <p:cNvSpPr>
            <a:spLocks noChangeArrowheads="1"/>
          </p:cNvSpPr>
          <p:nvPr/>
        </p:nvSpPr>
        <p:spPr bwMode="auto">
          <a:xfrm>
            <a:off x="152400" y="838200"/>
            <a:ext cx="8839200" cy="1219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514350" indent="-514350" algn="r">
              <a:lnSpc>
                <a:spcPct val="90000"/>
              </a:lnSpc>
              <a:spcBef>
                <a:spcPct val="20000"/>
              </a:spcBef>
              <a:buClr>
                <a:schemeClr val="accent1"/>
              </a:buClr>
              <a:buSzPct val="80000"/>
            </a:pPr>
            <a:r>
              <a:rPr lang="ar-JO" sz="2600" b="1" dirty="0">
                <a:latin typeface="Arial" panose="020B0604020202020204" pitchFamily="34" charset="0"/>
                <a:cs typeface="Arial" panose="020B0604020202020204" pitchFamily="34" charset="0"/>
              </a:rPr>
              <a:t>ت. إن استعادة الأرض تحت حكم عزرا ونحميا تتعلق مباشرة بأغراض الله لإسرائيل كما هومذكور في الوعد لإبراهيم (تكوين 12: 1-3)</a:t>
            </a:r>
            <a:endParaRPr lang="en-US" altLang="zh-CN" sz="26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612">
                                            <p:txEl>
                                              <p:pRg st="0" end="0"/>
                                            </p:txEl>
                                          </p:spTgt>
                                        </p:tgtEl>
                                        <p:attrNameLst>
                                          <p:attrName>style.visibility</p:attrName>
                                        </p:attrNameLst>
                                      </p:cBhvr>
                                      <p:to>
                                        <p:strVal val="visible"/>
                                      </p:to>
                                    </p:set>
                                    <p:anim calcmode="lin" valueType="num">
                                      <p:cBhvr additive="base">
                                        <p:cTn id="7" dur="500" fill="hold"/>
                                        <p:tgtEl>
                                          <p:spTgt spid="256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612">
                                            <p:txEl>
                                              <p:pRg st="0" end="0"/>
                                            </p:txEl>
                                          </p:spTgt>
                                        </p:tgtEl>
                                        <p:attrNameLst>
                                          <p:attrName>ppt_y</p:attrName>
                                        </p:attrNameLst>
                                      </p:cBhvr>
                                      <p:tavLst>
                                        <p:tav tm="0">
                                          <p:val>
                                            <p:strVal val="#ppt_y"/>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25611"/>
                                        </p:tgtEl>
                                        <p:attrNameLst>
                                          <p:attrName>style.visibility</p:attrName>
                                        </p:attrNameLst>
                                      </p:cBhvr>
                                      <p:to>
                                        <p:strVal val="visible"/>
                                      </p:to>
                                    </p:set>
                                    <p:animEffect transition="in" filter="checkerboard(across)">
                                      <p:cBhvr>
                                        <p:cTn id="11" dur="500"/>
                                        <p:tgtEl>
                                          <p:spTgt spid="25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2"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74435" name="Rectangle 3"/>
          <p:cNvSpPr>
            <a:spLocks noChangeArrowheads="1"/>
          </p:cNvSpPr>
          <p:nvPr/>
        </p:nvSpPr>
        <p:spPr bwMode="auto">
          <a:xfrm>
            <a:off x="304800" y="2057400"/>
            <a:ext cx="8458200" cy="4800600"/>
          </a:xfrm>
          <a:prstGeom prst="rect">
            <a:avLst/>
          </a:prstGeom>
          <a:solidFill>
            <a:schemeClr val="folHlink"/>
          </a:solidFill>
          <a:ln w="12700" cap="sq">
            <a:solidFill>
              <a:schemeClr val="tx1"/>
            </a:solidFill>
            <a:miter lim="800000"/>
            <a:headEnd type="none" w="sm" len="sm"/>
            <a:tailEnd type="none" w="sm" len="sm"/>
          </a:ln>
        </p:spPr>
        <p:txBody>
          <a:bodyPr wrap="none" anchor="ctr"/>
          <a:lstStyle/>
          <a:p>
            <a:pPr algn="ctr"/>
            <a:endParaRPr lang="en-US" b="1" dirty="0">
              <a:latin typeface="Arial" panose="020B0604020202020204" pitchFamily="34" charset="0"/>
              <a:cs typeface="Arial" panose="020B0604020202020204" pitchFamily="34" charset="0"/>
            </a:endParaRPr>
          </a:p>
        </p:txBody>
      </p:sp>
      <p:sp>
        <p:nvSpPr>
          <p:cNvPr id="274436" name="Rectangle 4"/>
          <p:cNvSpPr>
            <a:spLocks noGrp="1" noChangeArrowheads="1"/>
          </p:cNvSpPr>
          <p:nvPr>
            <p:ph type="title"/>
          </p:nvPr>
        </p:nvSpPr>
        <p:spPr>
          <a:xfrm>
            <a:off x="2057400" y="304800"/>
            <a:ext cx="5075238" cy="533400"/>
          </a:xfrm>
          <a:solidFill>
            <a:srgbClr val="000000"/>
          </a:solidFill>
        </p:spPr>
        <p:txBody>
          <a:bodyPr/>
          <a:lstStyle/>
          <a:p>
            <a:pPr algn="ctr" eaLnBrk="1" hangingPunct="1">
              <a:defRPr/>
            </a:pPr>
            <a:r>
              <a:rPr lang="ar-JO" b="1" dirty="0">
                <a:latin typeface="Arial" panose="020B0604020202020204" pitchFamily="34" charset="0"/>
                <a:ea typeface="+mj-ea"/>
                <a:cs typeface="Arial" panose="020B0604020202020204" pitchFamily="34" charset="0"/>
              </a:rPr>
              <a:t>الخصائص</a:t>
            </a:r>
            <a:endParaRPr lang="en-US" b="1" dirty="0">
              <a:latin typeface="Arial" panose="020B0604020202020204" pitchFamily="34" charset="0"/>
              <a:ea typeface="+mj-ea"/>
              <a:cs typeface="Arial" panose="020B0604020202020204" pitchFamily="34" charset="0"/>
            </a:endParaRPr>
          </a:p>
        </p:txBody>
      </p:sp>
      <p:sp>
        <p:nvSpPr>
          <p:cNvPr id="274439" name="Text Box 7"/>
          <p:cNvSpPr txBox="1">
            <a:spLocks noChangeArrowheads="1"/>
          </p:cNvSpPr>
          <p:nvPr/>
        </p:nvSpPr>
        <p:spPr bwMode="auto">
          <a:xfrm>
            <a:off x="533400" y="2362200"/>
            <a:ext cx="8229600" cy="4370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14350" indent="-514350" algn="r">
              <a:lnSpc>
                <a:spcPct val="80000"/>
              </a:lnSpc>
            </a:pPr>
            <a:r>
              <a:rPr lang="ar-JO" sz="2800" b="1" u="sng" dirty="0">
                <a:solidFill>
                  <a:srgbClr val="000000"/>
                </a:solidFill>
                <a:latin typeface="Arial" panose="020B0604020202020204" pitchFamily="34" charset="0"/>
                <a:cs typeface="Arial" panose="020B0604020202020204" pitchFamily="34" charset="0"/>
              </a:rPr>
              <a:t>2. العلاقة مع العهد الإبراهيمي</a:t>
            </a:r>
            <a:endParaRPr lang="en-US" sz="2800" b="1" dirty="0">
              <a:solidFill>
                <a:srgbClr val="000000"/>
              </a:solidFill>
              <a:latin typeface="Arial" panose="020B0604020202020204" pitchFamily="34" charset="0"/>
              <a:cs typeface="Arial" panose="020B0604020202020204" pitchFamily="34" charset="0"/>
            </a:endParaRPr>
          </a:p>
        </p:txBody>
      </p:sp>
      <p:sp>
        <p:nvSpPr>
          <p:cNvPr id="124933" name="Text Box 10"/>
          <p:cNvSpPr txBox="1">
            <a:spLocks noChangeArrowheads="1"/>
          </p:cNvSpPr>
          <p:nvPr/>
        </p:nvSpPr>
        <p:spPr bwMode="auto">
          <a:xfrm>
            <a:off x="914400" y="2895600"/>
            <a:ext cx="7772400" cy="2751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80000"/>
              </a:lnSpc>
            </a:pPr>
            <a:endParaRPr lang="en-US" altLang="zh-CN" b="1" dirty="0">
              <a:solidFill>
                <a:srgbClr val="000000"/>
              </a:solidFill>
              <a:latin typeface="Arial" panose="020B0604020202020204" pitchFamily="34" charset="0"/>
              <a:cs typeface="Arial" panose="020B0604020202020204" pitchFamily="34" charset="0"/>
            </a:endParaRPr>
          </a:p>
          <a:p>
            <a:pPr algn="r">
              <a:lnSpc>
                <a:spcPct val="80000"/>
              </a:lnSpc>
            </a:pPr>
            <a:r>
              <a:rPr lang="ar-JO" altLang="zh-CN" b="1" dirty="0">
                <a:solidFill>
                  <a:srgbClr val="000000"/>
                </a:solidFill>
                <a:latin typeface="Arial" panose="020B0604020202020204" pitchFamily="34" charset="0"/>
                <a:cs typeface="Arial" panose="020B0604020202020204" pitchFamily="34" charset="0"/>
              </a:rPr>
              <a:t>أ) وعد الله إبراهيم أن نسله سوف </a:t>
            </a:r>
            <a:r>
              <a:rPr lang="ar-JO" altLang="zh-CN" b="1" u="sng" dirty="0">
                <a:solidFill>
                  <a:srgbClr val="000000"/>
                </a:solidFill>
                <a:latin typeface="Arial" panose="020B0604020202020204" pitchFamily="34" charset="0"/>
                <a:cs typeface="Arial" panose="020B0604020202020204" pitchFamily="34" charset="0"/>
              </a:rPr>
              <a:t>يمتلك الأرض </a:t>
            </a:r>
            <a:r>
              <a:rPr lang="ar-JO" altLang="zh-CN" b="1" dirty="0">
                <a:solidFill>
                  <a:srgbClr val="000000"/>
                </a:solidFill>
                <a:latin typeface="Arial" panose="020B0604020202020204" pitchFamily="34" charset="0"/>
                <a:cs typeface="Arial" panose="020B0604020202020204" pitchFamily="34" charset="0"/>
              </a:rPr>
              <a:t>من نهر مصر إلى الفرات    (تك 15 : 18) ومع أن إسرائيل في بابل كان يعيش خارج هذه الحدود فقد كان يجب على الأمة أن تعود إلى الأرض</a:t>
            </a:r>
            <a:endParaRPr lang="en-US" altLang="zh-CN" b="1" dirty="0">
              <a:solidFill>
                <a:srgbClr val="000000"/>
              </a:solidFill>
              <a:latin typeface="Arial" panose="020B0604020202020204" pitchFamily="34" charset="0"/>
              <a:cs typeface="Arial" panose="020B0604020202020204" pitchFamily="34" charset="0"/>
            </a:endParaRPr>
          </a:p>
          <a:p>
            <a:pPr>
              <a:lnSpc>
                <a:spcPct val="80000"/>
              </a:lnSpc>
            </a:pPr>
            <a:endParaRPr lang="en-US" altLang="zh-CN" b="1" dirty="0">
              <a:solidFill>
                <a:srgbClr val="000000"/>
              </a:solidFill>
              <a:latin typeface="Arial" panose="020B0604020202020204" pitchFamily="34" charset="0"/>
              <a:cs typeface="Arial" panose="020B0604020202020204" pitchFamily="34" charset="0"/>
            </a:endParaRPr>
          </a:p>
          <a:p>
            <a:pPr algn="r">
              <a:lnSpc>
                <a:spcPct val="80000"/>
              </a:lnSpc>
            </a:pPr>
            <a:r>
              <a:rPr lang="ar-JO" altLang="zh-CN" b="1" dirty="0">
                <a:solidFill>
                  <a:srgbClr val="000000"/>
                </a:solidFill>
                <a:latin typeface="Arial" panose="020B0604020202020204" pitchFamily="34" charset="0"/>
                <a:cs typeface="Arial" panose="020B0604020202020204" pitchFamily="34" charset="0"/>
              </a:rPr>
              <a:t>ب) تم التنبؤ عن </a:t>
            </a:r>
            <a:r>
              <a:rPr lang="ar-JO" altLang="zh-CN" b="1" u="sng" dirty="0">
                <a:solidFill>
                  <a:srgbClr val="000000"/>
                </a:solidFill>
                <a:latin typeface="Arial" panose="020B0604020202020204" pitchFamily="34" charset="0"/>
                <a:cs typeface="Arial" panose="020B0604020202020204" pitchFamily="34" charset="0"/>
              </a:rPr>
              <a:t>المسيا</a:t>
            </a:r>
            <a:r>
              <a:rPr lang="ar-JO" altLang="zh-CN" b="1" dirty="0">
                <a:solidFill>
                  <a:srgbClr val="000000"/>
                </a:solidFill>
                <a:latin typeface="Arial" panose="020B0604020202020204" pitchFamily="34" charset="0"/>
                <a:cs typeface="Arial" panose="020B0604020202020204" pitchFamily="34" charset="0"/>
              </a:rPr>
              <a:t> أنه سيولد في بيت لحم (مي 5: 2)</a:t>
            </a:r>
            <a:endParaRPr lang="en-US" altLang="zh-CN" b="1" dirty="0">
              <a:solidFill>
                <a:srgbClr val="000000"/>
              </a:solidFill>
              <a:latin typeface="Arial" panose="020B0604020202020204" pitchFamily="34" charset="0"/>
              <a:cs typeface="Arial" panose="020B0604020202020204" pitchFamily="34" charset="0"/>
            </a:endParaRPr>
          </a:p>
          <a:p>
            <a:pPr>
              <a:lnSpc>
                <a:spcPct val="80000"/>
              </a:lnSpc>
            </a:pPr>
            <a:r>
              <a:rPr lang="en-US" altLang="zh-CN" b="1" dirty="0">
                <a:solidFill>
                  <a:srgbClr val="000000"/>
                </a:solidFill>
                <a:latin typeface="Arial" panose="020B0604020202020204" pitchFamily="34" charset="0"/>
                <a:cs typeface="Arial" panose="020B0604020202020204" pitchFamily="34" charset="0"/>
              </a:rPr>
              <a:t> </a:t>
            </a:r>
          </a:p>
          <a:p>
            <a:pPr algn="r">
              <a:lnSpc>
                <a:spcPct val="80000"/>
              </a:lnSpc>
            </a:pPr>
            <a:r>
              <a:rPr lang="ar-JO" b="1" dirty="0">
                <a:solidFill>
                  <a:srgbClr val="000000"/>
                </a:solidFill>
                <a:latin typeface="Arial" panose="020B0604020202020204" pitchFamily="34" charset="0"/>
                <a:cs typeface="Arial" panose="020B0604020202020204" pitchFamily="34" charset="0"/>
              </a:rPr>
              <a:t>ت) هدد الزواج المتبادل </a:t>
            </a:r>
            <a:r>
              <a:rPr lang="ar-JO" b="1" u="sng" dirty="0">
                <a:solidFill>
                  <a:srgbClr val="000000"/>
                </a:solidFill>
                <a:latin typeface="Arial" panose="020B0604020202020204" pitchFamily="34" charset="0"/>
                <a:cs typeface="Arial" panose="020B0604020202020204" pitchFamily="34" charset="0"/>
              </a:rPr>
              <a:t>نقاء النسل الداوودي </a:t>
            </a:r>
            <a:r>
              <a:rPr lang="ar-JO" b="1" dirty="0">
                <a:solidFill>
                  <a:srgbClr val="000000"/>
                </a:solidFill>
                <a:latin typeface="Arial" panose="020B0604020202020204" pitchFamily="34" charset="0"/>
                <a:cs typeface="Arial" panose="020B0604020202020204" pitchFamily="34" charset="0"/>
              </a:rPr>
              <a:t>الذي سيتمم النسل الموعود المعطى لإبراهيم في الأصل</a:t>
            </a:r>
            <a:endParaRPr lang="en-US" b="1" dirty="0">
              <a:solidFill>
                <a:srgbClr val="000000"/>
              </a:solidFill>
              <a:latin typeface="Arial" panose="020B0604020202020204" pitchFamily="34" charset="0"/>
              <a:cs typeface="Arial" panose="020B0604020202020204" pitchFamily="34" charset="0"/>
            </a:endParaRPr>
          </a:p>
        </p:txBody>
      </p:sp>
      <p:sp>
        <p:nvSpPr>
          <p:cNvPr id="124934" name="Rectangle 11"/>
          <p:cNvSpPr>
            <a:spLocks noChangeArrowheads="1"/>
          </p:cNvSpPr>
          <p:nvPr/>
        </p:nvSpPr>
        <p:spPr bwMode="auto">
          <a:xfrm>
            <a:off x="76200" y="838200"/>
            <a:ext cx="8839200" cy="1219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514350" indent="-514350" algn="r">
              <a:lnSpc>
                <a:spcPct val="90000"/>
              </a:lnSpc>
              <a:spcBef>
                <a:spcPct val="20000"/>
              </a:spcBef>
              <a:buClr>
                <a:schemeClr val="accent1"/>
              </a:buClr>
              <a:buSzPct val="80000"/>
            </a:pPr>
            <a:r>
              <a:rPr lang="ar-JO" sz="2600" b="1" dirty="0">
                <a:latin typeface="Arial" panose="020B0604020202020204" pitchFamily="34" charset="0"/>
                <a:cs typeface="Arial" panose="020B0604020202020204" pitchFamily="34" charset="0"/>
              </a:rPr>
              <a:t>ت. إن استعادة الأرض تحت حكم عزرا ونحميا تتعلق مباشرة بأغراض الله لإسرائيل كما هومذكور في الوعد لإبراهيم (تكوين 12: 1-3)</a:t>
            </a:r>
            <a:endParaRPr lang="en-US" altLang="zh-CN" sz="2600" b="1" dirty="0">
              <a:solidFill>
                <a:srgbClr val="FFFFFF"/>
              </a:solidFill>
              <a:latin typeface="Arial" panose="020B0604020202020204" pitchFamily="34" charset="0"/>
              <a:cs typeface="Arial" panose="020B0604020202020204" pitchFamily="34" charset="0"/>
            </a:endParaRPr>
          </a:p>
        </p:txBody>
      </p:sp>
      <p:sp>
        <p:nvSpPr>
          <p:cNvPr id="124935" name="Text Box 4"/>
          <p:cNvSpPr txBox="1">
            <a:spLocks noChangeArrowheads="1"/>
          </p:cNvSpPr>
          <p:nvPr/>
        </p:nvSpPr>
        <p:spPr bwMode="auto">
          <a:xfrm>
            <a:off x="7812088" y="0"/>
            <a:ext cx="13319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290-291</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74439">
                                            <p:txEl>
                                              <p:pRg st="0" end="0"/>
                                            </p:txEl>
                                          </p:spTgt>
                                        </p:tgtEl>
                                        <p:attrNameLst>
                                          <p:attrName>style.visibility</p:attrName>
                                        </p:attrNameLst>
                                      </p:cBhvr>
                                      <p:to>
                                        <p:strVal val="visible"/>
                                      </p:to>
                                    </p:set>
                                    <p:anim calcmode="lin" valueType="num">
                                      <p:cBhvr additive="base">
                                        <p:cTn id="7" dur="500" fill="hold"/>
                                        <p:tgtEl>
                                          <p:spTgt spid="27443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74439">
                                            <p:txEl>
                                              <p:pRg st="0" end="0"/>
                                            </p:txEl>
                                          </p:spTgt>
                                        </p:tgtEl>
                                        <p:attrNameLst>
                                          <p:attrName>ppt_y</p:attrName>
                                        </p:attrNameLst>
                                      </p:cBhvr>
                                      <p:tavLst>
                                        <p:tav tm="0">
                                          <p:val>
                                            <p:strVal val="1+#ppt_h/2"/>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274435"/>
                                        </p:tgtEl>
                                        <p:attrNameLst>
                                          <p:attrName>style.visibility</p:attrName>
                                        </p:attrNameLst>
                                      </p:cBhvr>
                                      <p:to>
                                        <p:strVal val="visible"/>
                                      </p:to>
                                    </p:set>
                                    <p:animEffect transition="in" filter="checkerboard(across)">
                                      <p:cBhvr>
                                        <p:cTn id="11" dur="500"/>
                                        <p:tgtEl>
                                          <p:spTgt spid="274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9"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895600" y="76200"/>
            <a:ext cx="3398838" cy="685800"/>
          </a:xfrm>
        </p:spPr>
        <p:txBody>
          <a:bodyPr/>
          <a:lstStyle/>
          <a:p>
            <a:pPr algn="ctr" eaLnBrk="1" hangingPunct="1">
              <a:defRPr/>
            </a:pPr>
            <a:r>
              <a:rPr lang="ar-JO" b="1" dirty="0">
                <a:latin typeface="Arial" panose="020B0604020202020204" pitchFamily="34" charset="0"/>
                <a:ea typeface="+mj-ea"/>
                <a:cs typeface="Arial" panose="020B0604020202020204" pitchFamily="34" charset="0"/>
              </a:rPr>
              <a:t>الحجة</a:t>
            </a:r>
            <a:endParaRPr lang="en-US" b="1" dirty="0">
              <a:latin typeface="Arial" panose="020B0604020202020204" pitchFamily="34" charset="0"/>
              <a:ea typeface="+mj-ea"/>
              <a:cs typeface="Arial" panose="020B0604020202020204" pitchFamily="34" charset="0"/>
            </a:endParaRPr>
          </a:p>
        </p:txBody>
      </p:sp>
      <p:sp>
        <p:nvSpPr>
          <p:cNvPr id="126978" name="Text Box 5"/>
          <p:cNvSpPr txBox="1">
            <a:spLocks noChangeArrowheads="1"/>
          </p:cNvSpPr>
          <p:nvPr/>
        </p:nvSpPr>
        <p:spPr bwMode="auto">
          <a:xfrm>
            <a:off x="8412163" y="0"/>
            <a:ext cx="731837" cy="45720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292</a:t>
            </a:r>
            <a:endParaRPr lang="en-US" b="1" dirty="0">
              <a:solidFill>
                <a:srgbClr val="FFFFFF"/>
              </a:solidFill>
              <a:latin typeface="Arial" panose="020B0604020202020204" pitchFamily="34" charset="0"/>
              <a:cs typeface="Arial" panose="020B0604020202020204" pitchFamily="34" charset="0"/>
            </a:endParaRPr>
          </a:p>
        </p:txBody>
      </p:sp>
      <p:sp>
        <p:nvSpPr>
          <p:cNvPr id="27654" name="Rectangle 6"/>
          <p:cNvSpPr>
            <a:spLocks noChangeArrowheads="1"/>
          </p:cNvSpPr>
          <p:nvPr/>
        </p:nvSpPr>
        <p:spPr bwMode="auto">
          <a:xfrm>
            <a:off x="0" y="762000"/>
            <a:ext cx="9144000" cy="56911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533400" indent="-533400" algn="r">
              <a:spcBef>
                <a:spcPct val="20000"/>
              </a:spcBef>
              <a:buClr>
                <a:schemeClr val="accent1"/>
              </a:buClr>
            </a:pPr>
            <a:r>
              <a:rPr lang="ar-JO" altLang="zh-CN" sz="2800" b="1" dirty="0">
                <a:solidFill>
                  <a:srgbClr val="FFFFFF"/>
                </a:solidFill>
                <a:latin typeface="Arial" panose="020B0604020202020204" pitchFamily="34" charset="0"/>
                <a:cs typeface="Arial" panose="020B0604020202020204" pitchFamily="34" charset="0"/>
              </a:rPr>
              <a:t>أ) سفر عزرا يهتم بالهيكل ويستمر من حيث انتهى سفر أخبار الأيام الثاني .</a:t>
            </a:r>
            <a:endParaRPr lang="en-US" altLang="zh-CN" sz="2800" b="1" dirty="0">
              <a:solidFill>
                <a:srgbClr val="FFFFFF"/>
              </a:solidFill>
              <a:latin typeface="Arial" panose="020B0604020202020204" pitchFamily="34" charset="0"/>
              <a:cs typeface="Arial" panose="020B0604020202020204" pitchFamily="34" charset="0"/>
            </a:endParaRPr>
          </a:p>
          <a:p>
            <a:pPr marL="533400" indent="-533400">
              <a:spcBef>
                <a:spcPct val="20000"/>
              </a:spcBef>
              <a:buClr>
                <a:schemeClr val="accent1"/>
              </a:buClr>
              <a:buFont typeface="Arial" charset="0"/>
              <a:buAutoNum type="alphaUcPeriod"/>
            </a:pPr>
            <a:endParaRPr lang="en-US" altLang="zh-CN" sz="2800" b="1" dirty="0">
              <a:solidFill>
                <a:srgbClr val="FFFFFF"/>
              </a:solidFill>
              <a:latin typeface="Arial" panose="020B0604020202020204" pitchFamily="34" charset="0"/>
              <a:cs typeface="Arial" panose="020B0604020202020204" pitchFamily="34" charset="0"/>
            </a:endParaRPr>
          </a:p>
          <a:p>
            <a:pPr marL="533400" indent="-533400">
              <a:spcBef>
                <a:spcPct val="20000"/>
              </a:spcBef>
              <a:buClr>
                <a:schemeClr val="accent1"/>
              </a:buClr>
            </a:pPr>
            <a:r>
              <a:rPr lang="en-US" altLang="zh-CN" sz="2800" b="1" dirty="0">
                <a:solidFill>
                  <a:srgbClr val="FFFFFF"/>
                </a:solidFill>
                <a:latin typeface="Arial" panose="020B0604020202020204" pitchFamily="34" charset="0"/>
                <a:cs typeface="Arial" panose="020B0604020202020204" pitchFamily="34" charset="0"/>
              </a:rPr>
              <a:t>  </a:t>
            </a:r>
          </a:p>
          <a:p>
            <a:pPr marL="533400" indent="-533400" algn="r">
              <a:spcBef>
                <a:spcPct val="20000"/>
              </a:spcBef>
              <a:buClr>
                <a:schemeClr val="accent1"/>
              </a:buClr>
            </a:pPr>
            <a:r>
              <a:rPr lang="ar-JO" altLang="zh-CN" sz="2800" b="1" dirty="0">
                <a:solidFill>
                  <a:srgbClr val="FFFFFF"/>
                </a:solidFill>
                <a:latin typeface="Arial" panose="020B0604020202020204" pitchFamily="34" charset="0"/>
                <a:cs typeface="Arial" panose="020B0604020202020204" pitchFamily="34" charset="0"/>
              </a:rPr>
              <a:t>ب) للأسف فإن البقية الذين عادوا لم يكونوا ملتزمين بقوة نحوالعهد والهيكل كما يتوقع البعض .</a:t>
            </a:r>
            <a:endParaRPr lang="en-US" altLang="zh-CN" sz="2800" b="1" dirty="0">
              <a:solidFill>
                <a:srgbClr val="FFFFFF"/>
              </a:solidFill>
              <a:latin typeface="Arial" panose="020B0604020202020204" pitchFamily="34" charset="0"/>
              <a:cs typeface="Arial" panose="020B0604020202020204" pitchFamily="34" charset="0"/>
            </a:endParaRPr>
          </a:p>
          <a:p>
            <a:pPr marL="533400" indent="-533400">
              <a:spcBef>
                <a:spcPct val="20000"/>
              </a:spcBef>
              <a:buClr>
                <a:schemeClr val="accent1"/>
              </a:buClr>
              <a:buFont typeface="Arial" charset="0"/>
              <a:buAutoNum type="alphaUcPeriod"/>
            </a:pPr>
            <a:endParaRPr lang="en-US" altLang="zh-CN" sz="2800" b="1" dirty="0">
              <a:solidFill>
                <a:srgbClr val="FFFFFF"/>
              </a:solidFill>
              <a:latin typeface="Arial" panose="020B0604020202020204" pitchFamily="34" charset="0"/>
              <a:cs typeface="Arial" panose="020B0604020202020204" pitchFamily="34" charset="0"/>
            </a:endParaRPr>
          </a:p>
          <a:p>
            <a:pPr marL="533400" indent="-533400">
              <a:spcBef>
                <a:spcPct val="20000"/>
              </a:spcBef>
              <a:buClr>
                <a:schemeClr val="accent1"/>
              </a:buClr>
            </a:pPr>
            <a:endParaRPr lang="en-US" altLang="zh-CN" sz="2800" b="1" dirty="0">
              <a:solidFill>
                <a:srgbClr val="FFFFFF"/>
              </a:solidFill>
              <a:latin typeface="Arial" panose="020B0604020202020204" pitchFamily="34" charset="0"/>
              <a:cs typeface="Arial" panose="020B0604020202020204" pitchFamily="34" charset="0"/>
            </a:endParaRPr>
          </a:p>
          <a:p>
            <a:pPr marL="533400" indent="-533400" algn="r">
              <a:spcBef>
                <a:spcPct val="20000"/>
              </a:spcBef>
              <a:buClr>
                <a:schemeClr val="accent1"/>
              </a:buClr>
            </a:pPr>
            <a:r>
              <a:rPr lang="ar-JO" sz="2800" b="1" dirty="0">
                <a:solidFill>
                  <a:srgbClr val="FFFFFF"/>
                </a:solidFill>
                <a:latin typeface="Arial" panose="020B0604020202020204" pitchFamily="34" charset="0"/>
                <a:cs typeface="Arial" panose="020B0604020202020204" pitchFamily="34" charset="0"/>
              </a:rPr>
              <a:t>ت) لهذا يسجل عزرا استرداد الهيكل بقيادة زربابل (1-6) واسترداد الشعب إلى التزامات العهد بقيادة عزرا (7-10) لتشجيع البقية على العبادة الصحيحة في الهيكل وطاعة العهد .</a:t>
            </a:r>
            <a:endParaRPr lang="en-US" sz="28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654">
                                            <p:txEl>
                                              <p:pRg st="0" end="0"/>
                                            </p:txEl>
                                          </p:spTgt>
                                        </p:tgtEl>
                                        <p:attrNameLst>
                                          <p:attrName>style.visibility</p:attrName>
                                        </p:attrNameLst>
                                      </p:cBhvr>
                                      <p:to>
                                        <p:strVal val="visible"/>
                                      </p:to>
                                    </p:set>
                                    <p:anim calcmode="lin" valueType="num">
                                      <p:cBhvr additive="base">
                                        <p:cTn id="7" dur="500" fill="hold"/>
                                        <p:tgtEl>
                                          <p:spTgt spid="2765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7654">
                                            <p:txEl>
                                              <p:pRg st="2" end="2"/>
                                            </p:txEl>
                                          </p:spTgt>
                                        </p:tgtEl>
                                        <p:attrNameLst>
                                          <p:attrName>style.visibility</p:attrName>
                                        </p:attrNameLst>
                                      </p:cBhvr>
                                      <p:to>
                                        <p:strVal val="visible"/>
                                      </p:to>
                                    </p:set>
                                    <p:anim calcmode="lin" valueType="num">
                                      <p:cBhvr additive="base">
                                        <p:cTn id="13" dur="500" fill="hold"/>
                                        <p:tgtEl>
                                          <p:spTgt spid="2765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7654">
                                            <p:txEl>
                                              <p:pRg st="3" end="3"/>
                                            </p:txEl>
                                          </p:spTgt>
                                        </p:tgtEl>
                                        <p:attrNameLst>
                                          <p:attrName>style.visibility</p:attrName>
                                        </p:attrNameLst>
                                      </p:cBhvr>
                                      <p:to>
                                        <p:strVal val="visible"/>
                                      </p:to>
                                    </p:set>
                                    <p:anim calcmode="lin" valueType="num">
                                      <p:cBhvr additive="base">
                                        <p:cTn id="19" dur="500" fill="hold"/>
                                        <p:tgtEl>
                                          <p:spTgt spid="2765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27654">
                                            <p:txEl>
                                              <p:pRg st="6" end="6"/>
                                            </p:txEl>
                                          </p:spTgt>
                                        </p:tgtEl>
                                        <p:attrNameLst>
                                          <p:attrName>style.visibility</p:attrName>
                                        </p:attrNameLst>
                                      </p:cBhvr>
                                      <p:to>
                                        <p:strVal val="visible"/>
                                      </p:to>
                                    </p:set>
                                    <p:anim calcmode="lin" valueType="num">
                                      <p:cBhvr additive="base">
                                        <p:cTn id="25" dur="500" fill="hold"/>
                                        <p:tgtEl>
                                          <p:spTgt spid="2765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65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895600" y="152400"/>
            <a:ext cx="3398838" cy="685800"/>
          </a:xfrm>
        </p:spPr>
        <p:txBody>
          <a:bodyPr/>
          <a:lstStyle/>
          <a:p>
            <a:pPr algn="ctr" eaLnBrk="1" hangingPunct="1">
              <a:defRPr/>
            </a:pPr>
            <a:r>
              <a:rPr lang="ar-JO" b="1" dirty="0">
                <a:solidFill>
                  <a:srgbClr val="000000"/>
                </a:solidFill>
                <a:latin typeface="Arial" panose="020B0604020202020204" pitchFamily="34" charset="0"/>
                <a:ea typeface="+mj-ea"/>
                <a:cs typeface="Arial" panose="020B0604020202020204" pitchFamily="34" charset="0"/>
              </a:rPr>
              <a:t>الفرضية</a:t>
            </a:r>
            <a:endParaRPr lang="en-US" b="1" dirty="0">
              <a:solidFill>
                <a:srgbClr val="000000"/>
              </a:solidFill>
              <a:latin typeface="Arial" panose="020B0604020202020204" pitchFamily="34" charset="0"/>
              <a:ea typeface="+mj-ea"/>
              <a:cs typeface="Arial" panose="020B0604020202020204" pitchFamily="34" charset="0"/>
            </a:endParaRPr>
          </a:p>
        </p:txBody>
      </p:sp>
      <p:sp>
        <p:nvSpPr>
          <p:cNvPr id="129027" name="Text Box 4"/>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000000"/>
                </a:solidFill>
                <a:latin typeface="Arial" panose="020B0604020202020204" pitchFamily="34" charset="0"/>
                <a:cs typeface="Arial" panose="020B0604020202020204" pitchFamily="34" charset="0"/>
              </a:rPr>
              <a:t>292</a:t>
            </a:r>
            <a:endParaRPr lang="en-US" b="1" dirty="0">
              <a:solidFill>
                <a:srgbClr val="000000"/>
              </a:solidFill>
              <a:latin typeface="Arial" panose="020B0604020202020204" pitchFamily="34" charset="0"/>
              <a:cs typeface="Arial" panose="020B0604020202020204" pitchFamily="34" charset="0"/>
            </a:endParaRPr>
          </a:p>
        </p:txBody>
      </p:sp>
      <p:sp>
        <p:nvSpPr>
          <p:cNvPr id="28678" name="Text Box 6"/>
          <p:cNvSpPr txBox="1">
            <a:spLocks noChangeArrowheads="1"/>
          </p:cNvSpPr>
          <p:nvPr/>
        </p:nvSpPr>
        <p:spPr bwMode="auto">
          <a:xfrm>
            <a:off x="609600" y="3144838"/>
            <a:ext cx="6858000" cy="588962"/>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FFFFFF"/>
                </a:solidFill>
                <a:latin typeface="Arial" panose="020B0604020202020204" pitchFamily="34" charset="0"/>
                <a:cs typeface="Arial" panose="020B0604020202020204" pitchFamily="34" charset="0"/>
              </a:rPr>
              <a:t>1-6 الهيكل - زربابل</a:t>
            </a:r>
            <a:endParaRPr lang="en-US" altLang="zh-CN" sz="3200" b="1" dirty="0">
              <a:solidFill>
                <a:srgbClr val="FFFFFF"/>
              </a:solidFill>
              <a:latin typeface="Arial" panose="020B0604020202020204" pitchFamily="34" charset="0"/>
              <a:cs typeface="Arial" panose="020B0604020202020204" pitchFamily="34" charset="0"/>
            </a:endParaRPr>
          </a:p>
        </p:txBody>
      </p:sp>
      <p:sp>
        <p:nvSpPr>
          <p:cNvPr id="129029" name="Text Box 7"/>
          <p:cNvSpPr txBox="1">
            <a:spLocks noChangeArrowheads="1"/>
          </p:cNvSpPr>
          <p:nvPr/>
        </p:nvSpPr>
        <p:spPr bwMode="auto">
          <a:xfrm>
            <a:off x="228600" y="1011238"/>
            <a:ext cx="7543800" cy="588962"/>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000000"/>
                </a:solidFill>
                <a:latin typeface="Arial" panose="020B0604020202020204" pitchFamily="34" charset="0"/>
                <a:cs typeface="Arial" panose="020B0604020202020204" pitchFamily="34" charset="0"/>
              </a:rPr>
              <a:t>استرداد الهيكل والشعب</a:t>
            </a:r>
            <a:endParaRPr lang="en-US" altLang="zh-CN" sz="3200" b="1" dirty="0">
              <a:solidFill>
                <a:srgbClr val="000000"/>
              </a:solidFill>
              <a:latin typeface="Arial" panose="020B0604020202020204" pitchFamily="34" charset="0"/>
              <a:cs typeface="Arial" panose="020B0604020202020204" pitchFamily="34" charset="0"/>
            </a:endParaRPr>
          </a:p>
        </p:txBody>
      </p:sp>
      <p:sp>
        <p:nvSpPr>
          <p:cNvPr id="129030" name="Text Box 9"/>
          <p:cNvSpPr txBox="1">
            <a:spLocks noChangeArrowheads="1"/>
          </p:cNvSpPr>
          <p:nvPr/>
        </p:nvSpPr>
        <p:spPr bwMode="auto">
          <a:xfrm>
            <a:off x="990600" y="1773238"/>
            <a:ext cx="7924800" cy="588962"/>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000000"/>
                </a:solidFill>
                <a:latin typeface="Arial" panose="020B0604020202020204" pitchFamily="34" charset="0"/>
                <a:cs typeface="Arial" panose="020B0604020202020204" pitchFamily="34" charset="0"/>
              </a:rPr>
              <a:t>تتميم جزئي لوعد الأرض</a:t>
            </a:r>
            <a:endParaRPr lang="en-US" altLang="zh-CN" sz="3200" b="1" dirty="0">
              <a:solidFill>
                <a:srgbClr val="000000"/>
              </a:solidFill>
              <a:latin typeface="Arial" panose="020B0604020202020204" pitchFamily="34" charset="0"/>
              <a:cs typeface="Arial" panose="020B0604020202020204" pitchFamily="34" charset="0"/>
            </a:endParaRPr>
          </a:p>
        </p:txBody>
      </p:sp>
      <p:pic>
        <p:nvPicPr>
          <p:cNvPr id="129031" name="Picture 8" descr="ezr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975100"/>
            <a:ext cx="5080000" cy="303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0" name="Text Box 8"/>
          <p:cNvSpPr txBox="1">
            <a:spLocks noChangeArrowheads="1"/>
          </p:cNvSpPr>
          <p:nvPr/>
        </p:nvSpPr>
        <p:spPr bwMode="auto">
          <a:xfrm>
            <a:off x="3505200" y="5486400"/>
            <a:ext cx="5334000" cy="588963"/>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FFFFFF"/>
                </a:solidFill>
                <a:latin typeface="Arial" panose="020B0604020202020204" pitchFamily="34" charset="0"/>
                <a:cs typeface="Arial" panose="020B0604020202020204" pitchFamily="34" charset="0"/>
              </a:rPr>
              <a:t>7-10 الشعب - عزرا</a:t>
            </a:r>
            <a:endParaRPr lang="en-US" altLang="zh-CN"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678"/>
                                        </p:tgtEl>
                                        <p:attrNameLst>
                                          <p:attrName>style.visibility</p:attrName>
                                        </p:attrNameLst>
                                      </p:cBhvr>
                                      <p:to>
                                        <p:strVal val="visible"/>
                                      </p:to>
                                    </p:set>
                                    <p:anim calcmode="lin" valueType="num">
                                      <p:cBhvr additive="base">
                                        <p:cTn id="7" dur="500" fill="hold"/>
                                        <p:tgtEl>
                                          <p:spTgt spid="28678"/>
                                        </p:tgtEl>
                                        <p:attrNameLst>
                                          <p:attrName>ppt_x</p:attrName>
                                        </p:attrNameLst>
                                      </p:cBhvr>
                                      <p:tavLst>
                                        <p:tav tm="0">
                                          <p:val>
                                            <p:strVal val="0-#ppt_w/2"/>
                                          </p:val>
                                        </p:tav>
                                        <p:tav tm="100000">
                                          <p:val>
                                            <p:strVal val="#ppt_x"/>
                                          </p:val>
                                        </p:tav>
                                      </p:tavLst>
                                    </p:anim>
                                    <p:anim calcmode="lin" valueType="num">
                                      <p:cBhvr additive="base">
                                        <p:cTn id="8" dur="500" fill="hold"/>
                                        <p:tgtEl>
                                          <p:spTgt spid="2867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80"/>
                                        </p:tgtEl>
                                        <p:attrNameLst>
                                          <p:attrName>style.visibility</p:attrName>
                                        </p:attrNameLst>
                                      </p:cBhvr>
                                      <p:to>
                                        <p:strVal val="visible"/>
                                      </p:to>
                                    </p:set>
                                    <p:anim calcmode="lin" valueType="num">
                                      <p:cBhvr additive="base">
                                        <p:cTn id="13" dur="500" fill="hold"/>
                                        <p:tgtEl>
                                          <p:spTgt spid="28680"/>
                                        </p:tgtEl>
                                        <p:attrNameLst>
                                          <p:attrName>ppt_x</p:attrName>
                                        </p:attrNameLst>
                                      </p:cBhvr>
                                      <p:tavLst>
                                        <p:tav tm="0">
                                          <p:val>
                                            <p:strVal val="0-#ppt_w/2"/>
                                          </p:val>
                                        </p:tav>
                                        <p:tav tm="100000">
                                          <p:val>
                                            <p:strVal val="#ppt_x"/>
                                          </p:val>
                                        </p:tav>
                                      </p:tavLst>
                                    </p:anim>
                                    <p:anim calcmode="lin" valueType="num">
                                      <p:cBhvr additive="base">
                                        <p:cTn id="14" dur="500" fill="hold"/>
                                        <p:tgtEl>
                                          <p:spTgt spid="286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animBg="1" autoUpdateAnimBg="0"/>
      <p:bldP spid="28680" grpId="0" animBg="1"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95600" y="152400"/>
            <a:ext cx="3398838" cy="685800"/>
          </a:xfrm>
        </p:spPr>
        <p:txBody>
          <a:bodyPr/>
          <a:lstStyle/>
          <a:p>
            <a:pPr algn="ctr" eaLnBrk="1" hangingPunct="1">
              <a:defRPr/>
            </a:pPr>
            <a:r>
              <a:rPr lang="ar-JO" b="1" dirty="0">
                <a:latin typeface="Arial" panose="020B0604020202020204" pitchFamily="34" charset="0"/>
                <a:ea typeface="+mj-ea"/>
                <a:cs typeface="Arial" panose="020B0604020202020204" pitchFamily="34" charset="0"/>
              </a:rPr>
              <a:t>الموجز</a:t>
            </a:r>
            <a:endParaRPr lang="en-US" b="1" dirty="0">
              <a:latin typeface="Arial" panose="020B0604020202020204" pitchFamily="34" charset="0"/>
              <a:ea typeface="+mj-ea"/>
              <a:cs typeface="Arial" panose="020B0604020202020204" pitchFamily="34" charset="0"/>
            </a:endParaRPr>
          </a:p>
        </p:txBody>
      </p:sp>
      <p:sp>
        <p:nvSpPr>
          <p:cNvPr id="131075" name="Text Box 3"/>
          <p:cNvSpPr txBox="1">
            <a:spLocks noChangeArrowheads="1"/>
          </p:cNvSpPr>
          <p:nvPr/>
        </p:nvSpPr>
        <p:spPr bwMode="auto">
          <a:xfrm>
            <a:off x="7667625" y="0"/>
            <a:ext cx="1476375" cy="45720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292-294</a:t>
            </a:r>
          </a:p>
        </p:txBody>
      </p:sp>
      <p:sp>
        <p:nvSpPr>
          <p:cNvPr id="29704" name="Text Box 8"/>
          <p:cNvSpPr txBox="1">
            <a:spLocks noChangeArrowheads="1"/>
          </p:cNvSpPr>
          <p:nvPr/>
        </p:nvSpPr>
        <p:spPr bwMode="auto">
          <a:xfrm>
            <a:off x="342900" y="963613"/>
            <a:ext cx="8458200" cy="2062103"/>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71500" indent="-571500" algn="r" eaLnBrk="1" hangingPunct="1"/>
            <a:r>
              <a:rPr lang="ar-JO" altLang="zh-CN" sz="3200" b="1" dirty="0">
                <a:solidFill>
                  <a:srgbClr val="000000"/>
                </a:solidFill>
                <a:latin typeface="Arial" panose="020B0604020202020204" pitchFamily="34" charset="0"/>
                <a:cs typeface="Arial" panose="020B0604020202020204" pitchFamily="34" charset="0"/>
              </a:rPr>
              <a:t>1. (الإصحاحات 1-6) إعادة بناء الهيكل في الرجوع الأول بقيادة زربابل مع 50000 يهودي يشجع البقية للعبادة في الهيكل فقط بسبب أمانة الله في تتميم وعده بالإسترداد (538 ق.م)</a:t>
            </a:r>
            <a:endParaRPr lang="en-US" altLang="zh-CN" sz="3200" b="1"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9704"/>
                                        </p:tgtEl>
                                        <p:attrNameLst>
                                          <p:attrName>style.visibility</p:attrName>
                                        </p:attrNameLst>
                                      </p:cBhvr>
                                      <p:to>
                                        <p:strVal val="visible"/>
                                      </p:to>
                                    </p:set>
                                    <p:anim calcmode="lin" valueType="num">
                                      <p:cBhvr additive="base">
                                        <p:cTn id="7" dur="500" fill="hold"/>
                                        <p:tgtEl>
                                          <p:spTgt spid="29704"/>
                                        </p:tgtEl>
                                        <p:attrNameLst>
                                          <p:attrName>ppt_x</p:attrName>
                                        </p:attrNameLst>
                                      </p:cBhvr>
                                      <p:tavLst>
                                        <p:tav tm="0">
                                          <p:val>
                                            <p:strVal val="1+#ppt_w/2"/>
                                          </p:val>
                                        </p:tav>
                                        <p:tav tm="100000">
                                          <p:val>
                                            <p:strVal val="#ppt_x"/>
                                          </p:val>
                                        </p:tav>
                                      </p:tavLst>
                                    </p:anim>
                                    <p:anim calcmode="lin" valueType="num">
                                      <p:cBhvr additive="base">
                                        <p:cTn id="8" dur="500" fill="hold"/>
                                        <p:tgtEl>
                                          <p:spTgt spid="297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4" grpId="0" animBg="1"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000" b="1" dirty="0">
              <a:latin typeface="Arial" panose="020B0604020202020204" pitchFamily="34" charset="0"/>
              <a:cs typeface="Arial" panose="020B0604020202020204" pitchFamily="34" charset="0"/>
            </a:endParaRPr>
          </a:p>
        </p:txBody>
      </p:sp>
      <p:sp>
        <p:nvSpPr>
          <p:cNvPr id="31" name="Text Box 5"/>
          <p:cNvSpPr txBox="1">
            <a:spLocks noChangeArrowheads="1"/>
          </p:cNvSpPr>
          <p:nvPr/>
        </p:nvSpPr>
        <p:spPr bwMode="auto">
          <a:xfrm>
            <a:off x="5076825" y="620603"/>
            <a:ext cx="3598863" cy="646331"/>
          </a:xfrm>
          <a:prstGeom prst="rect">
            <a:avLst/>
          </a:prstGeom>
          <a:solidFill>
            <a:srgbClr val="000000"/>
          </a:solidFill>
          <a:ln w="9525">
            <a:noFill/>
            <a:miter lim="800000"/>
            <a:headEnd/>
            <a:tailEnd/>
          </a:ln>
          <a:effectLst>
            <a:outerShdw blurRad="63500" dist="38099" dir="2700000" algn="ctr" rotWithShape="0">
              <a:srgbClr val="333333">
                <a:alpha val="74998"/>
              </a:srgbClr>
            </a:outerShdw>
          </a:effectLst>
        </p:spPr>
        <p:txBody>
          <a:bodyPr anchor="ctr">
            <a:spAutoFit/>
          </a:bodyPr>
          <a:lstStyle/>
          <a:p>
            <a:pPr algn="ctr" fontAlgn="auto">
              <a:spcBef>
                <a:spcPct val="50000"/>
              </a:spcBef>
              <a:spcAft>
                <a:spcPts val="0"/>
              </a:spcAft>
              <a:defRPr/>
            </a:pPr>
            <a:r>
              <a:rPr lang="ar-JO" sz="3600" b="1" kern="0" dirty="0">
                <a:solidFill>
                  <a:srgbClr val="FFFFFF"/>
                </a:solidFill>
                <a:latin typeface="Arial" panose="020B0604020202020204" pitchFamily="34" charset="0"/>
                <a:ea typeface="+mn-ea"/>
                <a:cs typeface="Arial" panose="020B0604020202020204" pitchFamily="34" charset="0"/>
              </a:rPr>
              <a:t>نحميا</a:t>
            </a:r>
            <a:endParaRPr lang="en-US" sz="3600" b="1" kern="0" dirty="0">
              <a:solidFill>
                <a:srgbClr val="FFFFFF"/>
              </a:solidFill>
              <a:latin typeface="Arial" panose="020B0604020202020204" pitchFamily="34" charset="0"/>
              <a:ea typeface="+mn-ea"/>
              <a:cs typeface="Arial" panose="020B0604020202020204" pitchFamily="34" charset="0"/>
            </a:endParaRPr>
          </a:p>
        </p:txBody>
      </p:sp>
      <p:sp>
        <p:nvSpPr>
          <p:cNvPr id="32" name="Text Box 5"/>
          <p:cNvSpPr txBox="1">
            <a:spLocks noChangeArrowheads="1"/>
          </p:cNvSpPr>
          <p:nvPr/>
        </p:nvSpPr>
        <p:spPr bwMode="auto">
          <a:xfrm>
            <a:off x="1619250" y="602347"/>
            <a:ext cx="3457575" cy="646331"/>
          </a:xfrm>
          <a:prstGeom prst="rect">
            <a:avLst/>
          </a:prstGeom>
          <a:solidFill>
            <a:srgbClr val="000000"/>
          </a:solidFill>
          <a:ln w="9525">
            <a:noFill/>
            <a:miter lim="800000"/>
            <a:headEnd/>
            <a:tailEnd/>
          </a:ln>
          <a:effectLst>
            <a:outerShdw blurRad="63500" dist="38099" dir="2700000" algn="ctr" rotWithShape="0">
              <a:srgbClr val="333333">
                <a:alpha val="74998"/>
              </a:srgbClr>
            </a:outerShdw>
          </a:effectLst>
        </p:spPr>
        <p:txBody>
          <a:bodyPr anchor="ctr">
            <a:spAutoFit/>
          </a:bodyPr>
          <a:lstStyle/>
          <a:p>
            <a:pPr algn="ctr" fontAlgn="auto">
              <a:spcBef>
                <a:spcPct val="50000"/>
              </a:spcBef>
              <a:spcAft>
                <a:spcPts val="0"/>
              </a:spcAft>
              <a:defRPr/>
            </a:pPr>
            <a:r>
              <a:rPr lang="ar-JO" sz="3600" b="1" kern="0" dirty="0">
                <a:solidFill>
                  <a:srgbClr val="FFFFFF"/>
                </a:solidFill>
                <a:latin typeface="Arial" panose="020B0604020202020204" pitchFamily="34" charset="0"/>
                <a:ea typeface="+mn-ea"/>
                <a:cs typeface="Arial" panose="020B0604020202020204" pitchFamily="34" charset="0"/>
              </a:rPr>
              <a:t>عزرا</a:t>
            </a:r>
            <a:endParaRPr lang="en-US" sz="3600" b="1" kern="0" dirty="0">
              <a:solidFill>
                <a:srgbClr val="FFFFFF"/>
              </a:solidFill>
              <a:latin typeface="Arial" panose="020B0604020202020204" pitchFamily="34" charset="0"/>
              <a:ea typeface="+mn-ea"/>
              <a:cs typeface="Arial" panose="020B0604020202020204" pitchFamily="34" charset="0"/>
            </a:endParaRPr>
          </a:p>
        </p:txBody>
      </p:sp>
      <p:sp>
        <p:nvSpPr>
          <p:cNvPr id="189443" name="Text Box 3"/>
          <p:cNvSpPr txBox="1">
            <a:spLocks noChangeArrowheads="1"/>
          </p:cNvSpPr>
          <p:nvPr/>
        </p:nvSpPr>
        <p:spPr bwMode="auto">
          <a:xfrm>
            <a:off x="304800" y="4648200"/>
            <a:ext cx="2286000" cy="861774"/>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000" b="1" dirty="0">
                <a:solidFill>
                  <a:srgbClr val="FFFFFF"/>
                </a:solidFill>
                <a:latin typeface="Arial" panose="020B0604020202020204" pitchFamily="34" charset="0"/>
                <a:ea typeface="+mn-ea"/>
                <a:cs typeface="Arial" panose="020B0604020202020204" pitchFamily="34" charset="0"/>
              </a:rPr>
              <a:t>إعادة البناء</a:t>
            </a:r>
          </a:p>
          <a:p>
            <a:pPr algn="ctr">
              <a:spcBef>
                <a:spcPct val="50000"/>
              </a:spcBef>
              <a:defRPr/>
            </a:pPr>
            <a:r>
              <a:rPr lang="ar-JO" sz="2000" b="1" dirty="0">
                <a:solidFill>
                  <a:srgbClr val="FFFFFF"/>
                </a:solidFill>
                <a:latin typeface="Arial" panose="020B0604020202020204" pitchFamily="34" charset="0"/>
                <a:ea typeface="+mn-ea"/>
                <a:cs typeface="Arial" panose="020B0604020202020204" pitchFamily="34" charset="0"/>
              </a:rPr>
              <a:t> 1-6</a:t>
            </a:r>
            <a:endParaRPr lang="en-US" sz="2000" b="1" dirty="0">
              <a:solidFill>
                <a:srgbClr val="FFFFFF"/>
              </a:solidFill>
              <a:latin typeface="Arial" panose="020B0604020202020204" pitchFamily="34" charset="0"/>
              <a:ea typeface="+mn-ea"/>
              <a:cs typeface="Arial" panose="020B0604020202020204" pitchFamily="34" charset="0"/>
            </a:endParaRPr>
          </a:p>
        </p:txBody>
      </p:sp>
      <p:sp>
        <p:nvSpPr>
          <p:cNvPr id="189445" name="Line 5"/>
          <p:cNvSpPr>
            <a:spLocks noChangeShapeType="1"/>
          </p:cNvSpPr>
          <p:nvPr/>
        </p:nvSpPr>
        <p:spPr bwMode="auto">
          <a:xfrm flipH="1">
            <a:off x="533400" y="1473200"/>
            <a:ext cx="1066800" cy="3152775"/>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46" name="Line 6"/>
          <p:cNvSpPr>
            <a:spLocks noChangeShapeType="1"/>
          </p:cNvSpPr>
          <p:nvPr/>
        </p:nvSpPr>
        <p:spPr bwMode="auto">
          <a:xfrm flipH="1">
            <a:off x="7524750" y="1447800"/>
            <a:ext cx="1162050" cy="32067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47" name="Line 7"/>
          <p:cNvSpPr>
            <a:spLocks noChangeShapeType="1"/>
          </p:cNvSpPr>
          <p:nvPr/>
        </p:nvSpPr>
        <p:spPr bwMode="auto">
          <a:xfrm flipH="1">
            <a:off x="57721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48" name="Line 8"/>
          <p:cNvSpPr>
            <a:spLocks noChangeShapeType="1"/>
          </p:cNvSpPr>
          <p:nvPr/>
        </p:nvSpPr>
        <p:spPr bwMode="auto">
          <a:xfrm flipH="1">
            <a:off x="40195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49" name="Line 9"/>
          <p:cNvSpPr>
            <a:spLocks noChangeShapeType="1"/>
          </p:cNvSpPr>
          <p:nvPr/>
        </p:nvSpPr>
        <p:spPr bwMode="auto">
          <a:xfrm flipH="1">
            <a:off x="22669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0" name="Rectangle 10"/>
          <p:cNvSpPr>
            <a:spLocks noChangeArrowheads="1"/>
          </p:cNvSpPr>
          <p:nvPr/>
        </p:nvSpPr>
        <p:spPr bwMode="auto">
          <a:xfrm>
            <a:off x="1600200" y="381000"/>
            <a:ext cx="7086600" cy="1090613"/>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1" name="Rectangle 11"/>
          <p:cNvSpPr>
            <a:spLocks noChangeArrowheads="1"/>
          </p:cNvSpPr>
          <p:nvPr/>
        </p:nvSpPr>
        <p:spPr bwMode="auto">
          <a:xfrm>
            <a:off x="533400" y="5419725"/>
            <a:ext cx="7032625" cy="56197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2" name="Line 12"/>
          <p:cNvSpPr>
            <a:spLocks noChangeShapeType="1"/>
          </p:cNvSpPr>
          <p:nvPr/>
        </p:nvSpPr>
        <p:spPr bwMode="auto">
          <a:xfrm flipH="1">
            <a:off x="13906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3" name="Line 13"/>
          <p:cNvSpPr>
            <a:spLocks noChangeShapeType="1"/>
          </p:cNvSpPr>
          <p:nvPr/>
        </p:nvSpPr>
        <p:spPr bwMode="auto">
          <a:xfrm flipH="1">
            <a:off x="31432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4" name="Line 14"/>
          <p:cNvSpPr>
            <a:spLocks noChangeShapeType="1"/>
          </p:cNvSpPr>
          <p:nvPr/>
        </p:nvSpPr>
        <p:spPr bwMode="auto">
          <a:xfrm flipH="1">
            <a:off x="67627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5" name="Line 15"/>
          <p:cNvSpPr>
            <a:spLocks noChangeShapeType="1"/>
          </p:cNvSpPr>
          <p:nvPr/>
        </p:nvSpPr>
        <p:spPr bwMode="auto">
          <a:xfrm flipH="1">
            <a:off x="48958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6" name="Text Box 16"/>
          <p:cNvSpPr txBox="1">
            <a:spLocks noChangeArrowheads="1"/>
          </p:cNvSpPr>
          <p:nvPr/>
        </p:nvSpPr>
        <p:spPr bwMode="auto">
          <a:xfrm rot="17374856">
            <a:off x="-519113" y="2746376"/>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lgn="ctr">
              <a:spcBef>
                <a:spcPct val="50000"/>
              </a:spcBef>
              <a:defRPr/>
            </a:pPr>
            <a:r>
              <a:rPr lang="ar-JO" sz="3200" b="1" dirty="0">
                <a:solidFill>
                  <a:srgbClr val="FFFFFF"/>
                </a:solidFill>
                <a:latin typeface="Arial" panose="020B0604020202020204" pitchFamily="34" charset="0"/>
                <a:ea typeface="+mn-ea"/>
                <a:cs typeface="Arial" panose="020B0604020202020204" pitchFamily="34" charset="0"/>
              </a:rPr>
              <a:t>الرجوع 1-2</a:t>
            </a:r>
            <a:endParaRPr lang="en-US" sz="3200" b="1" dirty="0">
              <a:solidFill>
                <a:srgbClr val="FFFFFF"/>
              </a:solidFill>
              <a:latin typeface="Arial" panose="020B0604020202020204" pitchFamily="34" charset="0"/>
              <a:ea typeface="+mn-ea"/>
              <a:cs typeface="Arial" panose="020B0604020202020204" pitchFamily="34" charset="0"/>
            </a:endParaRPr>
          </a:p>
        </p:txBody>
      </p:sp>
      <p:sp>
        <p:nvSpPr>
          <p:cNvPr id="189457" name="Text Box 17"/>
          <p:cNvSpPr txBox="1">
            <a:spLocks noChangeArrowheads="1"/>
          </p:cNvSpPr>
          <p:nvPr/>
        </p:nvSpPr>
        <p:spPr bwMode="auto">
          <a:xfrm rot="17323453">
            <a:off x="381000" y="2741613"/>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lgn="ctr">
              <a:spcBef>
                <a:spcPct val="50000"/>
              </a:spcBef>
              <a:defRPr/>
            </a:pPr>
            <a:r>
              <a:rPr lang="ar-JO" sz="3200" b="1" dirty="0">
                <a:solidFill>
                  <a:srgbClr val="FFFFFF"/>
                </a:solidFill>
                <a:latin typeface="Arial" panose="020B0604020202020204" pitchFamily="34" charset="0"/>
                <a:ea typeface="+mn-ea"/>
                <a:cs typeface="Arial" panose="020B0604020202020204" pitchFamily="34" charset="0"/>
              </a:rPr>
              <a:t>الإسترداد 3-6</a:t>
            </a:r>
            <a:endParaRPr lang="en-US" sz="3200" b="1" dirty="0">
              <a:solidFill>
                <a:srgbClr val="FFFFFF"/>
              </a:solidFill>
              <a:latin typeface="Arial" panose="020B0604020202020204" pitchFamily="34" charset="0"/>
              <a:ea typeface="+mn-ea"/>
              <a:cs typeface="Arial" panose="020B0604020202020204" pitchFamily="34" charset="0"/>
            </a:endParaRPr>
          </a:p>
        </p:txBody>
      </p:sp>
      <p:sp>
        <p:nvSpPr>
          <p:cNvPr id="189458" name="Line 18"/>
          <p:cNvSpPr>
            <a:spLocks noChangeShapeType="1"/>
          </p:cNvSpPr>
          <p:nvPr/>
        </p:nvSpPr>
        <p:spPr bwMode="auto">
          <a:xfrm>
            <a:off x="5080000" y="406400"/>
            <a:ext cx="0" cy="1016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9" name="Text Box 19"/>
          <p:cNvSpPr txBox="1">
            <a:spLocks noChangeArrowheads="1"/>
          </p:cNvSpPr>
          <p:nvPr/>
        </p:nvSpPr>
        <p:spPr bwMode="auto">
          <a:xfrm>
            <a:off x="533400" y="5426075"/>
            <a:ext cx="1752600"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000" b="1" dirty="0">
                <a:solidFill>
                  <a:srgbClr val="FFFFFF"/>
                </a:solidFill>
                <a:latin typeface="Arial" panose="020B0604020202020204" pitchFamily="34" charset="0"/>
                <a:ea typeface="+mn-ea"/>
                <a:cs typeface="Arial" panose="020B0604020202020204" pitchFamily="34" charset="0"/>
              </a:rPr>
              <a:t>زربابل</a:t>
            </a:r>
            <a:endParaRPr lang="en-US" sz="2000" b="1" dirty="0">
              <a:solidFill>
                <a:srgbClr val="FFFFFF"/>
              </a:solidFill>
              <a:latin typeface="Arial" panose="020B0604020202020204" pitchFamily="34" charset="0"/>
              <a:ea typeface="+mn-ea"/>
              <a:cs typeface="Arial" panose="020B0604020202020204" pitchFamily="34" charset="0"/>
            </a:endParaRPr>
          </a:p>
        </p:txBody>
      </p:sp>
      <p:sp>
        <p:nvSpPr>
          <p:cNvPr id="189460" name="Line 20"/>
          <p:cNvSpPr>
            <a:spLocks noChangeShapeType="1"/>
          </p:cNvSpPr>
          <p:nvPr/>
        </p:nvSpPr>
        <p:spPr bwMode="auto">
          <a:xfrm>
            <a:off x="5791200" y="4648200"/>
            <a:ext cx="0" cy="13144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61" name="Line 21"/>
          <p:cNvSpPr>
            <a:spLocks noChangeShapeType="1"/>
          </p:cNvSpPr>
          <p:nvPr/>
        </p:nvSpPr>
        <p:spPr bwMode="auto">
          <a:xfrm flipH="1">
            <a:off x="2257425" y="4648200"/>
            <a:ext cx="0" cy="1905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62" name="Line 22"/>
          <p:cNvSpPr>
            <a:spLocks noChangeShapeType="1"/>
          </p:cNvSpPr>
          <p:nvPr/>
        </p:nvSpPr>
        <p:spPr bwMode="auto">
          <a:xfrm flipH="1">
            <a:off x="4010025" y="4610100"/>
            <a:ext cx="0" cy="1905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63" name="Rectangle 23"/>
          <p:cNvSpPr>
            <a:spLocks noChangeArrowheads="1"/>
          </p:cNvSpPr>
          <p:nvPr/>
        </p:nvSpPr>
        <p:spPr bwMode="auto">
          <a:xfrm>
            <a:off x="536575" y="4648200"/>
            <a:ext cx="7029450" cy="77152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89464" name="Rectangle 24"/>
          <p:cNvSpPr>
            <a:spLocks noChangeArrowheads="1"/>
          </p:cNvSpPr>
          <p:nvPr/>
        </p:nvSpPr>
        <p:spPr bwMode="auto">
          <a:xfrm>
            <a:off x="533400" y="5953125"/>
            <a:ext cx="7032625" cy="56197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89465" name="Line 25"/>
          <p:cNvSpPr>
            <a:spLocks noChangeShapeType="1"/>
          </p:cNvSpPr>
          <p:nvPr/>
        </p:nvSpPr>
        <p:spPr bwMode="auto">
          <a:xfrm flipH="1">
            <a:off x="6743700" y="5448300"/>
            <a:ext cx="0" cy="11049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66" name="Text Box 26"/>
          <p:cNvSpPr txBox="1">
            <a:spLocks noChangeArrowheads="1"/>
          </p:cNvSpPr>
          <p:nvPr/>
        </p:nvSpPr>
        <p:spPr bwMode="auto">
          <a:xfrm>
            <a:off x="533400" y="5943600"/>
            <a:ext cx="1676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537</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27" name="Title 26"/>
          <p:cNvSpPr>
            <a:spLocks noGrp="1"/>
          </p:cNvSpPr>
          <p:nvPr>
            <p:ph type="title" idx="4294967295"/>
          </p:nvPr>
        </p:nvSpPr>
        <p:spPr>
          <a:xfrm>
            <a:off x="304800" y="304800"/>
            <a:ext cx="1171575" cy="1066800"/>
          </a:xfrm>
        </p:spPr>
        <p:txBody>
          <a:bodyPr/>
          <a:lstStyle/>
          <a:p>
            <a:pPr algn="ctr">
              <a:defRPr/>
            </a:pPr>
            <a:r>
              <a:rPr lang="ar-JO" sz="2800" b="1" dirty="0">
                <a:latin typeface="Arial" panose="020B0604020202020204" pitchFamily="34" charset="0"/>
                <a:ea typeface="ＭＳ Ｐゴシック" charset="0"/>
                <a:cs typeface="Arial" panose="020B0604020202020204" pitchFamily="34" charset="0"/>
              </a:rPr>
              <a:t>عزرا 1-6</a:t>
            </a:r>
            <a:endParaRPr lang="en-US" sz="2800" b="1" dirty="0">
              <a:latin typeface="Arial" panose="020B0604020202020204" pitchFamily="34" charset="0"/>
              <a:ea typeface="ＭＳ Ｐゴシック" charset="0"/>
              <a:cs typeface="Arial" panose="020B0604020202020204" pitchFamily="34" charset="0"/>
            </a:endParaRPr>
          </a:p>
        </p:txBody>
      </p:sp>
      <p:pic>
        <p:nvPicPr>
          <p:cNvPr id="133148" name="Picture 27" descr="temple3c-300x299.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38600" y="1676400"/>
            <a:ext cx="4648200" cy="463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89466"/>
                                        </p:tgtEl>
                                        <p:attrNameLst>
                                          <p:attrName>style.visibility</p:attrName>
                                        </p:attrNameLst>
                                      </p:cBhvr>
                                      <p:to>
                                        <p:strVal val="visible"/>
                                      </p:to>
                                    </p:set>
                                    <p:animEffect transition="in" filter="dissolve">
                                      <p:cBhvr>
                                        <p:cTn id="7" dur="500"/>
                                        <p:tgtEl>
                                          <p:spTgt spid="189466"/>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childTnLst>
                                    <p:set>
                                      <p:cBhvr>
                                        <p:cTn id="10" dur="1" fill="hold">
                                          <p:stCondLst>
                                            <p:cond delay="0"/>
                                          </p:stCondLst>
                                        </p:cTn>
                                        <p:tgtEl>
                                          <p:spTgt spid="189459"/>
                                        </p:tgtEl>
                                        <p:attrNameLst>
                                          <p:attrName>style.visibility</p:attrName>
                                        </p:attrNameLst>
                                      </p:cBhvr>
                                      <p:to>
                                        <p:strVal val="visible"/>
                                      </p:to>
                                    </p:set>
                                    <p:animEffect transition="in" filter="dissolve">
                                      <p:cBhvr>
                                        <p:cTn id="11" dur="500"/>
                                        <p:tgtEl>
                                          <p:spTgt spid="189459"/>
                                        </p:tgtEl>
                                      </p:cBhvr>
                                    </p:animEffect>
                                  </p:childTnLst>
                                </p:cTn>
                              </p:par>
                            </p:childTnLst>
                          </p:cTn>
                        </p:par>
                        <p:par>
                          <p:cTn id="12" fill="hold" nodeType="afterGroup">
                            <p:stCondLst>
                              <p:cond delay="5000"/>
                            </p:stCondLst>
                            <p:childTnLst>
                              <p:par>
                                <p:cTn id="13" presetID="9" presetClass="entr" presetSubtype="0" fill="hold" grpId="0" nodeType="afterEffect">
                                  <p:stCondLst>
                                    <p:cond delay="3000"/>
                                  </p:stCondLst>
                                  <p:childTnLst>
                                    <p:set>
                                      <p:cBhvr>
                                        <p:cTn id="14" dur="1" fill="hold">
                                          <p:stCondLst>
                                            <p:cond delay="0"/>
                                          </p:stCondLst>
                                        </p:cTn>
                                        <p:tgtEl>
                                          <p:spTgt spid="189443"/>
                                        </p:tgtEl>
                                        <p:attrNameLst>
                                          <p:attrName>style.visibility</p:attrName>
                                        </p:attrNameLst>
                                      </p:cBhvr>
                                      <p:to>
                                        <p:strVal val="visible"/>
                                      </p:to>
                                    </p:set>
                                    <p:animEffect transition="in" filter="dissolve">
                                      <p:cBhvr>
                                        <p:cTn id="15" dur="500"/>
                                        <p:tgtEl>
                                          <p:spTgt spid="189443"/>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189456"/>
                                        </p:tgtEl>
                                        <p:attrNameLst>
                                          <p:attrName>style.visibility</p:attrName>
                                        </p:attrNameLst>
                                      </p:cBhvr>
                                      <p:to>
                                        <p:strVal val="visible"/>
                                      </p:to>
                                    </p:set>
                                    <p:animEffect transition="in" filter="dissolve">
                                      <p:cBhvr>
                                        <p:cTn id="19" dur="500"/>
                                        <p:tgtEl>
                                          <p:spTgt spid="189456"/>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189457"/>
                                        </p:tgtEl>
                                        <p:attrNameLst>
                                          <p:attrName>style.visibility</p:attrName>
                                        </p:attrNameLst>
                                      </p:cBhvr>
                                      <p:to>
                                        <p:strVal val="visible"/>
                                      </p:to>
                                    </p:set>
                                    <p:animEffect transition="in" filter="dissolve">
                                      <p:cBhvr>
                                        <p:cTn id="23" dur="500"/>
                                        <p:tgtEl>
                                          <p:spTgt spid="189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autoUpdateAnimBg="0"/>
      <p:bldP spid="189456" grpId="0" autoUpdateAnimBg="0"/>
      <p:bldP spid="189457" grpId="0" autoUpdateAnimBg="0"/>
      <p:bldP spid="189459" grpId="0" autoUpdateAnimBg="0"/>
      <p:bldP spid="189466"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61975"/>
            <a:ext cx="9144000" cy="635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 name="Rectangle 3"/>
          <p:cNvSpPr>
            <a:spLocks noGrp="1" noChangeArrowheads="1"/>
          </p:cNvSpPr>
          <p:nvPr>
            <p:ph type="title"/>
          </p:nvPr>
        </p:nvSpPr>
        <p:spPr>
          <a:xfrm>
            <a:off x="0" y="-76200"/>
            <a:ext cx="8229600" cy="685800"/>
          </a:xfrm>
          <a:effectLst>
            <a:outerShdw blurRad="63500" dist="35921" dir="2700000" algn="ctr" rotWithShape="0">
              <a:srgbClr val="000000">
                <a:alpha val="74998"/>
              </a:srgbClr>
            </a:outerShdw>
          </a:effectLst>
        </p:spPr>
        <p:txBody>
          <a:bodyPr/>
          <a:lstStyle/>
          <a:p>
            <a:pPr>
              <a:defRPr/>
            </a:pPr>
            <a:r>
              <a:rPr kumimoji="0" lang="ar-JO" sz="3200" b="1" dirty="0">
                <a:solidFill>
                  <a:schemeClr val="tx1"/>
                </a:solidFill>
                <a:effectLst/>
                <a:latin typeface="Arial" panose="020B0604020202020204" pitchFamily="34" charset="0"/>
                <a:cs typeface="Arial" panose="020B0604020202020204" pitchFamily="34" charset="0"/>
              </a:rPr>
              <a:t>قائمة أنبياء ما قبل السبي في العهد القديم</a:t>
            </a:r>
            <a:endParaRPr kumimoji="0" lang="en-US" sz="3200" b="1" dirty="0">
              <a:solidFill>
                <a:schemeClr val="tx1"/>
              </a:solidFill>
              <a:effectLst/>
              <a:latin typeface="Arial" panose="020B0604020202020204" pitchFamily="34" charset="0"/>
              <a:cs typeface="Arial" panose="020B0604020202020204" pitchFamily="34" charset="0"/>
            </a:endParaRPr>
          </a:p>
        </p:txBody>
      </p:sp>
      <p:sp>
        <p:nvSpPr>
          <p:cNvPr id="5124" name="Text Box 4"/>
          <p:cNvSpPr txBox="1">
            <a:spLocks noChangeArrowheads="1"/>
          </p:cNvSpPr>
          <p:nvPr/>
        </p:nvSpPr>
        <p:spPr bwMode="auto">
          <a:xfrm>
            <a:off x="7391400" y="76200"/>
            <a:ext cx="16764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ar-JO" b="1" dirty="0">
                <a:solidFill>
                  <a:srgbClr val="FFFFFF"/>
                </a:solidFill>
                <a:latin typeface="Arial" panose="020B0604020202020204" pitchFamily="34" charset="0"/>
                <a:cs typeface="Arial" panose="020B0604020202020204" pitchFamily="34" charset="0"/>
              </a:rPr>
              <a:t>232 و342</a:t>
            </a:r>
            <a:endParaRPr lang="en-US" b="1" dirty="0">
              <a:solidFill>
                <a:srgbClr val="FFFFFF"/>
              </a:solidFill>
              <a:latin typeface="Arial" panose="020B0604020202020204" pitchFamily="34" charset="0"/>
              <a:cs typeface="Arial" panose="020B0604020202020204" pitchFamily="34" charset="0"/>
            </a:endParaRPr>
          </a:p>
        </p:txBody>
      </p:sp>
      <p:sp>
        <p:nvSpPr>
          <p:cNvPr id="5125" name="Text Box 5"/>
          <p:cNvSpPr txBox="1">
            <a:spLocks noChangeArrowheads="1"/>
          </p:cNvSpPr>
          <p:nvPr/>
        </p:nvSpPr>
        <p:spPr bwMode="auto">
          <a:xfrm>
            <a:off x="7672388" y="1584325"/>
            <a:ext cx="726481"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عوبديا</a:t>
            </a:r>
            <a:endParaRPr lang="en-US" sz="2000" b="1" dirty="0">
              <a:solidFill>
                <a:srgbClr val="0066CC"/>
              </a:solidFill>
              <a:latin typeface="Arial" panose="020B0604020202020204" pitchFamily="34" charset="0"/>
              <a:cs typeface="Arial" panose="020B0604020202020204" pitchFamily="34" charset="0"/>
            </a:endParaRPr>
          </a:p>
        </p:txBody>
      </p:sp>
      <p:sp>
        <p:nvSpPr>
          <p:cNvPr id="5126" name="Text Box 6"/>
          <p:cNvSpPr txBox="1">
            <a:spLocks noChangeArrowheads="1"/>
          </p:cNvSpPr>
          <p:nvPr/>
        </p:nvSpPr>
        <p:spPr bwMode="auto">
          <a:xfrm>
            <a:off x="1258888" y="3581400"/>
            <a:ext cx="638316"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يونان</a:t>
            </a:r>
            <a:endParaRPr lang="en-US" sz="2000" b="1" dirty="0">
              <a:solidFill>
                <a:srgbClr val="0066CC"/>
              </a:solidFill>
              <a:latin typeface="Arial" panose="020B0604020202020204" pitchFamily="34" charset="0"/>
              <a:cs typeface="Arial" panose="020B0604020202020204" pitchFamily="34" charset="0"/>
            </a:endParaRPr>
          </a:p>
        </p:txBody>
      </p:sp>
      <p:sp>
        <p:nvSpPr>
          <p:cNvPr id="5127" name="Text Box 7"/>
          <p:cNvSpPr txBox="1">
            <a:spLocks noChangeArrowheads="1"/>
          </p:cNvSpPr>
          <p:nvPr/>
        </p:nvSpPr>
        <p:spPr bwMode="auto">
          <a:xfrm>
            <a:off x="2097088" y="3581400"/>
            <a:ext cx="837089"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عاموس</a:t>
            </a:r>
            <a:endParaRPr lang="en-US" sz="2000" b="1" dirty="0">
              <a:solidFill>
                <a:srgbClr val="0066CC"/>
              </a:solidFill>
              <a:latin typeface="Arial" panose="020B0604020202020204" pitchFamily="34" charset="0"/>
              <a:cs typeface="Arial" panose="020B0604020202020204" pitchFamily="34" charset="0"/>
            </a:endParaRPr>
          </a:p>
        </p:txBody>
      </p:sp>
      <p:sp>
        <p:nvSpPr>
          <p:cNvPr id="5128" name="Text Box 8"/>
          <p:cNvSpPr txBox="1">
            <a:spLocks noChangeArrowheads="1"/>
          </p:cNvSpPr>
          <p:nvPr/>
        </p:nvSpPr>
        <p:spPr bwMode="auto">
          <a:xfrm>
            <a:off x="2916238" y="3581400"/>
            <a:ext cx="696024"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هوشع</a:t>
            </a:r>
            <a:endParaRPr lang="en-US" sz="2000" b="1" dirty="0">
              <a:solidFill>
                <a:srgbClr val="0066CC"/>
              </a:solidFill>
              <a:latin typeface="Arial" panose="020B0604020202020204" pitchFamily="34" charset="0"/>
              <a:cs typeface="Arial" panose="020B0604020202020204" pitchFamily="34" charset="0"/>
            </a:endParaRPr>
          </a:p>
        </p:txBody>
      </p:sp>
      <p:sp>
        <p:nvSpPr>
          <p:cNvPr id="5129" name="Text Box 9"/>
          <p:cNvSpPr txBox="1">
            <a:spLocks noChangeArrowheads="1"/>
          </p:cNvSpPr>
          <p:nvPr/>
        </p:nvSpPr>
        <p:spPr bwMode="auto">
          <a:xfrm>
            <a:off x="3744913" y="3581400"/>
            <a:ext cx="739305"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أشعياء</a:t>
            </a:r>
            <a:endParaRPr lang="en-US" sz="2000" b="1" dirty="0">
              <a:solidFill>
                <a:srgbClr val="0066CC"/>
              </a:solidFill>
              <a:latin typeface="Arial" panose="020B0604020202020204" pitchFamily="34" charset="0"/>
              <a:cs typeface="Arial" panose="020B0604020202020204" pitchFamily="34" charset="0"/>
            </a:endParaRPr>
          </a:p>
        </p:txBody>
      </p:sp>
      <p:sp>
        <p:nvSpPr>
          <p:cNvPr id="5130" name="Text Box 10"/>
          <p:cNvSpPr txBox="1">
            <a:spLocks noChangeArrowheads="1"/>
          </p:cNvSpPr>
          <p:nvPr/>
        </p:nvSpPr>
        <p:spPr bwMode="auto">
          <a:xfrm>
            <a:off x="4567238" y="3581400"/>
            <a:ext cx="554960"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ميخا</a:t>
            </a:r>
            <a:endParaRPr lang="en-US" sz="2000" b="1" dirty="0">
              <a:solidFill>
                <a:srgbClr val="0066CC"/>
              </a:solidFill>
              <a:latin typeface="Arial" panose="020B0604020202020204" pitchFamily="34" charset="0"/>
              <a:cs typeface="Arial" panose="020B0604020202020204" pitchFamily="34" charset="0"/>
            </a:endParaRPr>
          </a:p>
        </p:txBody>
      </p:sp>
      <p:sp>
        <p:nvSpPr>
          <p:cNvPr id="5131" name="Text Box 11"/>
          <p:cNvSpPr txBox="1">
            <a:spLocks noChangeArrowheads="1"/>
          </p:cNvSpPr>
          <p:nvPr/>
        </p:nvSpPr>
        <p:spPr bwMode="auto">
          <a:xfrm>
            <a:off x="6781800" y="3581400"/>
            <a:ext cx="657552"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ناحوم</a:t>
            </a:r>
            <a:endParaRPr lang="en-US" sz="2000" b="1" dirty="0">
              <a:solidFill>
                <a:srgbClr val="0066CC"/>
              </a:solidFill>
              <a:latin typeface="Arial" panose="020B0604020202020204" pitchFamily="34" charset="0"/>
              <a:cs typeface="Arial" panose="020B0604020202020204" pitchFamily="34" charset="0"/>
            </a:endParaRPr>
          </a:p>
        </p:txBody>
      </p:sp>
      <p:sp>
        <p:nvSpPr>
          <p:cNvPr id="5132" name="Text Box 12"/>
          <p:cNvSpPr txBox="1">
            <a:spLocks noChangeArrowheads="1"/>
          </p:cNvSpPr>
          <p:nvPr/>
        </p:nvSpPr>
        <p:spPr bwMode="auto">
          <a:xfrm>
            <a:off x="228600" y="5410200"/>
            <a:ext cx="744114"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حبقوق</a:t>
            </a:r>
            <a:endParaRPr lang="en-US" sz="2000" b="1" dirty="0">
              <a:solidFill>
                <a:srgbClr val="0066CC"/>
              </a:solidFill>
              <a:latin typeface="Arial" panose="020B0604020202020204" pitchFamily="34" charset="0"/>
              <a:cs typeface="Arial" panose="020B0604020202020204" pitchFamily="34" charset="0"/>
            </a:endParaRPr>
          </a:p>
        </p:txBody>
      </p:sp>
      <p:sp>
        <p:nvSpPr>
          <p:cNvPr id="5133" name="Text Box 13"/>
          <p:cNvSpPr txBox="1">
            <a:spLocks noChangeArrowheads="1"/>
          </p:cNvSpPr>
          <p:nvPr/>
        </p:nvSpPr>
        <p:spPr bwMode="auto">
          <a:xfrm>
            <a:off x="7742238" y="3200400"/>
            <a:ext cx="604653"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إرميا</a:t>
            </a:r>
            <a:endParaRPr lang="en-US" sz="2000" b="1" dirty="0">
              <a:solidFill>
                <a:srgbClr val="0066CC"/>
              </a:solidFill>
              <a:latin typeface="Arial" panose="020B0604020202020204" pitchFamily="34" charset="0"/>
              <a:cs typeface="Arial" panose="020B0604020202020204" pitchFamily="34" charset="0"/>
            </a:endParaRPr>
          </a:p>
        </p:txBody>
      </p:sp>
      <p:sp>
        <p:nvSpPr>
          <p:cNvPr id="5134" name="Text Box 14"/>
          <p:cNvSpPr txBox="1">
            <a:spLocks noChangeArrowheads="1"/>
          </p:cNvSpPr>
          <p:nvPr/>
        </p:nvSpPr>
        <p:spPr bwMode="auto">
          <a:xfrm>
            <a:off x="228600" y="4953000"/>
            <a:ext cx="622286"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يوئيل</a:t>
            </a:r>
            <a:endParaRPr lang="en-US" sz="2000" b="1" dirty="0">
              <a:solidFill>
                <a:srgbClr val="0066CC"/>
              </a:solidFill>
              <a:latin typeface="Arial" panose="020B0604020202020204" pitchFamily="34" charset="0"/>
              <a:cs typeface="Arial" panose="020B0604020202020204" pitchFamily="34" charset="0"/>
            </a:endParaRPr>
          </a:p>
        </p:txBody>
      </p:sp>
      <p:sp>
        <p:nvSpPr>
          <p:cNvPr id="5135" name="Text Box 15"/>
          <p:cNvSpPr txBox="1">
            <a:spLocks noChangeArrowheads="1"/>
          </p:cNvSpPr>
          <p:nvPr/>
        </p:nvSpPr>
        <p:spPr bwMode="auto">
          <a:xfrm>
            <a:off x="7924800" y="3581400"/>
            <a:ext cx="681597"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صفنيا</a:t>
            </a:r>
            <a:endParaRPr lang="en-US" sz="2000" b="1" dirty="0">
              <a:solidFill>
                <a:srgbClr val="0066CC"/>
              </a:solidFill>
              <a:latin typeface="Arial" panose="020B0604020202020204" pitchFamily="34" charset="0"/>
              <a:cs typeface="Arial" panose="020B0604020202020204" pitchFamily="34" charset="0"/>
            </a:endParaRPr>
          </a:p>
        </p:txBody>
      </p:sp>
      <p:sp>
        <p:nvSpPr>
          <p:cNvPr id="135183" name="Rectangle 73"/>
          <p:cNvSpPr>
            <a:spLocks noChangeArrowheads="1"/>
          </p:cNvSpPr>
          <p:nvPr/>
        </p:nvSpPr>
        <p:spPr bwMode="auto">
          <a:xfrm rot="-9556">
            <a:off x="4495800" y="6508750"/>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b="1" dirty="0">
              <a:solidFill>
                <a:srgbClr val="FFFFFF"/>
              </a:solidFill>
              <a:latin typeface="Arial" panose="020B0604020202020204" pitchFamily="34" charset="0"/>
              <a:cs typeface="Arial" panose="020B0604020202020204" pitchFamily="34" charset="0"/>
            </a:endParaRPr>
          </a:p>
        </p:txBody>
      </p:sp>
      <p:sp>
        <p:nvSpPr>
          <p:cNvPr id="17" name="Text Box 69"/>
          <p:cNvSpPr txBox="1">
            <a:spLocks noChangeArrowheads="1"/>
          </p:cNvSpPr>
          <p:nvPr/>
        </p:nvSpPr>
        <p:spPr bwMode="auto">
          <a:xfrm rot="21591923">
            <a:off x="4568825" y="6503988"/>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ar-JO" sz="1000" b="1" dirty="0">
                <a:solidFill>
                  <a:srgbClr val="000090"/>
                </a:solidFill>
                <a:latin typeface="Arial" panose="020B0604020202020204" pitchFamily="34" charset="0"/>
                <a:cs typeface="Arial" panose="020B0604020202020204" pitchFamily="34" charset="0"/>
              </a:rPr>
              <a:t>قائمة ملوك وأنبياء العهد القديم</a:t>
            </a:r>
            <a:endParaRPr lang="en-US" sz="1000" b="1" dirty="0">
              <a:solidFill>
                <a:srgbClr val="000090"/>
              </a:solidFill>
              <a:latin typeface="Arial" panose="020B0604020202020204" pitchFamily="34" charset="0"/>
              <a:cs typeface="Arial" panose="020B0604020202020204" pitchFamily="34" charset="0"/>
            </a:endParaRPr>
          </a:p>
        </p:txBody>
      </p:sp>
      <p:sp>
        <p:nvSpPr>
          <p:cNvPr id="18" name="Text Box 72"/>
          <p:cNvSpPr txBox="1">
            <a:spLocks noChangeArrowheads="1"/>
          </p:cNvSpPr>
          <p:nvPr/>
        </p:nvSpPr>
        <p:spPr bwMode="auto">
          <a:xfrm rot="21591923">
            <a:off x="4568825" y="6670675"/>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dirty="0">
                <a:solidFill>
                  <a:srgbClr val="000000"/>
                </a:solidFill>
                <a:latin typeface="Arial" panose="020B0604020202020204" pitchFamily="34" charset="0"/>
                <a:ea typeface="Arial" charset="0"/>
                <a:cs typeface="Arial" panose="020B0604020202020204" pitchFamily="34" charset="0"/>
              </a:rPr>
              <a:t>John C. Whitcomb, 4</a:t>
            </a:r>
            <a:r>
              <a:rPr lang="en-US" sz="800" b="1" baseline="30000" dirty="0">
                <a:solidFill>
                  <a:srgbClr val="000000"/>
                </a:solidFill>
                <a:latin typeface="Arial" panose="020B0604020202020204" pitchFamily="34" charset="0"/>
                <a:ea typeface="Arial" charset="0"/>
                <a:cs typeface="Arial" panose="020B0604020202020204" pitchFamily="34" charset="0"/>
              </a:rPr>
              <a:t>th</a:t>
            </a:r>
            <a:r>
              <a:rPr lang="en-US" sz="800" b="1" dirty="0">
                <a:solidFill>
                  <a:srgbClr val="000000"/>
                </a:solidFill>
                <a:latin typeface="Arial" panose="020B0604020202020204" pitchFamily="34" charset="0"/>
                <a:ea typeface="Arial" charset="0"/>
                <a:cs typeface="Arial" panose="020B0604020202020204" pitchFamily="34" charset="0"/>
              </a:rPr>
              <a:t> rev. ed., Winona Lake, IN: BMH Books, 1962, 1968, p. 2</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fade">
                                      <p:cBhvr>
                                        <p:cTn id="7" dur="500"/>
                                        <p:tgtEl>
                                          <p:spTgt spid="51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6"/>
                                        </p:tgtEl>
                                        <p:attrNameLst>
                                          <p:attrName>style.visibility</p:attrName>
                                        </p:attrNameLst>
                                      </p:cBhvr>
                                      <p:to>
                                        <p:strVal val="visible"/>
                                      </p:to>
                                    </p:set>
                                    <p:animEffect transition="in" filter="fade">
                                      <p:cBhvr>
                                        <p:cTn id="12" dur="500"/>
                                        <p:tgtEl>
                                          <p:spTgt spid="51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27"/>
                                        </p:tgtEl>
                                        <p:attrNameLst>
                                          <p:attrName>style.visibility</p:attrName>
                                        </p:attrNameLst>
                                      </p:cBhvr>
                                      <p:to>
                                        <p:strVal val="visible"/>
                                      </p:to>
                                    </p:set>
                                    <p:animEffect transition="in" filter="fade">
                                      <p:cBhvr>
                                        <p:cTn id="17" dur="500"/>
                                        <p:tgtEl>
                                          <p:spTgt spid="51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28"/>
                                        </p:tgtEl>
                                        <p:attrNameLst>
                                          <p:attrName>style.visibility</p:attrName>
                                        </p:attrNameLst>
                                      </p:cBhvr>
                                      <p:to>
                                        <p:strVal val="visible"/>
                                      </p:to>
                                    </p:set>
                                    <p:animEffect transition="in" filter="fade">
                                      <p:cBhvr>
                                        <p:cTn id="22" dur="500"/>
                                        <p:tgtEl>
                                          <p:spTgt spid="512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129"/>
                                        </p:tgtEl>
                                        <p:attrNameLst>
                                          <p:attrName>style.visibility</p:attrName>
                                        </p:attrNameLst>
                                      </p:cBhvr>
                                      <p:to>
                                        <p:strVal val="visible"/>
                                      </p:to>
                                    </p:set>
                                    <p:animEffect transition="in" filter="fade">
                                      <p:cBhvr>
                                        <p:cTn id="27" dur="500"/>
                                        <p:tgtEl>
                                          <p:spTgt spid="51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130"/>
                                        </p:tgtEl>
                                        <p:attrNameLst>
                                          <p:attrName>style.visibility</p:attrName>
                                        </p:attrNameLst>
                                      </p:cBhvr>
                                      <p:to>
                                        <p:strVal val="visible"/>
                                      </p:to>
                                    </p:set>
                                    <p:animEffect transition="in" filter="fade">
                                      <p:cBhvr>
                                        <p:cTn id="32" dur="500"/>
                                        <p:tgtEl>
                                          <p:spTgt spid="513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131"/>
                                        </p:tgtEl>
                                        <p:attrNameLst>
                                          <p:attrName>style.visibility</p:attrName>
                                        </p:attrNameLst>
                                      </p:cBhvr>
                                      <p:to>
                                        <p:strVal val="visible"/>
                                      </p:to>
                                    </p:set>
                                    <p:animEffect transition="in" filter="fade">
                                      <p:cBhvr>
                                        <p:cTn id="37" dur="500"/>
                                        <p:tgtEl>
                                          <p:spTgt spid="513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132"/>
                                        </p:tgtEl>
                                        <p:attrNameLst>
                                          <p:attrName>style.visibility</p:attrName>
                                        </p:attrNameLst>
                                      </p:cBhvr>
                                      <p:to>
                                        <p:strVal val="visible"/>
                                      </p:to>
                                    </p:set>
                                    <p:animEffect transition="in" filter="fade">
                                      <p:cBhvr>
                                        <p:cTn id="42" dur="500"/>
                                        <p:tgtEl>
                                          <p:spTgt spid="513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133"/>
                                        </p:tgtEl>
                                        <p:attrNameLst>
                                          <p:attrName>style.visibility</p:attrName>
                                        </p:attrNameLst>
                                      </p:cBhvr>
                                      <p:to>
                                        <p:strVal val="visible"/>
                                      </p:to>
                                    </p:set>
                                    <p:animEffect transition="in" filter="fade">
                                      <p:cBhvr>
                                        <p:cTn id="47" dur="500"/>
                                        <p:tgtEl>
                                          <p:spTgt spid="513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135"/>
                                        </p:tgtEl>
                                        <p:attrNameLst>
                                          <p:attrName>style.visibility</p:attrName>
                                        </p:attrNameLst>
                                      </p:cBhvr>
                                      <p:to>
                                        <p:strVal val="visible"/>
                                      </p:to>
                                    </p:set>
                                    <p:animEffect transition="in" filter="fade">
                                      <p:cBhvr>
                                        <p:cTn id="52" dur="500"/>
                                        <p:tgtEl>
                                          <p:spTgt spid="513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134"/>
                                        </p:tgtEl>
                                        <p:attrNameLst>
                                          <p:attrName>style.visibility</p:attrName>
                                        </p:attrNameLst>
                                      </p:cBhvr>
                                      <p:to>
                                        <p:strVal val="visible"/>
                                      </p:to>
                                    </p:set>
                                    <p:animEffect transition="in" filter="fade">
                                      <p:cBhvr>
                                        <p:cTn id="57" dur="500"/>
                                        <p:tgtEl>
                                          <p:spTgt spid="5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nimBg="1" autoUpdateAnimBg="0"/>
      <p:bldP spid="5126" grpId="0" animBg="1" autoUpdateAnimBg="0"/>
      <p:bldP spid="5127" grpId="0" animBg="1" autoUpdateAnimBg="0"/>
      <p:bldP spid="5128" grpId="0" animBg="1" autoUpdateAnimBg="0"/>
      <p:bldP spid="5129" grpId="0" animBg="1" autoUpdateAnimBg="0"/>
      <p:bldP spid="5130" grpId="0" animBg="1" autoUpdateAnimBg="0"/>
      <p:bldP spid="5131" grpId="0" animBg="1" autoUpdateAnimBg="0"/>
      <p:bldP spid="5132" grpId="0" animBg="1" autoUpdateAnimBg="0"/>
      <p:bldP spid="5133" grpId="0" animBg="1" autoUpdateAnimBg="0"/>
      <p:bldP spid="5134" grpId="0" animBg="1" autoUpdateAnimBg="0"/>
      <p:bldP spid="5135" grpId="0" animBg="1"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lgn="ctr">
              <a:defRPr/>
            </a:pPr>
            <a:r>
              <a:rPr kumimoji="0" lang="ar-JO" sz="4000" b="1" dirty="0">
                <a:solidFill>
                  <a:schemeClr val="tx1"/>
                </a:solidFill>
                <a:effectLst/>
                <a:latin typeface="Arial" panose="020B0604020202020204" pitchFamily="34" charset="0"/>
                <a:cs typeface="Arial" panose="020B0604020202020204" pitchFamily="34" charset="0"/>
              </a:rPr>
              <a:t>قائمة السبي</a:t>
            </a:r>
            <a:endParaRPr kumimoji="0" lang="en-US" sz="4000" b="1" dirty="0">
              <a:solidFill>
                <a:schemeClr val="tx1"/>
              </a:solidFill>
              <a:effectLst/>
              <a:latin typeface="Arial" panose="020B0604020202020204" pitchFamily="34" charset="0"/>
              <a:cs typeface="Arial" panose="020B0604020202020204" pitchFamily="34" charset="0"/>
            </a:endParaRP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ar-JO" b="1" dirty="0">
                <a:solidFill>
                  <a:srgbClr val="FFFFFF"/>
                </a:solidFill>
                <a:latin typeface="Arial" panose="020B0604020202020204" pitchFamily="34" charset="0"/>
                <a:cs typeface="Arial" panose="020B0604020202020204" pitchFamily="34" charset="0"/>
              </a:rPr>
              <a:t>232 و342</a:t>
            </a:r>
            <a:endParaRPr lang="en-US" b="1" dirty="0">
              <a:solidFill>
                <a:srgbClr val="FFFFFF"/>
              </a:solidFill>
              <a:latin typeface="Arial" panose="020B0604020202020204" pitchFamily="34" charset="0"/>
              <a:cs typeface="Arial" panose="020B0604020202020204" pitchFamily="34" charset="0"/>
            </a:endParaRPr>
          </a:p>
        </p:txBody>
      </p:sp>
      <p:sp>
        <p:nvSpPr>
          <p:cNvPr id="137220"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b="1" dirty="0">
              <a:solidFill>
                <a:srgbClr val="FFFFFF"/>
              </a:solidFill>
              <a:latin typeface="Arial" panose="020B0604020202020204" pitchFamily="34" charset="0"/>
              <a:cs typeface="Arial" panose="020B0604020202020204" pitchFamily="34"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1000" b="1" dirty="0">
                <a:solidFill>
                  <a:srgbClr val="000090"/>
                </a:solidFill>
                <a:latin typeface="Arial" panose="020B0604020202020204" pitchFamily="34" charset="0"/>
                <a:cs typeface="Arial" panose="020B0604020202020204" pitchFamily="34" charset="0"/>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dirty="0">
                <a:solidFill>
                  <a:srgbClr val="000000"/>
                </a:solidFill>
                <a:latin typeface="Arial" panose="020B0604020202020204" pitchFamily="34" charset="0"/>
                <a:ea typeface="Arial" charset="0"/>
                <a:cs typeface="Arial" panose="020B0604020202020204" pitchFamily="34" charset="0"/>
              </a:rPr>
              <a:t>John C. Whitcomb, 4</a:t>
            </a:r>
            <a:r>
              <a:rPr lang="en-US" sz="800" b="1" baseline="30000" dirty="0">
                <a:solidFill>
                  <a:srgbClr val="000000"/>
                </a:solidFill>
                <a:latin typeface="Arial" panose="020B0604020202020204" pitchFamily="34" charset="0"/>
                <a:ea typeface="Arial" charset="0"/>
                <a:cs typeface="Arial" panose="020B0604020202020204" pitchFamily="34" charset="0"/>
              </a:rPr>
              <a:t>th</a:t>
            </a:r>
            <a:r>
              <a:rPr lang="en-US" sz="800" b="1" dirty="0">
                <a:solidFill>
                  <a:srgbClr val="000000"/>
                </a:solidFill>
                <a:latin typeface="Arial" panose="020B0604020202020204" pitchFamily="34" charset="0"/>
                <a:ea typeface="Arial" charset="0"/>
                <a:cs typeface="Arial" panose="020B0604020202020204" pitchFamily="34" charset="0"/>
              </a:rPr>
              <a:t> rev. ed., Winona Lake, IN: BMH Books, 1962, 1968</a:t>
            </a:r>
          </a:p>
        </p:txBody>
      </p:sp>
    </p:spTree>
  </p:cSld>
  <p:clrMapOvr>
    <a:masterClrMapping/>
  </p:clrMapOvr>
  <p:transition spd="med">
    <p:zoom dir="in"/>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40075" y="-1035050"/>
            <a:ext cx="16857663" cy="928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252413" y="439738"/>
            <a:ext cx="7543801" cy="685800"/>
          </a:xfrm>
          <a:solidFill>
            <a:schemeClr val="bg2"/>
          </a:solidFill>
          <a:effectLst>
            <a:outerShdw blurRad="63500" dist="35921" dir="2700000" algn="ctr" rotWithShape="0">
              <a:srgbClr val="000000">
                <a:alpha val="74998"/>
              </a:srgbClr>
            </a:outerShdw>
          </a:effectLst>
        </p:spPr>
        <p:txBody>
          <a:bodyPr/>
          <a:lstStyle/>
          <a:p>
            <a:pPr algn="ctr">
              <a:defRPr/>
            </a:pPr>
            <a:r>
              <a:rPr kumimoji="0" lang="ar-JO" sz="4800" b="1" dirty="0">
                <a:solidFill>
                  <a:srgbClr val="FFFFFF"/>
                </a:solidFill>
                <a:effectLst/>
                <a:latin typeface="Arial" panose="020B0604020202020204" pitchFamily="34" charset="0"/>
                <a:cs typeface="Arial" panose="020B0604020202020204" pitchFamily="34" charset="0"/>
              </a:rPr>
              <a:t>قائمة السبي</a:t>
            </a:r>
            <a:endParaRPr kumimoji="0" lang="en-US" sz="4800" b="1" dirty="0">
              <a:solidFill>
                <a:srgbClr val="FFFFFF"/>
              </a:solidFill>
              <a:effectLst/>
              <a:latin typeface="Arial" panose="020B0604020202020204" pitchFamily="34" charset="0"/>
              <a:cs typeface="Arial" panose="020B0604020202020204" pitchFamily="34" charset="0"/>
            </a:endParaRP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ar-JO" b="1" dirty="0">
                <a:solidFill>
                  <a:srgbClr val="000000"/>
                </a:solidFill>
                <a:latin typeface="Arial" panose="020B0604020202020204" pitchFamily="34" charset="0"/>
                <a:cs typeface="Arial" panose="020B0604020202020204" pitchFamily="34" charset="0"/>
              </a:rPr>
              <a:t>232 و342</a:t>
            </a:r>
            <a:endParaRPr lang="en-US" b="1" dirty="0">
              <a:solidFill>
                <a:srgbClr val="000000"/>
              </a:solidFill>
              <a:latin typeface="Arial" panose="020B0604020202020204" pitchFamily="34" charset="0"/>
              <a:cs typeface="Arial" panose="020B0604020202020204" pitchFamily="34" charset="0"/>
            </a:endParaRPr>
          </a:p>
        </p:txBody>
      </p:sp>
      <p:sp>
        <p:nvSpPr>
          <p:cNvPr id="139268" name="Rectangle 73"/>
          <p:cNvSpPr>
            <a:spLocks noChangeArrowheads="1"/>
          </p:cNvSpPr>
          <p:nvPr/>
        </p:nvSpPr>
        <p:spPr bwMode="auto">
          <a:xfrm rot="-9556">
            <a:off x="4495800" y="6315075"/>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b="1" dirty="0">
              <a:solidFill>
                <a:srgbClr val="FFFFFF"/>
              </a:solidFill>
              <a:latin typeface="Arial" panose="020B0604020202020204" pitchFamily="34" charset="0"/>
              <a:cs typeface="Arial" panose="020B0604020202020204" pitchFamily="34" charset="0"/>
            </a:endParaRPr>
          </a:p>
        </p:txBody>
      </p:sp>
      <p:sp>
        <p:nvSpPr>
          <p:cNvPr id="6" name="Text Box 69"/>
          <p:cNvSpPr txBox="1">
            <a:spLocks noChangeArrowheads="1"/>
          </p:cNvSpPr>
          <p:nvPr/>
        </p:nvSpPr>
        <p:spPr bwMode="auto">
          <a:xfrm rot="21591923">
            <a:off x="4568825" y="6354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1000" b="1" dirty="0">
                <a:solidFill>
                  <a:srgbClr val="000090"/>
                </a:solidFill>
                <a:latin typeface="Arial" panose="020B0604020202020204" pitchFamily="34" charset="0"/>
                <a:cs typeface="Arial" panose="020B0604020202020204" pitchFamily="34" charset="0"/>
              </a:rPr>
              <a:t>The Babylonian Exile</a:t>
            </a:r>
          </a:p>
        </p:txBody>
      </p:sp>
      <p:sp>
        <p:nvSpPr>
          <p:cNvPr id="7" name="Text Box 72"/>
          <p:cNvSpPr txBox="1">
            <a:spLocks noChangeArrowheads="1"/>
          </p:cNvSpPr>
          <p:nvPr/>
        </p:nvSpPr>
        <p:spPr bwMode="auto">
          <a:xfrm rot="21591923">
            <a:off x="4568825" y="6521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dirty="0">
                <a:solidFill>
                  <a:srgbClr val="000000"/>
                </a:solidFill>
                <a:latin typeface="Arial" panose="020B0604020202020204" pitchFamily="34" charset="0"/>
                <a:ea typeface="Arial" charset="0"/>
                <a:cs typeface="Arial" panose="020B0604020202020204" pitchFamily="34" charset="0"/>
              </a:rPr>
              <a:t>John C. Whitcomb, 4</a:t>
            </a:r>
            <a:r>
              <a:rPr lang="en-US" sz="800" b="1" baseline="30000" dirty="0">
                <a:solidFill>
                  <a:srgbClr val="000000"/>
                </a:solidFill>
                <a:latin typeface="Arial" panose="020B0604020202020204" pitchFamily="34" charset="0"/>
                <a:ea typeface="Arial" charset="0"/>
                <a:cs typeface="Arial" panose="020B0604020202020204" pitchFamily="34" charset="0"/>
              </a:rPr>
              <a:t>th</a:t>
            </a:r>
            <a:r>
              <a:rPr lang="en-US" sz="800" b="1" dirty="0">
                <a:solidFill>
                  <a:srgbClr val="000000"/>
                </a:solidFill>
                <a:latin typeface="Arial" panose="020B0604020202020204" pitchFamily="34" charset="0"/>
                <a:ea typeface="Arial" charset="0"/>
                <a:cs typeface="Arial" panose="020B0604020202020204" pitchFamily="34" charset="0"/>
              </a:rPr>
              <a:t> rev. ed., Winona Lake, IN: BMH Books, 1962, 1968</a:t>
            </a:r>
          </a:p>
        </p:txBody>
      </p:sp>
    </p:spTree>
  </p:cSld>
  <p:clrMapOvr>
    <a:masterClrMapping/>
  </p:clrMapOvr>
  <p:transition spd="med">
    <p:zoom dir="in"/>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21658" r="8860" b="17296"/>
          <a:stretch/>
        </p:blipFill>
        <p:spPr>
          <a:xfrm rot="5400000">
            <a:off x="-757205" y="504669"/>
            <a:ext cx="6353354" cy="5344015"/>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ar-JO" sz="1800" b="1" dirty="0">
                <a:solidFill>
                  <a:schemeClr val="bg1"/>
                </a:solidFill>
                <a:latin typeface="Arial" panose="020B0604020202020204" pitchFamily="34" charset="0"/>
                <a:cs typeface="Arial" panose="020B0604020202020204" pitchFamily="34" charset="0"/>
              </a:rPr>
              <a:t>باري هدلستون</a:t>
            </a:r>
            <a:r>
              <a:rPr lang="en-US" sz="1800" b="1" dirty="0">
                <a:solidFill>
                  <a:schemeClr val="bg1"/>
                </a:solidFill>
                <a:latin typeface="Arial" panose="020B0604020202020204" pitchFamily="34" charset="0"/>
                <a:cs typeface="Arial" panose="020B0604020202020204" pitchFamily="34" charset="0"/>
              </a:rPr>
              <a:t>, </a:t>
            </a:r>
            <a:r>
              <a:rPr lang="ar-JO" sz="1800" b="1" dirty="0">
                <a:solidFill>
                  <a:schemeClr val="bg1"/>
                </a:solidFill>
                <a:latin typeface="Arial" panose="020B0604020202020204" pitchFamily="34" charset="0"/>
                <a:cs typeface="Arial" panose="020B0604020202020204" pitchFamily="34" charset="0"/>
              </a:rPr>
              <a:t>الكتاب المقدس التلخيصي</a:t>
            </a:r>
            <a:r>
              <a:rPr lang="en-US" sz="1800" b="1" dirty="0">
                <a:solidFill>
                  <a:schemeClr val="bg1"/>
                </a:solidFill>
                <a:latin typeface="Arial" panose="020B0604020202020204" pitchFamily="34" charset="0"/>
                <a:cs typeface="Arial" panose="020B0604020202020204" pitchFamily="34" charset="0"/>
              </a:rPr>
              <a:t> (Grand Rapids: Baker, 1992)</a:t>
            </a:r>
          </a:p>
        </p:txBody>
      </p:sp>
      <p:sp>
        <p:nvSpPr>
          <p:cNvPr id="7" name="TextBox 3"/>
          <p:cNvSpPr txBox="1">
            <a:spLocks noChangeArrowheads="1"/>
          </p:cNvSpPr>
          <p:nvPr/>
        </p:nvSpPr>
        <p:spPr bwMode="auto">
          <a:xfrm>
            <a:off x="3959427" y="1340768"/>
            <a:ext cx="5184574" cy="415498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1. إعلان عن الهيكل من قبل كورش</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2. عودة المسبيين بقيادة زربابل</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3. وضع أساس الهيكل</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4. تأجيل العمل</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5. كتابة رسالة إلى داريوس</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6. المسبيون ينهون عمل الهيكل</a:t>
            </a:r>
            <a:endParaRPr lang="en-US" b="1" dirty="0">
              <a:solidFill>
                <a:prstClr val="black"/>
              </a:solidFill>
              <a:latin typeface="Arial" panose="020B0604020202020204" pitchFamily="34" charset="0"/>
              <a:cs typeface="Arial" panose="020B0604020202020204" pitchFamily="34" charset="0"/>
            </a:endParaRPr>
          </a:p>
          <a:p>
            <a:pPr defTabSz="457200" fontAlgn="auto">
              <a:spcBef>
                <a:spcPts val="0"/>
              </a:spcBef>
              <a:spcAft>
                <a:spcPts val="0"/>
              </a:spcAft>
            </a:pP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latin typeface="Arial" panose="020B0604020202020204" pitchFamily="34" charset="0"/>
                <a:cs typeface="Arial" panose="020B0604020202020204" pitchFamily="34" charset="0"/>
              </a:rPr>
              <a:t>7. أمر يأذن بعودة عزرا</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8. ملخص عودة عزرا</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9. صلاة توبة عزرا</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10. إدانة النساء الأجنبيات</a:t>
            </a:r>
            <a:endParaRPr lang="en-US" b="1" dirty="0">
              <a:solidFill>
                <a:prstClr val="black"/>
              </a:solidFill>
              <a:latin typeface="Arial" panose="020B0604020202020204" pitchFamily="34" charset="0"/>
              <a:cs typeface="Arial" panose="020B0604020202020204" pitchFamily="34" charset="0"/>
            </a:endParaRPr>
          </a:p>
        </p:txBody>
      </p:sp>
      <p:sp>
        <p:nvSpPr>
          <p:cNvPr id="11" name="Rectangle 10"/>
          <p:cNvSpPr/>
          <p:nvPr/>
        </p:nvSpPr>
        <p:spPr>
          <a:xfrm>
            <a:off x="1314192" y="2263388"/>
            <a:ext cx="227948" cy="276999"/>
          </a:xfrm>
          <a:prstGeom prst="rect">
            <a:avLst/>
          </a:prstGeom>
        </p:spPr>
        <p:txBody>
          <a:bodyPr wrap="none">
            <a:spAutoFit/>
          </a:bodyPr>
          <a:lstStyle/>
          <a:p>
            <a:pPr defTabSz="457200" fontAlgn="auto">
              <a:spcBef>
                <a:spcPts val="0"/>
              </a:spcBef>
              <a:spcAft>
                <a:spcPts val="0"/>
              </a:spcAft>
            </a:pPr>
            <a:r>
              <a:rPr lang="en-US" sz="1200" b="1" dirty="0">
                <a:solidFill>
                  <a:prstClr val="black"/>
                </a:solidFill>
                <a:latin typeface="Arial" panose="020B0604020202020204" pitchFamily="34" charset="0"/>
                <a:cs typeface="Arial" panose="020B0604020202020204" pitchFamily="34" charset="0"/>
              </a:rPr>
              <a:t> </a:t>
            </a:r>
            <a:endParaRPr lang="en-US" sz="1800" b="1" dirty="0">
              <a:solidFill>
                <a:prstClr val="black"/>
              </a:solidFill>
              <a:latin typeface="Arial" panose="020B0604020202020204" pitchFamily="34" charset="0"/>
              <a:cs typeface="Arial" panose="020B0604020202020204" pitchFamily="34" charset="0"/>
            </a:endParaRPr>
          </a:p>
        </p:txBody>
      </p:sp>
      <p:sp>
        <p:nvSpPr>
          <p:cNvPr id="14" name="Title 1"/>
          <p:cNvSpPr txBox="1">
            <a:spLocks/>
          </p:cNvSpPr>
          <p:nvPr/>
        </p:nvSpPr>
        <p:spPr bwMode="auto">
          <a:xfrm>
            <a:off x="3448308" y="229682"/>
            <a:ext cx="25527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ar-JO" sz="4800" b="1" dirty="0">
                <a:solidFill>
                  <a:prstClr val="white"/>
                </a:solidFill>
                <a:latin typeface="Arial" panose="020B0604020202020204" pitchFamily="34" charset="0"/>
                <a:cs typeface="Arial" panose="020B0604020202020204" pitchFamily="34" charset="0"/>
              </a:rPr>
              <a:t>عزرا</a:t>
            </a:r>
            <a:endParaRPr lang="en-US" sz="48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568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3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6761060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44450"/>
            <a:ext cx="9225353" cy="648246"/>
          </a:xfrm>
        </p:spPr>
        <p:txBody>
          <a:bodyPr/>
          <a:lstStyle/>
          <a:p>
            <a:r>
              <a:rPr lang="ar-JO" sz="4000" dirty="0">
                <a:effectLst>
                  <a:glow rad="228600">
                    <a:schemeClr val="tx1"/>
                  </a:glow>
                </a:effectLst>
              </a:rPr>
              <a:t>إعادة بناء المذبح أولاً (عزرا 3: 1-6)</a:t>
            </a:r>
            <a:endParaRPr lang="en-US" sz="4000" dirty="0">
              <a:effectLst>
                <a:glow rad="228600">
                  <a:schemeClr val="tx1"/>
                </a:glow>
              </a:effectLst>
            </a:endParaRPr>
          </a:p>
        </p:txBody>
      </p:sp>
      <p:pic>
        <p:nvPicPr>
          <p:cNvPr id="3" name="Picture 2"/>
          <p:cNvPicPr>
            <a:picLocks noChangeAspect="1"/>
          </p:cNvPicPr>
          <p:nvPr/>
        </p:nvPicPr>
        <p:blipFill>
          <a:blip r:embed="rId2"/>
          <a:stretch>
            <a:fillRect/>
          </a:stretch>
        </p:blipFill>
        <p:spPr>
          <a:xfrm>
            <a:off x="-36512" y="787400"/>
            <a:ext cx="9144000" cy="6070600"/>
          </a:xfrm>
          <a:prstGeom prst="rect">
            <a:avLst/>
          </a:prstGeom>
        </p:spPr>
      </p:pic>
    </p:spTree>
    <p:extLst>
      <p:ext uri="{BB962C8B-B14F-4D97-AF65-F5344CB8AC3E}">
        <p14:creationId xmlns:p14="http://schemas.microsoft.com/office/powerpoint/2010/main" val="173849364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4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35529763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6512" y="260474"/>
            <a:ext cx="9225353" cy="648246"/>
          </a:xfrm>
        </p:spPr>
        <p:txBody>
          <a:bodyPr/>
          <a:lstStyle/>
          <a:p>
            <a:r>
              <a:rPr lang="ar-JO" dirty="0">
                <a:effectLst>
                  <a:glow rad="228600">
                    <a:schemeClr val="tx1"/>
                  </a:glow>
                </a:effectLst>
              </a:rPr>
              <a:t>مقاومة عمل الله (4: 1-2)</a:t>
            </a:r>
            <a:endParaRPr lang="en-US" dirty="0">
              <a:effectLst>
                <a:glow rad="228600">
                  <a:schemeClr val="tx1"/>
                </a:glow>
              </a:effectLst>
            </a:endParaRPr>
          </a:p>
        </p:txBody>
      </p:sp>
    </p:spTree>
    <p:extLst>
      <p:ext uri="{BB962C8B-B14F-4D97-AF65-F5344CB8AC3E}">
        <p14:creationId xmlns:p14="http://schemas.microsoft.com/office/powerpoint/2010/main" val="183429740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5" descr="haggai-tem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0"/>
            <a:ext cx="9182101"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7" name="Rectangle 2"/>
          <p:cNvSpPr>
            <a:spLocks noGrp="1" noChangeArrowheads="1"/>
          </p:cNvSpPr>
          <p:nvPr>
            <p:ph type="title"/>
          </p:nvPr>
        </p:nvSpPr>
        <p:spPr>
          <a:xfrm>
            <a:off x="34925" y="5445125"/>
            <a:ext cx="8929688" cy="1143000"/>
          </a:xfrm>
          <a:noFill/>
          <a:ln>
            <a:noFill/>
          </a:ln>
        </p:spPr>
        <p:txBody>
          <a:bodyPr/>
          <a:lstStyle/>
          <a:p>
            <a:pPr algn="ctr" eaLnBrk="1" hangingPunct="1">
              <a:spcBef>
                <a:spcPct val="20000"/>
              </a:spcBef>
              <a:buClr>
                <a:schemeClr val="tx2"/>
              </a:buClr>
              <a:buSzPct val="75000"/>
            </a:pPr>
            <a:r>
              <a:rPr lang="ar-JO" sz="5400" b="1" kern="1200" dirty="0">
                <a:solidFill>
                  <a:schemeClr val="tx1"/>
                </a:solidFill>
                <a:effectLst>
                  <a:glow rad="355600">
                    <a:schemeClr val="bg2"/>
                  </a:glow>
                </a:effectLst>
                <a:latin typeface="Arial" panose="020B0604020202020204" pitchFamily="34" charset="0"/>
                <a:ea typeface="ＭＳ Ｐゴシック" charset="0"/>
                <a:cs typeface="Times New Roman" charset="0"/>
              </a:rPr>
              <a:t>مقاومة إعادة البناء</a:t>
            </a:r>
            <a:endParaRPr lang="en-US" sz="5400" b="1" kern="1200" dirty="0">
              <a:solidFill>
                <a:schemeClr val="tx1"/>
              </a:solidFill>
              <a:effectLst>
                <a:glow rad="355600">
                  <a:schemeClr val="bg2"/>
                </a:glow>
              </a:effectLst>
              <a:latin typeface="Arial" panose="020B0604020202020204" pitchFamily="34" charset="0"/>
              <a:ea typeface="ＭＳ Ｐゴシック" charset="0"/>
              <a:cs typeface="Times New Roman" charset="0"/>
            </a:endParaRPr>
          </a:p>
        </p:txBody>
      </p:sp>
      <p:sp>
        <p:nvSpPr>
          <p:cNvPr id="123907" name="Text Box 4"/>
          <p:cNvSpPr txBox="1">
            <a:spLocks noChangeArrowheads="1"/>
          </p:cNvSpPr>
          <p:nvPr/>
        </p:nvSpPr>
        <p:spPr bwMode="auto">
          <a:xfrm>
            <a:off x="8458200" y="87313"/>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641</a:t>
            </a:r>
            <a:endParaRPr kumimoji="0" lang="en-US"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endParaRPr>
          </a:p>
        </p:txBody>
      </p:sp>
      <p:sp>
        <p:nvSpPr>
          <p:cNvPr id="6" name="Rectangle 3"/>
          <p:cNvSpPr txBox="1">
            <a:spLocks noChangeArrowheads="1"/>
          </p:cNvSpPr>
          <p:nvPr/>
        </p:nvSpPr>
        <p:spPr bwMode="auto">
          <a:xfrm>
            <a:off x="0" y="260648"/>
            <a:ext cx="3873197"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Tx/>
              <a:buNone/>
              <a:tabLst/>
              <a:defRPr/>
            </a:pPr>
            <a:r>
              <a:rPr kumimoji="0" lang="ar-JO" sz="54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charset="0"/>
                <a:cs typeface="Times New Roman" charset="0"/>
              </a:rPr>
              <a:t>من الخارج</a:t>
            </a:r>
            <a:endParaRPr kumimoji="0" lang="en-GB" sz="54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charset="0"/>
              <a:cs typeface="Times New Roman" charset="0"/>
            </a:endParaRPr>
          </a:p>
        </p:txBody>
      </p:sp>
      <p:sp>
        <p:nvSpPr>
          <p:cNvPr id="2" name="Right Arrow 1"/>
          <p:cNvSpPr/>
          <p:nvPr/>
        </p:nvSpPr>
        <p:spPr bwMode="auto">
          <a:xfrm rot="3832726">
            <a:off x="1671068" y="1306735"/>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8" name="Right Arrow 7"/>
          <p:cNvSpPr/>
          <p:nvPr/>
        </p:nvSpPr>
        <p:spPr bwMode="auto">
          <a:xfrm rot="5602414">
            <a:off x="4119340" y="1162718"/>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9" name="Right Arrow 8"/>
          <p:cNvSpPr/>
          <p:nvPr/>
        </p:nvSpPr>
        <p:spPr bwMode="auto">
          <a:xfrm rot="8829936">
            <a:off x="6711628" y="1018702"/>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10" name="Right Arrow 9"/>
          <p:cNvSpPr/>
          <p:nvPr/>
        </p:nvSpPr>
        <p:spPr bwMode="auto">
          <a:xfrm rot="19317366">
            <a:off x="1402732" y="3511362"/>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11" name="Right Arrow 10"/>
          <p:cNvSpPr/>
          <p:nvPr/>
        </p:nvSpPr>
        <p:spPr bwMode="auto">
          <a:xfrm rot="14808999">
            <a:off x="3903316" y="3827014"/>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12" name="Right Arrow 11"/>
          <p:cNvSpPr/>
          <p:nvPr/>
        </p:nvSpPr>
        <p:spPr bwMode="auto">
          <a:xfrm rot="12131303">
            <a:off x="7070078" y="3141985"/>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Tree>
    <p:extLst>
      <p:ext uri="{BB962C8B-B14F-4D97-AF65-F5344CB8AC3E}">
        <p14:creationId xmlns:p14="http://schemas.microsoft.com/office/powerpoint/2010/main" val="2059723213"/>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par>
                          <p:cTn id="22" fill="hold">
                            <p:stCondLst>
                              <p:cond delay="2500"/>
                            </p:stCondLst>
                            <p:childTnLst>
                              <p:par>
                                <p:cTn id="23" presetID="22" presetClass="entr" presetSubtype="4"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3000"/>
                            </p:stCondLst>
                            <p:childTnLst>
                              <p:par>
                                <p:cTn id="27" presetID="2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par>
                          <p:cTn id="30" fill="hold">
                            <p:stCondLst>
                              <p:cond delay="3500"/>
                            </p:stCondLst>
                            <p:childTnLst>
                              <p:par>
                                <p:cTn id="31" presetID="22" presetClass="entr" presetSubtype="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8" grpId="0" animBg="1"/>
      <p:bldP spid="9" grpId="0" animBg="1"/>
      <p:bldP spid="10" grpId="0" animBg="1"/>
      <p:bldP spid="11" grpId="0" animBg="1"/>
      <p:bldP spid="12"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0291" name="Text Box 3"/>
          <p:cNvSpPr txBox="1">
            <a:spLocks noChangeArrowheads="1"/>
          </p:cNvSpPr>
          <p:nvPr/>
        </p:nvSpPr>
        <p:spPr bwMode="auto">
          <a:xfrm>
            <a:off x="4191000" y="6202363"/>
            <a:ext cx="4800600" cy="57943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عزرا 4: 23-24</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0292" name="Text Box 4"/>
          <p:cNvSpPr txBox="1">
            <a:spLocks noChangeArrowheads="1"/>
          </p:cNvSpPr>
          <p:nvPr/>
        </p:nvSpPr>
        <p:spPr bwMode="auto">
          <a:xfrm>
            <a:off x="762000" y="1954575"/>
            <a:ext cx="8001000" cy="255454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536 ق.م : حينئذ لما قرأت رسالة أرتحشستا الملك أمام رحوم وشمشاي الكاتب ورفقائهما ذهبوا بسرعة إلى أورشليم إلى اليهود وأوقفوهم بذراع وقوة حينئذ توقف عمل بيت الله الذي في أورشليم وكان متوقفاً إلى السنة الثانية من ملك دارسوس ملك فارس (520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Title 4"/>
          <p:cNvSpPr>
            <a:spLocks noGrp="1"/>
          </p:cNvSpPr>
          <p:nvPr>
            <p:ph type="title" idx="4294967295"/>
          </p:nvPr>
        </p:nvSpPr>
        <p:spPr>
          <a:xfrm>
            <a:off x="0" y="0"/>
            <a:ext cx="9144000" cy="1143000"/>
          </a:xfrm>
        </p:spPr>
        <p:txBody>
          <a:bodyPr/>
          <a:lstStyle/>
          <a:p>
            <a:pPr>
              <a:defRPr/>
            </a:pPr>
            <a:r>
              <a:rPr lang="ar-JO" sz="4000" dirty="0">
                <a:ea typeface="ＭＳ Ｐゴシック" charset="0"/>
                <a:cs typeface="Arial" panose="020B0604020202020204" pitchFamily="34" charset="0"/>
              </a:rPr>
              <a:t>السياق</a:t>
            </a:r>
            <a:br>
              <a:rPr lang="en-US" sz="4000" dirty="0">
                <a:ea typeface="ＭＳ Ｐゴシック" charset="0"/>
                <a:cs typeface="Arial" panose="020B0604020202020204" pitchFamily="34" charset="0"/>
              </a:rPr>
            </a:br>
            <a:r>
              <a:rPr lang="ar-JO" sz="4000" dirty="0">
                <a:ea typeface="ＭＳ Ｐゴシック" charset="0"/>
                <a:cs typeface="Arial" panose="020B0604020202020204" pitchFamily="34" charset="0"/>
              </a:rPr>
              <a:t>مقاومة إعادة بناء الهيكل</a:t>
            </a:r>
            <a:endParaRPr lang="en-US" sz="4000" dirty="0">
              <a:ea typeface="ＭＳ Ｐゴシック" charset="0"/>
              <a:cs typeface="Arial" panose="020B0604020202020204" pitchFamily="34" charset="0"/>
            </a:endParaRPr>
          </a:p>
        </p:txBody>
      </p:sp>
    </p:spTree>
  </p:cSld>
  <p:clrMapOvr>
    <a:masterClrMapping/>
  </p:clrMapOvr>
  <p:transition spd="med">
    <p:randomBar dir="vert"/>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5" descr="haggai-tem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0"/>
            <a:ext cx="9182101"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7" name="Rectangle 2"/>
          <p:cNvSpPr>
            <a:spLocks noGrp="1" noChangeArrowheads="1"/>
          </p:cNvSpPr>
          <p:nvPr>
            <p:ph type="title"/>
          </p:nvPr>
        </p:nvSpPr>
        <p:spPr>
          <a:xfrm>
            <a:off x="34925" y="5445125"/>
            <a:ext cx="8929688" cy="1143000"/>
          </a:xfrm>
          <a:noFill/>
          <a:ln>
            <a:noFill/>
          </a:ln>
        </p:spPr>
        <p:txBody>
          <a:bodyPr/>
          <a:lstStyle/>
          <a:p>
            <a:pPr algn="ctr" eaLnBrk="1" hangingPunct="1">
              <a:spcBef>
                <a:spcPct val="20000"/>
              </a:spcBef>
              <a:buClr>
                <a:schemeClr val="tx2"/>
              </a:buClr>
              <a:buSzPct val="75000"/>
            </a:pPr>
            <a:r>
              <a:rPr lang="ar-JO" sz="5400" b="1" kern="1200" dirty="0">
                <a:solidFill>
                  <a:schemeClr val="tx1"/>
                </a:solidFill>
                <a:effectLst>
                  <a:glow rad="355600">
                    <a:schemeClr val="bg2"/>
                  </a:glow>
                </a:effectLst>
                <a:latin typeface="Arial" panose="020B0604020202020204" pitchFamily="34" charset="0"/>
                <a:ea typeface="ＭＳ Ｐゴシック" charset="0"/>
                <a:cs typeface="Times New Roman" charset="0"/>
              </a:rPr>
              <a:t>مقاومة إعادة البناء</a:t>
            </a:r>
            <a:endParaRPr lang="en-US" sz="5400" b="1" kern="1200" dirty="0">
              <a:solidFill>
                <a:schemeClr val="tx1"/>
              </a:solidFill>
              <a:effectLst>
                <a:glow rad="355600">
                  <a:schemeClr val="bg2"/>
                </a:glow>
              </a:effectLst>
              <a:latin typeface="Arial" panose="020B0604020202020204" pitchFamily="34" charset="0"/>
              <a:ea typeface="ＭＳ Ｐゴシック" charset="0"/>
              <a:cs typeface="Times New Roman" charset="0"/>
            </a:endParaRPr>
          </a:p>
        </p:txBody>
      </p:sp>
      <p:sp>
        <p:nvSpPr>
          <p:cNvPr id="123907" name="Text Box 4"/>
          <p:cNvSpPr txBox="1">
            <a:spLocks noChangeArrowheads="1"/>
          </p:cNvSpPr>
          <p:nvPr/>
        </p:nvSpPr>
        <p:spPr bwMode="auto">
          <a:xfrm>
            <a:off x="8458200" y="87313"/>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641</a:t>
            </a:r>
            <a:endParaRPr kumimoji="0" lang="en-US"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endParaRPr>
          </a:p>
        </p:txBody>
      </p:sp>
      <p:sp>
        <p:nvSpPr>
          <p:cNvPr id="123908" name="Rectangle 3"/>
          <p:cNvSpPr txBox="1">
            <a:spLocks noChangeArrowheads="1"/>
          </p:cNvSpPr>
          <p:nvPr/>
        </p:nvSpPr>
        <p:spPr bwMode="auto">
          <a:xfrm>
            <a:off x="2699792" y="2636912"/>
            <a:ext cx="3873197"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Tx/>
              <a:buNone/>
              <a:tabLst/>
              <a:defRPr/>
            </a:pPr>
            <a:r>
              <a:rPr kumimoji="0" lang="ar-JO" sz="5400" b="1" u="none" strike="noStrike" kern="1200" cap="none" spc="0" normalizeH="0" baseline="0" noProof="0" dirty="0">
                <a:ln>
                  <a:noFill/>
                </a:ln>
                <a:solidFill>
                  <a:srgbClr val="FFFFFF"/>
                </a:solidFill>
                <a:effectLst>
                  <a:glow rad="863600">
                    <a:srgbClr val="000000"/>
                  </a:glow>
                </a:effectLst>
                <a:uLnTx/>
                <a:uFillTx/>
                <a:latin typeface="Arial" panose="020B0604020202020204" pitchFamily="34" charset="0"/>
                <a:ea typeface="ＭＳ Ｐゴシック" charset="0"/>
                <a:cs typeface="Times New Roman" charset="0"/>
              </a:rPr>
              <a:t>من الداخل</a:t>
            </a:r>
            <a:endParaRPr kumimoji="0" lang="en-GB" sz="5400" b="1" u="none" strike="noStrike" kern="1200" cap="none" spc="0" normalizeH="0" baseline="0" noProof="0" dirty="0">
              <a:ln>
                <a:noFill/>
              </a:ln>
              <a:solidFill>
                <a:srgbClr val="FFFFFF"/>
              </a:solidFill>
              <a:effectLst>
                <a:glow rad="863600">
                  <a:srgbClr val="000000"/>
                </a:glow>
              </a:effectLst>
              <a:uLnTx/>
              <a:uFillTx/>
              <a:latin typeface="Arial" panose="020B0604020202020204" pitchFamily="34" charset="0"/>
              <a:ea typeface="ＭＳ Ｐゴシック" charset="0"/>
              <a:cs typeface="Times New Roman" charset="0"/>
            </a:endParaRPr>
          </a:p>
        </p:txBody>
      </p:sp>
    </p:spTree>
    <p:extLst>
      <p:ext uri="{BB962C8B-B14F-4D97-AF65-F5344CB8AC3E}">
        <p14:creationId xmlns:p14="http://schemas.microsoft.com/office/powerpoint/2010/main" val="3958441254"/>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3908"/>
                                        </p:tgtEl>
                                        <p:attrNameLst>
                                          <p:attrName>style.visibility</p:attrName>
                                        </p:attrNameLst>
                                      </p:cBhvr>
                                      <p:to>
                                        <p:strVal val="visible"/>
                                      </p:to>
                                    </p:set>
                                    <p:anim calcmode="lin" valueType="num">
                                      <p:cBhvr>
                                        <p:cTn id="7" dur="1000" fill="hold"/>
                                        <p:tgtEl>
                                          <p:spTgt spid="123908"/>
                                        </p:tgtEl>
                                        <p:attrNameLst>
                                          <p:attrName>ppt_w</p:attrName>
                                        </p:attrNameLst>
                                      </p:cBhvr>
                                      <p:tavLst>
                                        <p:tav tm="0">
                                          <p:val>
                                            <p:strVal val="#ppt_w*0.70"/>
                                          </p:val>
                                        </p:tav>
                                        <p:tav tm="100000">
                                          <p:val>
                                            <p:strVal val="#ppt_w"/>
                                          </p:val>
                                        </p:tav>
                                      </p:tavLst>
                                    </p:anim>
                                    <p:anim calcmode="lin" valueType="num">
                                      <p:cBhvr>
                                        <p:cTn id="8" dur="1000" fill="hold"/>
                                        <p:tgtEl>
                                          <p:spTgt spid="123908"/>
                                        </p:tgtEl>
                                        <p:attrNameLst>
                                          <p:attrName>ppt_h</p:attrName>
                                        </p:attrNameLst>
                                      </p:cBhvr>
                                      <p:tavLst>
                                        <p:tav tm="0">
                                          <p:val>
                                            <p:strVal val="#ppt_h"/>
                                          </p:val>
                                        </p:tav>
                                        <p:tav tm="100000">
                                          <p:val>
                                            <p:strVal val="#ppt_h"/>
                                          </p:val>
                                        </p:tav>
                                      </p:tavLst>
                                    </p:anim>
                                    <p:animEffect transition="in" filter="fade">
                                      <p:cBhvr>
                                        <p:cTn id="9" dur="10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026"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ail" charset="0"/>
              <a:ea typeface="ＭＳ Ｐゴシック" charset="0"/>
              <a:cs typeface="Arail" charset="0"/>
            </a:endParaRPr>
          </a:p>
        </p:txBody>
      </p:sp>
      <p:sp>
        <p:nvSpPr>
          <p:cNvPr id="139267" name="Text Box 1027"/>
          <p:cNvSpPr txBox="1">
            <a:spLocks noChangeArrowheads="1"/>
          </p:cNvSpPr>
          <p:nvPr/>
        </p:nvSpPr>
        <p:spPr bwMode="auto">
          <a:xfrm>
            <a:off x="4419600" y="6400800"/>
            <a:ext cx="48768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ail"/>
                <a:ea typeface="ＭＳ Ｐゴシック" charset="0"/>
                <a:cs typeface="Arail"/>
              </a:rPr>
              <a:t>Walk Through The Bible </a:t>
            </a:r>
            <a:r>
              <a:rPr kumimoji="0" lang="en-US" sz="2400" b="1" i="0" u="none" strike="noStrike" kern="1200" cap="none" spc="0" normalizeH="0" baseline="0" noProof="0">
                <a:ln>
                  <a:noFill/>
                </a:ln>
                <a:solidFill>
                  <a:srgbClr val="FFFFFF"/>
                </a:solidFill>
                <a:effectLst/>
                <a:uLnTx/>
                <a:uFillTx/>
                <a:latin typeface="Arail"/>
                <a:ea typeface="Times New Roman" pitchFamily="-107" charset="0"/>
                <a:cs typeface="Arail"/>
              </a:rPr>
              <a:t>©</a:t>
            </a:r>
            <a:r>
              <a:rPr kumimoji="0" lang="en-US" sz="2400" b="1" i="0" u="none" strike="noStrike" kern="1200" cap="none" spc="0" normalizeH="0" baseline="0" noProof="0">
                <a:ln>
                  <a:noFill/>
                </a:ln>
                <a:solidFill>
                  <a:srgbClr val="FFFFFF"/>
                </a:solidFill>
                <a:effectLst/>
                <a:uLnTx/>
                <a:uFillTx/>
                <a:latin typeface="Arail"/>
                <a:ea typeface="ＭＳ Ｐゴシック" charset="0"/>
                <a:cs typeface="Arail"/>
              </a:rPr>
              <a:t>1989</a:t>
            </a:r>
          </a:p>
        </p:txBody>
      </p:sp>
      <p:sp>
        <p:nvSpPr>
          <p:cNvPr id="139268" name="Text Box 1028"/>
          <p:cNvSpPr txBox="1">
            <a:spLocks noChangeArrowheads="1"/>
          </p:cNvSpPr>
          <p:nvPr/>
        </p:nvSpPr>
        <p:spPr bwMode="auto">
          <a:xfrm>
            <a:off x="381000" y="84138"/>
            <a:ext cx="5029200" cy="8239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ru-RU" sz="48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a:t>
            </a:r>
            <a:r>
              <a:rPr kumimoji="0" lang="ar-SA" sz="48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الهيكل</a:t>
            </a:r>
            <a:r>
              <a:rPr kumimoji="0" lang="ru-RU" sz="48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a:t>
            </a:r>
            <a:endParaRPr kumimoji="0" lang="en-US" sz="4800" b="1" i="0" u="none" strike="noStrike" kern="1200" cap="none" spc="0" normalizeH="0" baseline="0" noProof="0" dirty="0">
              <a:ln>
                <a:noFill/>
              </a:ln>
              <a:solidFill>
                <a:srgbClr val="FFFFFF"/>
              </a:solidFill>
              <a:effectLst/>
              <a:uLnTx/>
              <a:uFillTx/>
              <a:latin typeface="Arail" charset="0"/>
              <a:ea typeface="ＭＳ Ｐゴシック" charset="0"/>
              <a:cs typeface="Arail" charset="0"/>
            </a:endParaRPr>
          </a:p>
        </p:txBody>
      </p:sp>
      <p:sp>
        <p:nvSpPr>
          <p:cNvPr id="139269" name="Text Box 1029"/>
          <p:cNvSpPr txBox="1">
            <a:spLocks noChangeArrowheads="1"/>
          </p:cNvSpPr>
          <p:nvPr/>
        </p:nvSpPr>
        <p:spPr bwMode="auto">
          <a:xfrm>
            <a:off x="3429000" y="84138"/>
            <a:ext cx="5334000" cy="8239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SA" sz="4800" b="1" i="1" u="none" strike="noStrike" kern="1200" cap="none" spc="0" normalizeH="0" baseline="0" noProof="0" dirty="0">
                <a:ln>
                  <a:noFill/>
                </a:ln>
                <a:solidFill>
                  <a:srgbClr val="FFFFFF"/>
                </a:solidFill>
                <a:effectLst/>
                <a:uLnTx/>
                <a:uFillTx/>
                <a:latin typeface="Arail"/>
                <a:ea typeface="ＭＳ Ｐゴシック" charset="0"/>
                <a:cs typeface="Arail"/>
              </a:rPr>
              <a:t>حجّي</a:t>
            </a:r>
            <a:endParaRPr kumimoji="0" lang="en-US" sz="4800" b="1" i="1" u="none" strike="noStrike" kern="1200" cap="none" spc="0" normalizeH="0" baseline="0" noProof="0" dirty="0">
              <a:ln>
                <a:noFill/>
              </a:ln>
              <a:solidFill>
                <a:srgbClr val="FFFFFF"/>
              </a:solidFill>
              <a:effectLst/>
              <a:uLnTx/>
              <a:uFillTx/>
              <a:latin typeface="Arail"/>
              <a:ea typeface="ＭＳ Ｐゴシック" charset="0"/>
              <a:cs typeface="Arail"/>
            </a:endParaRPr>
          </a:p>
        </p:txBody>
      </p:sp>
      <p:pic>
        <p:nvPicPr>
          <p:cNvPr id="124933" name="Picture 1030" descr="Hagga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5400" y="1143000"/>
            <a:ext cx="6324600" cy="478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6"/>
          <p:cNvSpPr>
            <a:spLocks noGrp="1"/>
          </p:cNvSpPr>
          <p:nvPr>
            <p:ph type="title" idx="4294967295"/>
          </p:nvPr>
        </p:nvSpPr>
        <p:spPr>
          <a:xfrm>
            <a:off x="685800" y="838200"/>
            <a:ext cx="7772400" cy="1143000"/>
          </a:xfrm>
        </p:spPr>
        <p:txBody>
          <a:bodyPr/>
          <a:lstStyle/>
          <a:p>
            <a:pPr>
              <a:defRPr/>
            </a:pPr>
            <a:r>
              <a:rPr lang="en-US" dirty="0">
                <a:solidFill>
                  <a:schemeClr val="bg2"/>
                </a:solidFill>
                <a:effectLst>
                  <a:outerShdw blurRad="38100" dist="38100" dir="2700000" algn="tl">
                    <a:srgbClr val="FFFFFF"/>
                  </a:outerShdw>
                </a:effectLst>
                <a:latin typeface="Arail" charset="0"/>
                <a:ea typeface="ＭＳ Ｐゴシック" charset="0"/>
                <a:cs typeface="Arail" charset="0"/>
              </a:rPr>
              <a:t>Hug-I</a:t>
            </a:r>
          </a:p>
        </p:txBody>
      </p:sp>
    </p:spTree>
    <p:extLst>
      <p:ext uri="{BB962C8B-B14F-4D97-AF65-F5344CB8AC3E}">
        <p14:creationId xmlns:p14="http://schemas.microsoft.com/office/powerpoint/2010/main" val="323336668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139268"/>
                                        </p:tgtEl>
                                        <p:attrNameLst>
                                          <p:attrName>style.visibility</p:attrName>
                                        </p:attrNameLst>
                                      </p:cBhvr>
                                      <p:to>
                                        <p:strVal val="visible"/>
                                      </p:to>
                                    </p:set>
                                    <p:animEffect transition="in" filter="dissolve">
                                      <p:cBhvr>
                                        <p:cTn id="7" dur="500"/>
                                        <p:tgtEl>
                                          <p:spTgt spid="139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8" grpId="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1" descr="time ey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4" name="Rectangle 1026"/>
          <p:cNvSpPr>
            <a:spLocks noGrp="1" noChangeArrowheads="1"/>
          </p:cNvSpPr>
          <p:nvPr>
            <p:ph type="title"/>
          </p:nvPr>
        </p:nvSpPr>
        <p:spPr>
          <a:xfrm>
            <a:off x="304800" y="609600"/>
            <a:ext cx="8458200" cy="1219200"/>
          </a:xfrm>
        </p:spPr>
        <p:txBody>
          <a:bodyPr/>
          <a:lstStyle/>
          <a:p>
            <a:pPr algn="ctr" eaLnBrk="1" hangingPunct="1"/>
            <a:r>
              <a:rPr lang="ar-SA" sz="4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rPr>
              <a:t>التاريخ</a:t>
            </a:r>
            <a:endParaRPr lang="en-US" sz="2800" b="1" dirty="0">
              <a:latin typeface="Arial" panose="020B0604020202020204" pitchFamily="34" charset="0"/>
              <a:ea typeface="ＭＳ Ｐゴシック" charset="0"/>
              <a:cs typeface="Arial" panose="020B0604020202020204" pitchFamily="34" charset="0"/>
            </a:endParaRPr>
          </a:p>
        </p:txBody>
      </p:sp>
      <p:sp>
        <p:nvSpPr>
          <p:cNvPr id="125955" name="Text Box 1028"/>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ail" charset="0"/>
                <a:ea typeface="ＭＳ Ｐゴシック" charset="0"/>
                <a:cs typeface="Arail" charset="0"/>
              </a:rPr>
              <a:t>641</a:t>
            </a:r>
          </a:p>
        </p:txBody>
      </p:sp>
      <p:sp>
        <p:nvSpPr>
          <p:cNvPr id="5" name="Rectangle 1027"/>
          <p:cNvSpPr txBox="1">
            <a:spLocks noChangeArrowheads="1"/>
          </p:cNvSpPr>
          <p:nvPr/>
        </p:nvSpPr>
        <p:spPr bwMode="auto">
          <a:xfrm>
            <a:off x="1214438" y="2060575"/>
            <a:ext cx="6309890" cy="381635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00FFFF"/>
              </a:buClr>
              <a:buSzPct val="75000"/>
              <a:buFont typeface="Wingdings" charset="0"/>
              <a:buChar char="n"/>
              <a:defRPr/>
            </a:pPr>
            <a:r>
              <a:rPr kumimoji="0" lang="ar-SA"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حجي </a:t>
            </a:r>
            <a:r>
              <a:rPr kumimoji="0" lang="ar-SA" sz="4000" b="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هوأكثر</a:t>
            </a:r>
            <a:r>
              <a:rPr kumimoji="0" lang="ar-SA"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 أسفار الكتاب المقدس تأريخًا ، حيث يسجل الرسائل المعطاة بين آب وكانون أول عام 520 قبل الميلاد</a:t>
            </a:r>
            <a:endParaRPr kumimoji="0" lang="en-GB"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2644586263"/>
      </p:ext>
    </p:extLst>
  </p:cSld>
  <p:clrMapOvr>
    <a:masterClrMapping/>
  </p:clrMapOvr>
  <p:transition>
    <p:blinds/>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59746" name="Group 4"/>
          <p:cNvGrpSpPr>
            <a:grpSpLocks/>
          </p:cNvGrpSpPr>
          <p:nvPr/>
        </p:nvGrpSpPr>
        <p:grpSpPr bwMode="auto">
          <a:xfrm>
            <a:off x="609600" y="4235450"/>
            <a:ext cx="8153400" cy="1484313"/>
            <a:chOff x="432" y="1948"/>
            <a:chExt cx="5136" cy="935"/>
          </a:xfrm>
        </p:grpSpPr>
        <p:sp>
          <p:nvSpPr>
            <p:cNvPr id="166917"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18" name="Text Box 6"/>
            <p:cNvSpPr txBox="1">
              <a:spLocks noChangeArrowheads="1"/>
            </p:cNvSpPr>
            <p:nvPr/>
          </p:nvSpPr>
          <p:spPr bwMode="auto">
            <a:xfrm>
              <a:off x="4464" y="2476"/>
              <a:ext cx="894"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كانون 1</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19"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0" name="Text Box 8"/>
            <p:cNvSpPr txBox="1">
              <a:spLocks noChangeArrowheads="1"/>
            </p:cNvSpPr>
            <p:nvPr/>
          </p:nvSpPr>
          <p:spPr bwMode="auto">
            <a:xfrm>
              <a:off x="1815"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أيلول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1"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2" name="Text Box 10"/>
            <p:cNvSpPr txBox="1">
              <a:spLocks noChangeArrowheads="1"/>
            </p:cNvSpPr>
            <p:nvPr/>
          </p:nvSpPr>
          <p:spPr bwMode="auto">
            <a:xfrm>
              <a:off x="2523" y="2476"/>
              <a:ext cx="981"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تشرين 1</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3"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4" name="Text Box 12"/>
            <p:cNvSpPr txBox="1">
              <a:spLocks noChangeArrowheads="1"/>
            </p:cNvSpPr>
            <p:nvPr/>
          </p:nvSpPr>
          <p:spPr bwMode="auto">
            <a:xfrm>
              <a:off x="3468" y="2476"/>
              <a:ext cx="1035"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تشرين 2</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5"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6" name="Text Box 14"/>
            <p:cNvSpPr txBox="1">
              <a:spLocks noChangeArrowheads="1"/>
            </p:cNvSpPr>
            <p:nvPr/>
          </p:nvSpPr>
          <p:spPr bwMode="auto">
            <a:xfrm>
              <a:off x="933" y="2476"/>
              <a:ext cx="747"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آب</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7"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8"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66929" name="AutoShape 17"/>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0" name="Text Box 18"/>
          <p:cNvSpPr txBox="1">
            <a:spLocks noChangeArrowheads="1"/>
          </p:cNvSpPr>
          <p:nvPr/>
        </p:nvSpPr>
        <p:spPr bwMode="auto">
          <a:xfrm>
            <a:off x="1828800" y="1981200"/>
            <a:ext cx="1447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29 / 8</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1</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1" name="AutoShape 19"/>
          <p:cNvSpPr>
            <a:spLocks noChangeArrowheads="1"/>
          </p:cNvSpPr>
          <p:nvPr/>
        </p:nvSpPr>
        <p:spPr bwMode="auto">
          <a:xfrm flipV="1">
            <a:off x="47625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2" name="Text Box 20"/>
          <p:cNvSpPr txBox="1">
            <a:spLocks noChangeArrowheads="1"/>
          </p:cNvSpPr>
          <p:nvPr/>
        </p:nvSpPr>
        <p:spPr bwMode="auto">
          <a:xfrm>
            <a:off x="4114800" y="1981200"/>
            <a:ext cx="1752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 / 10</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3" name="Text Box 21"/>
          <p:cNvSpPr txBox="1">
            <a:spLocks noChangeArrowheads="1"/>
          </p:cNvSpPr>
          <p:nvPr/>
        </p:nvSpPr>
        <p:spPr bwMode="auto">
          <a:xfrm>
            <a:off x="2895600" y="1981200"/>
            <a:ext cx="1752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 / 9</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15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4" name="AutoShape 22"/>
          <p:cNvSpPr>
            <a:spLocks noChangeArrowheads="1"/>
          </p:cNvSpPr>
          <p:nvPr/>
        </p:nvSpPr>
        <p:spPr bwMode="auto">
          <a:xfrm flipV="1">
            <a:off x="354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5" name="AutoShape 23"/>
          <p:cNvSpPr>
            <a:spLocks noChangeArrowheads="1"/>
          </p:cNvSpPr>
          <p:nvPr/>
        </p:nvSpPr>
        <p:spPr bwMode="auto">
          <a:xfrm flipV="1">
            <a:off x="735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6" name="Text Box 24"/>
          <p:cNvSpPr txBox="1">
            <a:spLocks noChangeArrowheads="1"/>
          </p:cNvSpPr>
          <p:nvPr/>
        </p:nvSpPr>
        <p:spPr bwMode="auto">
          <a:xfrm>
            <a:off x="5943600" y="1981200"/>
            <a:ext cx="3276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 / 12</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10، 18، 20</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7" name="Text Box 25"/>
          <p:cNvSpPr txBox="1">
            <a:spLocks noChangeArrowheads="1"/>
          </p:cNvSpPr>
          <p:nvPr/>
        </p:nvSpPr>
        <p:spPr bwMode="auto">
          <a:xfrm>
            <a:off x="3124200" y="5927725"/>
            <a:ext cx="27432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520 ق.م</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 name="Title 25"/>
          <p:cNvSpPr>
            <a:spLocks noGrp="1"/>
          </p:cNvSpPr>
          <p:nvPr>
            <p:ph type="title" idx="4294967295"/>
          </p:nvPr>
        </p:nvSpPr>
        <p:spPr>
          <a:xfrm>
            <a:off x="0" y="76200"/>
            <a:ext cx="9525000" cy="1143000"/>
          </a:xfrm>
        </p:spPr>
        <p:txBody>
          <a:bodyPr/>
          <a:lstStyle/>
          <a:p>
            <a:pPr>
              <a:defRPr/>
            </a:pPr>
            <a:r>
              <a:rPr lang="ar-JO" sz="4800" dirty="0">
                <a:solidFill>
                  <a:schemeClr val="tx1"/>
                </a:solidFill>
                <a:ea typeface="ＭＳ Ｐゴシック" charset="0"/>
                <a:cs typeface="Arial" panose="020B0604020202020204" pitchFamily="34" charset="0"/>
              </a:rPr>
              <a:t>التواريخ في حجي (2: 10، 18، 20)</a:t>
            </a:r>
            <a:endParaRPr lang="en-US" dirty="0">
              <a:ea typeface="ＭＳ Ｐゴシック" charset="0"/>
              <a:cs typeface="Arial" panose="020B0604020202020204" pitchFamily="34" charset="0"/>
            </a:endParaRPr>
          </a:p>
        </p:txBody>
      </p:sp>
    </p:spTree>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8977"/>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dirty="0">
                <a:effectLst>
                  <a:glow rad="127000">
                    <a:schemeClr val="tx1"/>
                  </a:glow>
                </a:effectLst>
                <a:ea typeface="ＭＳ Ｐゴシック" charset="0"/>
              </a:rPr>
              <a:t>كن عابداً</a:t>
            </a:r>
            <a:endParaRPr lang="en-US" sz="8000" dirty="0">
              <a:effectLst>
                <a:glow rad="127000">
                  <a:schemeClr val="tx1"/>
                </a:glow>
              </a:effectLst>
              <a:ea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2639632720"/>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276872"/>
            <a:ext cx="9162256" cy="458112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047603"/>
          </a:xfrm>
          <a:effectLst>
            <a:outerShdw blurRad="63500" dist="35921" dir="2700000" algn="ctr" rotWithShape="0">
              <a:schemeClr val="tx2">
                <a:alpha val="74998"/>
              </a:schemeClr>
            </a:outerShdw>
          </a:effectLst>
        </p:spPr>
        <p:txBody>
          <a:bodyPr anchor="t"/>
          <a:lstStyle/>
          <a:p>
            <a:pPr>
              <a:defRPr/>
            </a:pPr>
            <a:r>
              <a:rPr lang="ar-JO" sz="3200" dirty="0">
                <a:effectLst>
                  <a:glow rad="127000">
                    <a:schemeClr val="tx1"/>
                  </a:glow>
                </a:effectLst>
                <a:ea typeface="ＭＳ Ｐゴシック" charset="0"/>
                <a:cs typeface="ＭＳ Ｐゴシック" charset="0"/>
              </a:rPr>
              <a:t>في السنة الثانية لداريوس الملك في الشهر السادس في أول يوم من الشهر كانت كلمة الرب عن يد حجي النبي إلى زربابل بن شألتئيل والي يهوذا وإلى يهوشع بن يهوصادق الكاهن العظيم قائلاً</a:t>
            </a:r>
            <a:br>
              <a:rPr lang="ar-JO" sz="3200" dirty="0">
                <a:effectLst>
                  <a:glow rad="127000">
                    <a:schemeClr val="tx1"/>
                  </a:glow>
                </a:effectLst>
                <a:ea typeface="ＭＳ Ｐゴシック" charset="0"/>
                <a:cs typeface="ＭＳ Ｐゴシック" charset="0"/>
              </a:rPr>
            </a:br>
            <a:r>
              <a:rPr lang="en-US" sz="3200" dirty="0">
                <a:effectLst>
                  <a:glow rad="127000">
                    <a:schemeClr val="tx1"/>
                  </a:glow>
                </a:effectLst>
                <a:ea typeface="ＭＳ Ｐゴシック" charset="0"/>
                <a:cs typeface="ＭＳ Ｐゴシック" charset="0"/>
              </a:rPr>
              <a:t>(</a:t>
            </a:r>
            <a:r>
              <a:rPr lang="ar-JO" sz="3200" dirty="0">
                <a:effectLst>
                  <a:glow rad="127000">
                    <a:schemeClr val="tx1"/>
                  </a:glow>
                </a:effectLst>
                <a:ea typeface="ＭＳ Ｐゴシック" charset="0"/>
                <a:cs typeface="ＭＳ Ｐゴシック" charset="0"/>
              </a:rPr>
              <a:t>1: 1</a:t>
            </a:r>
            <a:r>
              <a:rPr lang="en-US" sz="3200" dirty="0">
                <a:effectLst>
                  <a:glow rad="127000">
                    <a:schemeClr val="tx1"/>
                  </a:glow>
                </a:effectLst>
                <a:ea typeface="ＭＳ Ｐゴシック" charset="0"/>
                <a:cs typeface="ＭＳ Ｐゴシック" charset="0"/>
              </a:rPr>
              <a:t>)</a:t>
            </a:r>
          </a:p>
        </p:txBody>
      </p:sp>
    </p:spTree>
    <p:extLst>
      <p:ext uri="{BB962C8B-B14F-4D97-AF65-F5344CB8AC3E}">
        <p14:creationId xmlns:p14="http://schemas.microsoft.com/office/powerpoint/2010/main" val="282129035"/>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36512" y="-27384"/>
            <a:ext cx="7543800" cy="685800"/>
          </a:xfrm>
          <a:solidFill>
            <a:schemeClr val="bg2"/>
          </a:solidFill>
          <a:effectLst/>
        </p:spPr>
        <p:txBody>
          <a:bodyPr/>
          <a:lstStyle/>
          <a:p>
            <a:pPr algn="ctr">
              <a:defRPr/>
            </a:pPr>
            <a:r>
              <a:rPr kumimoji="0" lang="ar-JO" sz="3600" b="1" dirty="0">
                <a:solidFill>
                  <a:schemeClr val="tx1"/>
                </a:solidFill>
                <a:effectLst/>
                <a:latin typeface="Arial" panose="020B0604020202020204" pitchFamily="34" charset="0"/>
                <a:cs typeface="Arial" panose="020B0604020202020204" pitchFamily="34" charset="0"/>
              </a:rPr>
              <a:t>خط زمن المقاومة (عزرا 4)</a:t>
            </a:r>
            <a:endParaRPr kumimoji="0" lang="en-US" sz="3600" b="1" dirty="0">
              <a:solidFill>
                <a:schemeClr val="tx1"/>
              </a:solidFill>
              <a:effectLst/>
              <a:latin typeface="Arial" panose="020B0604020202020204" pitchFamily="34" charset="0"/>
              <a:cs typeface="Arial" panose="020B0604020202020204" pitchFamily="34" charset="0"/>
            </a:endParaRPr>
          </a:p>
        </p:txBody>
      </p:sp>
      <p:sp>
        <p:nvSpPr>
          <p:cNvPr id="613380" name="Text Box 4"/>
          <p:cNvSpPr txBox="1">
            <a:spLocks noChangeArrowheads="1"/>
          </p:cNvSpPr>
          <p:nvPr/>
        </p:nvSpPr>
        <p:spPr bwMode="auto">
          <a:xfrm>
            <a:off x="7504112" y="-27384"/>
            <a:ext cx="1676400" cy="461665"/>
          </a:xfrm>
          <a:prstGeom prst="rect">
            <a:avLst/>
          </a:prstGeom>
          <a:solidFill>
            <a:schemeClr val="bg2"/>
          </a:solidFill>
          <a:ln w="9525">
            <a:noFill/>
            <a:miter lim="800000"/>
            <a:headEnd/>
            <a:tailEnd/>
          </a:ln>
          <a:effectLst/>
        </p:spPr>
        <p:txBody>
          <a:bodyPr>
            <a:spAutoFit/>
          </a:bodyPr>
          <a:lstStyle/>
          <a:p>
            <a:pPr>
              <a:defRPr/>
            </a:pPr>
            <a:r>
              <a:rPr lang="ar-JO" b="1" dirty="0">
                <a:solidFill>
                  <a:srgbClr val="FFFFFF"/>
                </a:solidFill>
                <a:latin typeface="Arial" panose="020B0604020202020204" pitchFamily="34" charset="0"/>
                <a:cs typeface="Arial" panose="020B0604020202020204" pitchFamily="34" charset="0"/>
              </a:rPr>
              <a:t>232 و342</a:t>
            </a:r>
            <a:endParaRPr lang="en-US" b="1" dirty="0">
              <a:solidFill>
                <a:srgbClr val="FFFFFF"/>
              </a:solidFill>
              <a:latin typeface="Arial" panose="020B0604020202020204" pitchFamily="34" charset="0"/>
              <a:cs typeface="Arial" panose="020B0604020202020204" pitchFamily="34" charset="0"/>
            </a:endParaRPr>
          </a:p>
        </p:txBody>
      </p:sp>
      <p:sp>
        <p:nvSpPr>
          <p:cNvPr id="12" name="Rectangle 73"/>
          <p:cNvSpPr>
            <a:spLocks noChangeArrowheads="1"/>
          </p:cNvSpPr>
          <p:nvPr/>
        </p:nvSpPr>
        <p:spPr bwMode="auto">
          <a:xfrm rot="21590444">
            <a:off x="4495800" y="6390297"/>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b="1" dirty="0">
              <a:solidFill>
                <a:srgbClr val="FFFFFF"/>
              </a:solidFill>
              <a:latin typeface="Arial" panose="020B0604020202020204" pitchFamily="34" charset="0"/>
              <a:cs typeface="Arial" panose="020B0604020202020204" pitchFamily="34" charset="0"/>
            </a:endParaRPr>
          </a:p>
        </p:txBody>
      </p:sp>
      <p:sp>
        <p:nvSpPr>
          <p:cNvPr id="13" name="Text Box 69"/>
          <p:cNvSpPr txBox="1">
            <a:spLocks noChangeArrowheads="1"/>
          </p:cNvSpPr>
          <p:nvPr/>
        </p:nvSpPr>
        <p:spPr bwMode="auto">
          <a:xfrm rot="21591923">
            <a:off x="4568825" y="6385535"/>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0" hangingPunct="0">
              <a:defRPr/>
            </a:pPr>
            <a:r>
              <a:rPr lang="ar-JO" sz="1000" b="1" dirty="0">
                <a:solidFill>
                  <a:srgbClr val="000090"/>
                </a:solidFill>
                <a:latin typeface="Arial" panose="020B0604020202020204" pitchFamily="34" charset="0"/>
                <a:cs typeface="Arial" panose="020B0604020202020204" pitchFamily="34" charset="0"/>
              </a:rPr>
              <a:t>قائمة ملوك وأنبياء العهد القديم</a:t>
            </a:r>
            <a:endParaRPr lang="en-US" sz="1000" b="1" dirty="0">
              <a:solidFill>
                <a:srgbClr val="000090"/>
              </a:solidFill>
              <a:latin typeface="Arial" panose="020B0604020202020204" pitchFamily="34" charset="0"/>
              <a:cs typeface="Arial" panose="020B0604020202020204" pitchFamily="34" charset="0"/>
            </a:endParaRPr>
          </a:p>
        </p:txBody>
      </p:sp>
      <p:sp>
        <p:nvSpPr>
          <p:cNvPr id="14" name="Text Box 72"/>
          <p:cNvSpPr txBox="1">
            <a:spLocks noChangeArrowheads="1"/>
          </p:cNvSpPr>
          <p:nvPr/>
        </p:nvSpPr>
        <p:spPr bwMode="auto">
          <a:xfrm rot="21591923">
            <a:off x="4568825" y="6552222"/>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dirty="0">
                <a:solidFill>
                  <a:srgbClr val="000000"/>
                </a:solidFill>
                <a:latin typeface="Arial" panose="020B0604020202020204" pitchFamily="34" charset="0"/>
                <a:ea typeface="Arial" charset="0"/>
                <a:cs typeface="Arial" panose="020B0604020202020204" pitchFamily="34" charset="0"/>
              </a:rPr>
              <a:t>John C. Whitcomb, 4</a:t>
            </a:r>
            <a:r>
              <a:rPr lang="en-US" sz="800" b="1" baseline="30000" dirty="0">
                <a:solidFill>
                  <a:srgbClr val="000000"/>
                </a:solidFill>
                <a:latin typeface="Arial" panose="020B0604020202020204" pitchFamily="34" charset="0"/>
                <a:ea typeface="Arial" charset="0"/>
                <a:cs typeface="Arial" panose="020B0604020202020204" pitchFamily="34" charset="0"/>
              </a:rPr>
              <a:t>th</a:t>
            </a:r>
            <a:r>
              <a:rPr lang="en-US" sz="800" b="1" dirty="0">
                <a:solidFill>
                  <a:srgbClr val="000000"/>
                </a:solidFill>
                <a:latin typeface="Arial" panose="020B0604020202020204" pitchFamily="34" charset="0"/>
                <a:ea typeface="Arial" charset="0"/>
                <a:cs typeface="Arial" panose="020B0604020202020204" pitchFamily="34" charset="0"/>
              </a:rPr>
              <a:t> rev. ed., Winona Lake, IN: BMH Books, 1962, 1968, p. 2</a:t>
            </a:r>
          </a:p>
        </p:txBody>
      </p:sp>
      <p:grpSp>
        <p:nvGrpSpPr>
          <p:cNvPr id="4" name="Group 3"/>
          <p:cNvGrpSpPr/>
          <p:nvPr/>
        </p:nvGrpSpPr>
        <p:grpSpPr>
          <a:xfrm>
            <a:off x="107504" y="2924944"/>
            <a:ext cx="1656184" cy="1728192"/>
            <a:chOff x="107504" y="2996952"/>
            <a:chExt cx="1656184" cy="1728192"/>
          </a:xfrm>
        </p:grpSpPr>
        <p:sp>
          <p:nvSpPr>
            <p:cNvPr id="2" name="Down Arrow Callout 1"/>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6" name="Text Box 4"/>
            <p:cNvSpPr txBox="1">
              <a:spLocks noChangeArrowheads="1"/>
            </p:cNvSpPr>
            <p:nvPr/>
          </p:nvSpPr>
          <p:spPr bwMode="auto">
            <a:xfrm>
              <a:off x="107504" y="3068960"/>
              <a:ext cx="1656184" cy="707886"/>
            </a:xfrm>
            <a:prstGeom prst="rect">
              <a:avLst/>
            </a:prstGeom>
            <a:noFill/>
            <a:ln w="9525">
              <a:noFill/>
              <a:miter lim="800000"/>
              <a:headEnd/>
              <a:tailEnd/>
            </a:ln>
            <a:effectLst/>
          </p:spPr>
          <p:txBody>
            <a:bodyPr wrap="square">
              <a:spAutoFit/>
            </a:bodyPr>
            <a:lstStyle/>
            <a:p>
              <a:pPr algn="ctr">
                <a:defRPr/>
              </a:pPr>
              <a:r>
                <a:rPr lang="ar-JO" sz="2000" b="1" dirty="0">
                  <a:solidFill>
                    <a:srgbClr val="FFFFFF"/>
                  </a:solidFill>
                  <a:latin typeface="Arial" panose="020B0604020202020204" pitchFamily="34" charset="0"/>
                  <a:cs typeface="Arial" panose="020B0604020202020204" pitchFamily="34" charset="0"/>
                </a:rPr>
                <a:t>زمن كورش</a:t>
              </a:r>
              <a:br>
                <a:rPr lang="en-US" sz="2000" b="1" dirty="0">
                  <a:solidFill>
                    <a:srgbClr val="FFFFFF"/>
                  </a:solidFill>
                  <a:latin typeface="Arial" panose="020B0604020202020204" pitchFamily="34" charset="0"/>
                  <a:cs typeface="Arial" panose="020B0604020202020204" pitchFamily="34" charset="0"/>
                </a:rPr>
              </a:br>
              <a:r>
                <a:rPr lang="ar-JO" sz="2000" b="1" dirty="0">
                  <a:solidFill>
                    <a:srgbClr val="FFFFFF"/>
                  </a:solidFill>
                  <a:latin typeface="Arial" panose="020B0604020202020204" pitchFamily="34" charset="0"/>
                  <a:cs typeface="Arial" panose="020B0604020202020204" pitchFamily="34" charset="0"/>
                </a:rPr>
                <a:t>536-520 ق.م</a:t>
              </a:r>
              <a:endParaRPr lang="en-US" sz="2000" b="1" dirty="0">
                <a:solidFill>
                  <a:srgbClr val="FFFFFF"/>
                </a:solidFill>
                <a:latin typeface="Arial" panose="020B0604020202020204" pitchFamily="34" charset="0"/>
                <a:cs typeface="Arial" panose="020B0604020202020204" pitchFamily="34" charset="0"/>
              </a:endParaRPr>
            </a:p>
          </p:txBody>
        </p:sp>
      </p:grpSp>
      <p:grpSp>
        <p:nvGrpSpPr>
          <p:cNvPr id="19" name="Group 18"/>
          <p:cNvGrpSpPr/>
          <p:nvPr/>
        </p:nvGrpSpPr>
        <p:grpSpPr>
          <a:xfrm>
            <a:off x="3131840" y="2924944"/>
            <a:ext cx="1656184" cy="1728192"/>
            <a:chOff x="107504" y="2996952"/>
            <a:chExt cx="1656184" cy="1728192"/>
          </a:xfrm>
        </p:grpSpPr>
        <p:sp>
          <p:nvSpPr>
            <p:cNvPr id="20" name="Down Arrow Callout 19"/>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1" name="Text Box 4"/>
            <p:cNvSpPr txBox="1">
              <a:spLocks noChangeArrowheads="1"/>
            </p:cNvSpPr>
            <p:nvPr/>
          </p:nvSpPr>
          <p:spPr bwMode="auto">
            <a:xfrm>
              <a:off x="107504" y="3068960"/>
              <a:ext cx="1656184" cy="707886"/>
            </a:xfrm>
            <a:prstGeom prst="rect">
              <a:avLst/>
            </a:prstGeom>
            <a:noFill/>
            <a:ln w="9525">
              <a:noFill/>
              <a:miter lim="800000"/>
              <a:headEnd/>
              <a:tailEnd/>
            </a:ln>
            <a:effectLst/>
          </p:spPr>
          <p:txBody>
            <a:bodyPr wrap="square">
              <a:spAutoFit/>
            </a:bodyPr>
            <a:lstStyle/>
            <a:p>
              <a:pPr algn="ctr">
                <a:defRPr/>
              </a:pPr>
              <a:r>
                <a:rPr lang="ar-JO" sz="2000" b="1" dirty="0">
                  <a:solidFill>
                    <a:srgbClr val="FFFFFF"/>
                  </a:solidFill>
                  <a:latin typeface="Arial" panose="020B0604020202020204" pitchFamily="34" charset="0"/>
                  <a:cs typeface="Arial" panose="020B0604020202020204" pitchFamily="34" charset="0"/>
                </a:rPr>
                <a:t>زمن أحشويروش </a:t>
              </a:r>
            </a:p>
            <a:p>
              <a:pPr algn="ctr">
                <a:defRPr/>
              </a:pPr>
              <a:r>
                <a:rPr lang="ar-JO" sz="2000" b="1" dirty="0">
                  <a:solidFill>
                    <a:srgbClr val="FFFFFF"/>
                  </a:solidFill>
                  <a:latin typeface="Arial" panose="020B0604020202020204" pitchFamily="34" charset="0"/>
                  <a:cs typeface="Arial" panose="020B0604020202020204" pitchFamily="34" charset="0"/>
                </a:rPr>
                <a:t>486 ق.م</a:t>
              </a:r>
              <a:endParaRPr lang="en-US" sz="2000" b="1" dirty="0">
                <a:solidFill>
                  <a:srgbClr val="FFFFFF"/>
                </a:solidFill>
                <a:latin typeface="Arial" panose="020B0604020202020204" pitchFamily="34" charset="0"/>
                <a:cs typeface="Arial" panose="020B0604020202020204" pitchFamily="34" charset="0"/>
              </a:endParaRPr>
            </a:p>
          </p:txBody>
        </p:sp>
      </p:grpSp>
      <p:grpSp>
        <p:nvGrpSpPr>
          <p:cNvPr id="22" name="Group 21"/>
          <p:cNvGrpSpPr/>
          <p:nvPr/>
        </p:nvGrpSpPr>
        <p:grpSpPr>
          <a:xfrm>
            <a:off x="4860032" y="2924944"/>
            <a:ext cx="1656184" cy="1728192"/>
            <a:chOff x="107504" y="2996952"/>
            <a:chExt cx="1656184" cy="1728192"/>
          </a:xfrm>
        </p:grpSpPr>
        <p:sp>
          <p:nvSpPr>
            <p:cNvPr id="23" name="Down Arrow Callout 22"/>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4" name="Text Box 4"/>
            <p:cNvSpPr txBox="1">
              <a:spLocks noChangeArrowheads="1"/>
            </p:cNvSpPr>
            <p:nvPr/>
          </p:nvSpPr>
          <p:spPr bwMode="auto">
            <a:xfrm>
              <a:off x="107504" y="3068960"/>
              <a:ext cx="1656184" cy="707886"/>
            </a:xfrm>
            <a:prstGeom prst="rect">
              <a:avLst/>
            </a:prstGeom>
            <a:noFill/>
            <a:ln w="9525">
              <a:noFill/>
              <a:miter lim="800000"/>
              <a:headEnd/>
              <a:tailEnd/>
            </a:ln>
            <a:effectLst/>
          </p:spPr>
          <p:txBody>
            <a:bodyPr wrap="square">
              <a:spAutoFit/>
            </a:bodyPr>
            <a:lstStyle/>
            <a:p>
              <a:pPr algn="ctr">
                <a:defRPr/>
              </a:pPr>
              <a:r>
                <a:rPr lang="ar-JO" sz="2000" b="1" dirty="0">
                  <a:solidFill>
                    <a:srgbClr val="FFFFFF"/>
                  </a:solidFill>
                  <a:latin typeface="Arial" panose="020B0604020202020204" pitchFamily="34" charset="0"/>
                  <a:cs typeface="Arial" panose="020B0604020202020204" pitchFamily="34" charset="0"/>
                </a:rPr>
                <a:t>تحت ارتحشستا</a:t>
              </a:r>
              <a:br>
                <a:rPr lang="en-US" sz="2000" b="1" dirty="0">
                  <a:solidFill>
                    <a:srgbClr val="FFFFFF"/>
                  </a:solidFill>
                  <a:latin typeface="Arial" panose="020B0604020202020204" pitchFamily="34" charset="0"/>
                  <a:cs typeface="Arial" panose="020B0604020202020204" pitchFamily="34" charset="0"/>
                </a:rPr>
              </a:br>
              <a:r>
                <a:rPr lang="en-US" sz="2000" b="1" dirty="0">
                  <a:solidFill>
                    <a:srgbClr val="FFFFFF"/>
                  </a:solidFill>
                  <a:latin typeface="Arial" panose="020B0604020202020204" pitchFamily="34" charset="0"/>
                  <a:cs typeface="Arial" panose="020B0604020202020204" pitchFamily="34" charset="0"/>
                </a:rPr>
                <a:t>±</a:t>
              </a:r>
              <a:r>
                <a:rPr lang="ar-JO" sz="2000" b="1" dirty="0">
                  <a:solidFill>
                    <a:srgbClr val="FFFFFF"/>
                  </a:solidFill>
                  <a:latin typeface="Arial" panose="020B0604020202020204" pitchFamily="34" charset="0"/>
                  <a:cs typeface="Arial" panose="020B0604020202020204" pitchFamily="34" charset="0"/>
                </a:rPr>
                <a:t>460 ق.م </a:t>
              </a:r>
              <a:endParaRPr lang="en-US" sz="2000" b="1" dirty="0">
                <a:solidFill>
                  <a:srgbClr val="FFFFFF"/>
                </a:solidFill>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923DC16D-AD75-9999-C212-C381F22E967E}"/>
              </a:ext>
            </a:extLst>
          </p:cNvPr>
          <p:cNvGrpSpPr/>
          <p:nvPr/>
        </p:nvGrpSpPr>
        <p:grpSpPr>
          <a:xfrm>
            <a:off x="6732240" y="2924944"/>
            <a:ext cx="2091267" cy="1728192"/>
            <a:chOff x="-111555" y="2996952"/>
            <a:chExt cx="2091267" cy="1728192"/>
          </a:xfrm>
        </p:grpSpPr>
        <p:sp>
          <p:nvSpPr>
            <p:cNvPr id="5" name="Down Arrow Callout 4">
              <a:extLst>
                <a:ext uri="{FF2B5EF4-FFF2-40B4-BE49-F238E27FC236}">
                  <a16:creationId xmlns:a16="http://schemas.microsoft.com/office/drawing/2014/main" id="{80C8FF0B-4FF2-80AE-975E-4B71EDDACDEC}"/>
                </a:ext>
              </a:extLst>
            </p:cNvPr>
            <p:cNvSpPr/>
            <p:nvPr/>
          </p:nvSpPr>
          <p:spPr bwMode="auto">
            <a:xfrm>
              <a:off x="-39547" y="2996952"/>
              <a:ext cx="2013189"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 Box 4">
              <a:extLst>
                <a:ext uri="{FF2B5EF4-FFF2-40B4-BE49-F238E27FC236}">
                  <a16:creationId xmlns:a16="http://schemas.microsoft.com/office/drawing/2014/main" id="{239E1BC4-F73F-557F-6DD5-BF1DD47161D4}"/>
                </a:ext>
              </a:extLst>
            </p:cNvPr>
            <p:cNvSpPr txBox="1">
              <a:spLocks noChangeArrowheads="1"/>
            </p:cNvSpPr>
            <p:nvPr/>
          </p:nvSpPr>
          <p:spPr bwMode="auto">
            <a:xfrm>
              <a:off x="-111555" y="3068960"/>
              <a:ext cx="2091267"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نحميا تحت حكم داريوس (داخلي)            </a:t>
              </a: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430 ق.م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76969270"/>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80">
                                          <p:stCondLst>
                                            <p:cond delay="0"/>
                                          </p:stCondLst>
                                        </p:cTn>
                                        <p:tgtEl>
                                          <p:spTgt spid="19"/>
                                        </p:tgtEl>
                                      </p:cBhvr>
                                    </p:animEffect>
                                    <p:anim calcmode="lin" valueType="num">
                                      <p:cBhvr>
                                        <p:cTn id="2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1" dur="26">
                                          <p:stCondLst>
                                            <p:cond delay="650"/>
                                          </p:stCondLst>
                                        </p:cTn>
                                        <p:tgtEl>
                                          <p:spTgt spid="19"/>
                                        </p:tgtEl>
                                      </p:cBhvr>
                                      <p:to x="100000" y="60000"/>
                                    </p:animScale>
                                    <p:animScale>
                                      <p:cBhvr>
                                        <p:cTn id="32" dur="166" decel="50000">
                                          <p:stCondLst>
                                            <p:cond delay="676"/>
                                          </p:stCondLst>
                                        </p:cTn>
                                        <p:tgtEl>
                                          <p:spTgt spid="19"/>
                                        </p:tgtEl>
                                      </p:cBhvr>
                                      <p:to x="100000" y="100000"/>
                                    </p:animScale>
                                    <p:animScale>
                                      <p:cBhvr>
                                        <p:cTn id="33" dur="26">
                                          <p:stCondLst>
                                            <p:cond delay="1312"/>
                                          </p:stCondLst>
                                        </p:cTn>
                                        <p:tgtEl>
                                          <p:spTgt spid="19"/>
                                        </p:tgtEl>
                                      </p:cBhvr>
                                      <p:to x="100000" y="80000"/>
                                    </p:animScale>
                                    <p:animScale>
                                      <p:cBhvr>
                                        <p:cTn id="34" dur="166" decel="50000">
                                          <p:stCondLst>
                                            <p:cond delay="1338"/>
                                          </p:stCondLst>
                                        </p:cTn>
                                        <p:tgtEl>
                                          <p:spTgt spid="19"/>
                                        </p:tgtEl>
                                      </p:cBhvr>
                                      <p:to x="100000" y="100000"/>
                                    </p:animScale>
                                    <p:animScale>
                                      <p:cBhvr>
                                        <p:cTn id="35" dur="26">
                                          <p:stCondLst>
                                            <p:cond delay="1642"/>
                                          </p:stCondLst>
                                        </p:cTn>
                                        <p:tgtEl>
                                          <p:spTgt spid="19"/>
                                        </p:tgtEl>
                                      </p:cBhvr>
                                      <p:to x="100000" y="90000"/>
                                    </p:animScale>
                                    <p:animScale>
                                      <p:cBhvr>
                                        <p:cTn id="36" dur="166" decel="50000">
                                          <p:stCondLst>
                                            <p:cond delay="1668"/>
                                          </p:stCondLst>
                                        </p:cTn>
                                        <p:tgtEl>
                                          <p:spTgt spid="19"/>
                                        </p:tgtEl>
                                      </p:cBhvr>
                                      <p:to x="100000" y="100000"/>
                                    </p:animScale>
                                    <p:animScale>
                                      <p:cBhvr>
                                        <p:cTn id="37" dur="26">
                                          <p:stCondLst>
                                            <p:cond delay="1808"/>
                                          </p:stCondLst>
                                        </p:cTn>
                                        <p:tgtEl>
                                          <p:spTgt spid="19"/>
                                        </p:tgtEl>
                                      </p:cBhvr>
                                      <p:to x="100000" y="95000"/>
                                    </p:animScale>
                                    <p:animScale>
                                      <p:cBhvr>
                                        <p:cTn id="38" dur="166" decel="50000">
                                          <p:stCondLst>
                                            <p:cond delay="1834"/>
                                          </p:stCondLst>
                                        </p:cTn>
                                        <p:tgtEl>
                                          <p:spTgt spid="1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80">
                                          <p:stCondLst>
                                            <p:cond delay="0"/>
                                          </p:stCondLst>
                                        </p:cTn>
                                        <p:tgtEl>
                                          <p:spTgt spid="22"/>
                                        </p:tgtEl>
                                      </p:cBhvr>
                                    </p:animEffect>
                                    <p:anim calcmode="lin" valueType="num">
                                      <p:cBhvr>
                                        <p:cTn id="4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9" dur="26">
                                          <p:stCondLst>
                                            <p:cond delay="650"/>
                                          </p:stCondLst>
                                        </p:cTn>
                                        <p:tgtEl>
                                          <p:spTgt spid="22"/>
                                        </p:tgtEl>
                                      </p:cBhvr>
                                      <p:to x="100000" y="60000"/>
                                    </p:animScale>
                                    <p:animScale>
                                      <p:cBhvr>
                                        <p:cTn id="50" dur="166" decel="50000">
                                          <p:stCondLst>
                                            <p:cond delay="676"/>
                                          </p:stCondLst>
                                        </p:cTn>
                                        <p:tgtEl>
                                          <p:spTgt spid="22"/>
                                        </p:tgtEl>
                                      </p:cBhvr>
                                      <p:to x="100000" y="100000"/>
                                    </p:animScale>
                                    <p:animScale>
                                      <p:cBhvr>
                                        <p:cTn id="51" dur="26">
                                          <p:stCondLst>
                                            <p:cond delay="1312"/>
                                          </p:stCondLst>
                                        </p:cTn>
                                        <p:tgtEl>
                                          <p:spTgt spid="22"/>
                                        </p:tgtEl>
                                      </p:cBhvr>
                                      <p:to x="100000" y="80000"/>
                                    </p:animScale>
                                    <p:animScale>
                                      <p:cBhvr>
                                        <p:cTn id="52" dur="166" decel="50000">
                                          <p:stCondLst>
                                            <p:cond delay="1338"/>
                                          </p:stCondLst>
                                        </p:cTn>
                                        <p:tgtEl>
                                          <p:spTgt spid="22"/>
                                        </p:tgtEl>
                                      </p:cBhvr>
                                      <p:to x="100000" y="100000"/>
                                    </p:animScale>
                                    <p:animScale>
                                      <p:cBhvr>
                                        <p:cTn id="53" dur="26">
                                          <p:stCondLst>
                                            <p:cond delay="1642"/>
                                          </p:stCondLst>
                                        </p:cTn>
                                        <p:tgtEl>
                                          <p:spTgt spid="22"/>
                                        </p:tgtEl>
                                      </p:cBhvr>
                                      <p:to x="100000" y="90000"/>
                                    </p:animScale>
                                    <p:animScale>
                                      <p:cBhvr>
                                        <p:cTn id="54" dur="166" decel="50000">
                                          <p:stCondLst>
                                            <p:cond delay="1668"/>
                                          </p:stCondLst>
                                        </p:cTn>
                                        <p:tgtEl>
                                          <p:spTgt spid="22"/>
                                        </p:tgtEl>
                                      </p:cBhvr>
                                      <p:to x="100000" y="100000"/>
                                    </p:animScale>
                                    <p:animScale>
                                      <p:cBhvr>
                                        <p:cTn id="55" dur="26">
                                          <p:stCondLst>
                                            <p:cond delay="1808"/>
                                          </p:stCondLst>
                                        </p:cTn>
                                        <p:tgtEl>
                                          <p:spTgt spid="22"/>
                                        </p:tgtEl>
                                      </p:cBhvr>
                                      <p:to x="100000" y="95000"/>
                                    </p:animScale>
                                    <p:animScale>
                                      <p:cBhvr>
                                        <p:cTn id="56" dur="166" decel="50000">
                                          <p:stCondLst>
                                            <p:cond delay="1834"/>
                                          </p:stCondLst>
                                        </p:cTn>
                                        <p:tgtEl>
                                          <p:spTgt spid="2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580">
                                          <p:stCondLst>
                                            <p:cond delay="0"/>
                                          </p:stCondLst>
                                        </p:cTn>
                                        <p:tgtEl>
                                          <p:spTgt spid="3"/>
                                        </p:tgtEl>
                                      </p:cBhvr>
                                    </p:animEffect>
                                    <p:anim calcmode="lin" valueType="num">
                                      <p:cBhvr>
                                        <p:cTn id="6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gtEl>
                                      </p:cBhvr>
                                      <p:to x="100000" y="60000"/>
                                    </p:animScale>
                                    <p:animScale>
                                      <p:cBhvr>
                                        <p:cTn id="68" dur="166" decel="50000">
                                          <p:stCondLst>
                                            <p:cond delay="676"/>
                                          </p:stCondLst>
                                        </p:cTn>
                                        <p:tgtEl>
                                          <p:spTgt spid="3"/>
                                        </p:tgtEl>
                                      </p:cBhvr>
                                      <p:to x="100000" y="100000"/>
                                    </p:animScale>
                                    <p:animScale>
                                      <p:cBhvr>
                                        <p:cTn id="69" dur="26">
                                          <p:stCondLst>
                                            <p:cond delay="1312"/>
                                          </p:stCondLst>
                                        </p:cTn>
                                        <p:tgtEl>
                                          <p:spTgt spid="3"/>
                                        </p:tgtEl>
                                      </p:cBhvr>
                                      <p:to x="100000" y="80000"/>
                                    </p:animScale>
                                    <p:animScale>
                                      <p:cBhvr>
                                        <p:cTn id="70" dur="166" decel="50000">
                                          <p:stCondLst>
                                            <p:cond delay="1338"/>
                                          </p:stCondLst>
                                        </p:cTn>
                                        <p:tgtEl>
                                          <p:spTgt spid="3"/>
                                        </p:tgtEl>
                                      </p:cBhvr>
                                      <p:to x="100000" y="100000"/>
                                    </p:animScale>
                                    <p:animScale>
                                      <p:cBhvr>
                                        <p:cTn id="71" dur="26">
                                          <p:stCondLst>
                                            <p:cond delay="1642"/>
                                          </p:stCondLst>
                                        </p:cTn>
                                        <p:tgtEl>
                                          <p:spTgt spid="3"/>
                                        </p:tgtEl>
                                      </p:cBhvr>
                                      <p:to x="100000" y="90000"/>
                                    </p:animScale>
                                    <p:animScale>
                                      <p:cBhvr>
                                        <p:cTn id="72" dur="166" decel="50000">
                                          <p:stCondLst>
                                            <p:cond delay="1668"/>
                                          </p:stCondLst>
                                        </p:cTn>
                                        <p:tgtEl>
                                          <p:spTgt spid="3"/>
                                        </p:tgtEl>
                                      </p:cBhvr>
                                      <p:to x="100000" y="100000"/>
                                    </p:animScale>
                                    <p:animScale>
                                      <p:cBhvr>
                                        <p:cTn id="73" dur="26">
                                          <p:stCondLst>
                                            <p:cond delay="1808"/>
                                          </p:stCondLst>
                                        </p:cTn>
                                        <p:tgtEl>
                                          <p:spTgt spid="3"/>
                                        </p:tgtEl>
                                      </p:cBhvr>
                                      <p:to x="100000" y="95000"/>
                                    </p:animScale>
                                    <p:animScale>
                                      <p:cBhvr>
                                        <p:cTn id="7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3569" t="53569"/>
          <a:stretch/>
        </p:blipFill>
        <p:spPr bwMode="auto">
          <a:xfrm>
            <a:off x="0" y="-1"/>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36512" y="-5298"/>
            <a:ext cx="8187022" cy="685800"/>
          </a:xfrm>
          <a:solidFill>
            <a:schemeClr val="bg2"/>
          </a:solidFill>
          <a:effectLst/>
        </p:spPr>
        <p:txBody>
          <a:bodyPr/>
          <a:lstStyle/>
          <a:p>
            <a:pPr algn="ctr">
              <a:defRPr/>
            </a:pPr>
            <a:r>
              <a:rPr kumimoji="0" lang="ar-JO" sz="2800" b="1" dirty="0">
                <a:solidFill>
                  <a:schemeClr val="tx1"/>
                </a:solidFill>
                <a:effectLst/>
                <a:latin typeface="Arial" panose="020B0604020202020204" pitchFamily="34" charset="0"/>
                <a:cs typeface="Arial" panose="020B0604020202020204" pitchFamily="34" charset="0"/>
              </a:rPr>
              <a:t>فترة ما بعد السبي المتأخرة (عزرا 7-10، نحميا 1-13)</a:t>
            </a:r>
            <a:endParaRPr kumimoji="0" lang="en-US" sz="2800" b="1" dirty="0">
              <a:solidFill>
                <a:schemeClr val="tx1"/>
              </a:solidFill>
              <a:effectLst/>
              <a:latin typeface="Arial" panose="020B0604020202020204" pitchFamily="34" charset="0"/>
              <a:cs typeface="Arial" panose="020B0604020202020204" pitchFamily="34" charset="0"/>
            </a:endParaRPr>
          </a:p>
        </p:txBody>
      </p:sp>
      <p:sp>
        <p:nvSpPr>
          <p:cNvPr id="613380" name="Text Box 4"/>
          <p:cNvSpPr txBox="1">
            <a:spLocks noChangeArrowheads="1"/>
          </p:cNvSpPr>
          <p:nvPr/>
        </p:nvSpPr>
        <p:spPr bwMode="auto">
          <a:xfrm>
            <a:off x="8150510" y="-27384"/>
            <a:ext cx="1030002" cy="707886"/>
          </a:xfrm>
          <a:prstGeom prst="rect">
            <a:avLst/>
          </a:prstGeom>
          <a:solidFill>
            <a:schemeClr val="bg2"/>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232 342</a:t>
            </a:r>
          </a:p>
        </p:txBody>
      </p:sp>
      <p:sp>
        <p:nvSpPr>
          <p:cNvPr id="9" name="Rectangle 3">
            <a:extLst>
              <a:ext uri="{FF2B5EF4-FFF2-40B4-BE49-F238E27FC236}">
                <a16:creationId xmlns:a16="http://schemas.microsoft.com/office/drawing/2014/main" id="{80DC0C1D-CFE9-6E78-E01A-1CB22692FC8F}"/>
              </a:ext>
            </a:extLst>
          </p:cNvPr>
          <p:cNvSpPr txBox="1">
            <a:spLocks noChangeArrowheads="1"/>
          </p:cNvSpPr>
          <p:nvPr/>
        </p:nvSpPr>
        <p:spPr bwMode="auto">
          <a:xfrm>
            <a:off x="4144144" y="6368852"/>
            <a:ext cx="4999856" cy="546298"/>
          </a:xfrm>
          <a:prstGeom prst="rect">
            <a:avLst/>
          </a:prstGeom>
          <a:solidFill>
            <a:schemeClr val="accent4">
              <a:lumMod val="10000"/>
            </a:scheme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قائمة ملوك وأنبياء العهد القديم</a:t>
            </a:r>
            <a:endParaRPr kumimoji="0" lang="en-US"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John C. Whitcomb, 4</a:t>
            </a:r>
            <a:r>
              <a:rPr kumimoji="0" lang="en-US" sz="1100" b="1"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th</a:t>
            </a:r>
            <a:r>
              <a:rPr kumimoji="0" lang="en-US" sz="11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ed. (Winona Lake, IN: BMH Books, 1968), 2</a:t>
            </a:r>
            <a:endPar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 name="TextBox 1">
            <a:extLst>
              <a:ext uri="{FF2B5EF4-FFF2-40B4-BE49-F238E27FC236}">
                <a16:creationId xmlns:a16="http://schemas.microsoft.com/office/drawing/2014/main" id="{84C922AF-6190-692E-DD97-851F30E97FD5}"/>
              </a:ext>
            </a:extLst>
          </p:cNvPr>
          <p:cNvSpPr txBox="1"/>
          <p:nvPr/>
        </p:nvSpPr>
        <p:spPr>
          <a:xfrm>
            <a:off x="-1251694" y="3265714"/>
            <a:ext cx="184731"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6024508"/>
      </p:ext>
    </p:extLst>
  </p:cSld>
  <p:clrMapOvr>
    <a:masterClrMapping/>
  </p:clrMapOvr>
  <p:transition spd="med">
    <p:zoom dir="in"/>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5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89129702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20080"/>
            <a:ext cx="9154504" cy="6237312"/>
          </a:xfrm>
          <a:prstGeom prst="rect">
            <a:avLst/>
          </a:prstGeom>
        </p:spPr>
      </p:pic>
      <p:sp>
        <p:nvSpPr>
          <p:cNvPr id="2" name="Title 1"/>
          <p:cNvSpPr>
            <a:spLocks noGrp="1"/>
          </p:cNvSpPr>
          <p:nvPr>
            <p:ph type="title"/>
          </p:nvPr>
        </p:nvSpPr>
        <p:spPr>
          <a:xfrm>
            <a:off x="-36512" y="-27558"/>
            <a:ext cx="9225353" cy="864270"/>
          </a:xfrm>
        </p:spPr>
        <p:txBody>
          <a:bodyPr/>
          <a:lstStyle/>
          <a:p>
            <a:r>
              <a:rPr lang="ar-JO" dirty="0">
                <a:effectLst>
                  <a:glow rad="228600">
                    <a:schemeClr val="tx1"/>
                  </a:glow>
                </a:effectLst>
              </a:rPr>
              <a:t>مقاومة عمل الله دائماً</a:t>
            </a:r>
            <a:endParaRPr lang="en-US" dirty="0">
              <a:effectLst>
                <a:glow rad="228600">
                  <a:schemeClr val="tx1"/>
                </a:glow>
              </a:effectLst>
            </a:endParaRPr>
          </a:p>
        </p:txBody>
      </p:sp>
    </p:spTree>
    <p:extLst>
      <p:ext uri="{BB962C8B-B14F-4D97-AF65-F5344CB8AC3E}">
        <p14:creationId xmlns:p14="http://schemas.microsoft.com/office/powerpoint/2010/main" val="82543272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2" name="Explosion 2 1"/>
          <p:cNvSpPr/>
          <p:nvPr/>
        </p:nvSpPr>
        <p:spPr bwMode="auto">
          <a:xfrm>
            <a:off x="2123728" y="5589240"/>
            <a:ext cx="1656184" cy="1584176"/>
          </a:xfrm>
          <a:prstGeom prst="irregularSeal2">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b="1" dirty="0">
              <a:solidFill>
                <a:srgbClr val="EAE8E2"/>
              </a:solidFill>
              <a:latin typeface="Arial" panose="020B0604020202020204" pitchFamily="34" charset="0"/>
              <a:cs typeface="Arial" panose="020B0604020202020204" pitchFamily="34" charset="0"/>
            </a:endParaRPr>
          </a:p>
        </p:txBody>
      </p:sp>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defRPr/>
            </a:pPr>
            <a:r>
              <a:rPr lang="ar-JO" sz="3600" b="1" dirty="0">
                <a:solidFill>
                  <a:srgbClr val="FFFFFF"/>
                </a:solidFill>
                <a:latin typeface="Arial" panose="020B0604020202020204" pitchFamily="34" charset="0"/>
                <a:ea typeface="ＭＳ Ｐゴシック" charset="0"/>
                <a:cs typeface="Arial" panose="020B0604020202020204" pitchFamily="34" charset="0"/>
              </a:rPr>
              <a:t>علاقة عزرا مع أستير</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6499"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000000"/>
                </a:solidFill>
                <a:latin typeface="Arial" panose="020B0604020202020204" pitchFamily="34" charset="0"/>
                <a:cs typeface="Arial" panose="020B0604020202020204" pitchFamily="34" charset="0"/>
              </a:rPr>
              <a:t>289</a:t>
            </a:r>
            <a:endParaRPr lang="en-US" b="1" dirty="0">
              <a:solidFill>
                <a:srgbClr val="000000"/>
              </a:solidFill>
              <a:latin typeface="Arial" panose="020B0604020202020204" pitchFamily="34" charset="0"/>
              <a:cs typeface="Arial" panose="020B0604020202020204" pitchFamily="34" charset="0"/>
            </a:endParaRPr>
          </a:p>
        </p:txBody>
      </p:sp>
      <p:grpSp>
        <p:nvGrpSpPr>
          <p:cNvPr id="106500" name="Group 106"/>
          <p:cNvGrpSpPr>
            <a:grpSpLocks/>
          </p:cNvGrpSpPr>
          <p:nvPr/>
        </p:nvGrpSpPr>
        <p:grpSpPr bwMode="auto">
          <a:xfrm>
            <a:off x="0" y="762000"/>
            <a:ext cx="9144000" cy="6019800"/>
            <a:chOff x="0" y="480"/>
            <a:chExt cx="5760" cy="3792"/>
          </a:xfrm>
        </p:grpSpPr>
        <p:grpSp>
          <p:nvGrpSpPr>
            <p:cNvPr id="106501" name="Group 37"/>
            <p:cNvGrpSpPr>
              <a:grpSpLocks/>
            </p:cNvGrpSpPr>
            <p:nvPr/>
          </p:nvGrpSpPr>
          <p:grpSpPr bwMode="auto">
            <a:xfrm>
              <a:off x="0" y="480"/>
              <a:ext cx="5760" cy="336"/>
              <a:chOff x="0" y="0"/>
              <a:chExt cx="4539" cy="671"/>
            </a:xfrm>
          </p:grpSpPr>
          <p:sp>
            <p:nvSpPr>
              <p:cNvPr id="106595" name="Rectangle 4"/>
              <p:cNvSpPr>
                <a:spLocks noChangeArrowheads="1"/>
              </p:cNvSpPr>
              <p:nvPr/>
            </p:nvSpPr>
            <p:spPr bwMode="auto">
              <a:xfrm>
                <a:off x="32" y="0"/>
                <a:ext cx="4475" cy="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استرداد الهيكل والشعب</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6"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2" name="Group 39"/>
            <p:cNvGrpSpPr>
              <a:grpSpLocks/>
            </p:cNvGrpSpPr>
            <p:nvPr/>
          </p:nvGrpSpPr>
          <p:grpSpPr bwMode="auto">
            <a:xfrm>
              <a:off x="0" y="816"/>
              <a:ext cx="2731" cy="423"/>
              <a:chOff x="0" y="671"/>
              <a:chExt cx="2152" cy="845"/>
            </a:xfrm>
          </p:grpSpPr>
          <p:sp>
            <p:nvSpPr>
              <p:cNvPr id="106593" name="Rectangle 5"/>
              <p:cNvSpPr>
                <a:spLocks noChangeArrowheads="1"/>
              </p:cNvSpPr>
              <p:nvPr/>
            </p:nvSpPr>
            <p:spPr bwMode="auto">
              <a:xfrm>
                <a:off x="32" y="671"/>
                <a:ext cx="2088"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الهيكل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4"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3" name="Group 45"/>
            <p:cNvGrpSpPr>
              <a:grpSpLocks/>
            </p:cNvGrpSpPr>
            <p:nvPr/>
          </p:nvGrpSpPr>
          <p:grpSpPr bwMode="auto">
            <a:xfrm>
              <a:off x="3204" y="816"/>
              <a:ext cx="2556" cy="423"/>
              <a:chOff x="2525" y="671"/>
              <a:chExt cx="2014" cy="845"/>
            </a:xfrm>
          </p:grpSpPr>
          <p:sp>
            <p:nvSpPr>
              <p:cNvPr id="106591" name="Rectangle 7"/>
              <p:cNvSpPr>
                <a:spLocks noChangeArrowheads="1"/>
              </p:cNvSpPr>
              <p:nvPr/>
            </p:nvSpPr>
            <p:spPr bwMode="auto">
              <a:xfrm>
                <a:off x="2557" y="671"/>
                <a:ext cx="1950"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الشعب</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2"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4" name="Group 47"/>
            <p:cNvGrpSpPr>
              <a:grpSpLocks/>
            </p:cNvGrpSpPr>
            <p:nvPr/>
          </p:nvGrpSpPr>
          <p:grpSpPr bwMode="auto">
            <a:xfrm>
              <a:off x="0" y="1239"/>
              <a:ext cx="2731" cy="316"/>
              <a:chOff x="0" y="1516"/>
              <a:chExt cx="2152" cy="633"/>
            </a:xfrm>
          </p:grpSpPr>
          <p:sp>
            <p:nvSpPr>
              <p:cNvPr id="106589" name="Rectangle 8"/>
              <p:cNvSpPr>
                <a:spLocks noChangeArrowheads="1"/>
              </p:cNvSpPr>
              <p:nvPr/>
            </p:nvSpPr>
            <p:spPr bwMode="auto">
              <a:xfrm>
                <a:off x="32" y="1516"/>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زربابل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5" name="Group 49"/>
            <p:cNvGrpSpPr>
              <a:grpSpLocks/>
            </p:cNvGrpSpPr>
            <p:nvPr/>
          </p:nvGrpSpPr>
          <p:grpSpPr bwMode="auto">
            <a:xfrm>
              <a:off x="3204" y="1239"/>
              <a:ext cx="2556" cy="316"/>
              <a:chOff x="2525" y="1516"/>
              <a:chExt cx="2014" cy="633"/>
            </a:xfrm>
          </p:grpSpPr>
          <p:sp>
            <p:nvSpPr>
              <p:cNvPr id="106587" name="Rectangle 9"/>
              <p:cNvSpPr>
                <a:spLocks noChangeArrowheads="1"/>
              </p:cNvSpPr>
              <p:nvPr/>
            </p:nvSpPr>
            <p:spPr bwMode="auto">
              <a:xfrm>
                <a:off x="2557" y="1516"/>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8"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6" name="Group 51"/>
            <p:cNvGrpSpPr>
              <a:grpSpLocks/>
            </p:cNvGrpSpPr>
            <p:nvPr/>
          </p:nvGrpSpPr>
          <p:grpSpPr bwMode="auto">
            <a:xfrm>
              <a:off x="0" y="1555"/>
              <a:ext cx="2731" cy="317"/>
              <a:chOff x="0" y="2149"/>
              <a:chExt cx="2152" cy="633"/>
            </a:xfrm>
          </p:grpSpPr>
          <p:sp>
            <p:nvSpPr>
              <p:cNvPr id="106585" name="Rectangle 10"/>
              <p:cNvSpPr>
                <a:spLocks noChangeArrowheads="1"/>
              </p:cNvSpPr>
              <p:nvPr/>
            </p:nvSpPr>
            <p:spPr bwMode="auto">
              <a:xfrm>
                <a:off x="32" y="2149"/>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 1-6</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6"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7" name="Group 53"/>
            <p:cNvGrpSpPr>
              <a:grpSpLocks/>
            </p:cNvGrpSpPr>
            <p:nvPr/>
          </p:nvGrpSpPr>
          <p:grpSpPr bwMode="auto">
            <a:xfrm>
              <a:off x="3204" y="1555"/>
              <a:ext cx="2556" cy="317"/>
              <a:chOff x="2525" y="2149"/>
              <a:chExt cx="2014" cy="633"/>
            </a:xfrm>
          </p:grpSpPr>
          <p:sp>
            <p:nvSpPr>
              <p:cNvPr id="106583" name="Rectangle 11"/>
              <p:cNvSpPr>
                <a:spLocks noChangeArrowheads="1"/>
              </p:cNvSpPr>
              <p:nvPr/>
            </p:nvSpPr>
            <p:spPr bwMode="auto">
              <a:xfrm>
                <a:off x="2557" y="2149"/>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 7-10</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4"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8" name="Group 55"/>
            <p:cNvGrpSpPr>
              <a:grpSpLocks/>
            </p:cNvGrpSpPr>
            <p:nvPr/>
          </p:nvGrpSpPr>
          <p:grpSpPr bwMode="auto">
            <a:xfrm>
              <a:off x="0" y="1872"/>
              <a:ext cx="2731" cy="317"/>
              <a:chOff x="0" y="2782"/>
              <a:chExt cx="2152" cy="633"/>
            </a:xfrm>
          </p:grpSpPr>
          <p:sp>
            <p:nvSpPr>
              <p:cNvPr id="106581" name="Rectangle 12"/>
              <p:cNvSpPr>
                <a:spLocks noChangeArrowheads="1"/>
              </p:cNvSpPr>
              <p:nvPr/>
            </p:nvSpPr>
            <p:spPr bwMode="auto">
              <a:xfrm>
                <a:off x="32" y="2782"/>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50000 عائد</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2"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9" name="Group 57"/>
            <p:cNvGrpSpPr>
              <a:grpSpLocks/>
            </p:cNvGrpSpPr>
            <p:nvPr/>
          </p:nvGrpSpPr>
          <p:grpSpPr bwMode="auto">
            <a:xfrm>
              <a:off x="3204" y="1872"/>
              <a:ext cx="2556" cy="317"/>
              <a:chOff x="2525" y="2782"/>
              <a:chExt cx="2014" cy="633"/>
            </a:xfrm>
          </p:grpSpPr>
          <p:sp>
            <p:nvSpPr>
              <p:cNvPr id="106579" name="Rectangle 13"/>
              <p:cNvSpPr>
                <a:spLocks noChangeArrowheads="1"/>
              </p:cNvSpPr>
              <p:nvPr/>
            </p:nvSpPr>
            <p:spPr bwMode="auto">
              <a:xfrm>
                <a:off x="2557" y="2782"/>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5000 عائد</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0" name="Group 59"/>
            <p:cNvGrpSpPr>
              <a:grpSpLocks/>
            </p:cNvGrpSpPr>
            <p:nvPr/>
          </p:nvGrpSpPr>
          <p:grpSpPr bwMode="auto">
            <a:xfrm>
              <a:off x="0" y="2189"/>
              <a:ext cx="2731" cy="317"/>
              <a:chOff x="0" y="3415"/>
              <a:chExt cx="2152" cy="633"/>
            </a:xfrm>
          </p:grpSpPr>
          <p:sp>
            <p:nvSpPr>
              <p:cNvPr id="106577" name="Rectangle 14"/>
              <p:cNvSpPr>
                <a:spLocks noChangeArrowheads="1"/>
              </p:cNvSpPr>
              <p:nvPr/>
            </p:nvSpPr>
            <p:spPr bwMode="auto">
              <a:xfrm>
                <a:off x="32" y="3415"/>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نجاة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8"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1" name="Group 61"/>
            <p:cNvGrpSpPr>
              <a:grpSpLocks/>
            </p:cNvGrpSpPr>
            <p:nvPr/>
          </p:nvGrpSpPr>
          <p:grpSpPr bwMode="auto">
            <a:xfrm>
              <a:off x="3204" y="2189"/>
              <a:ext cx="2556" cy="317"/>
              <a:chOff x="2525" y="3415"/>
              <a:chExt cx="2014" cy="633"/>
            </a:xfrm>
          </p:grpSpPr>
          <p:sp>
            <p:nvSpPr>
              <p:cNvPr id="106575" name="Rectangle 15"/>
              <p:cNvSpPr>
                <a:spLocks noChangeArrowheads="1"/>
              </p:cNvSpPr>
              <p:nvPr/>
            </p:nvSpPr>
            <p:spPr bwMode="auto">
              <a:xfrm>
                <a:off x="2557" y="3415"/>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نهضة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6"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2" name="Group 63"/>
            <p:cNvGrpSpPr>
              <a:grpSpLocks/>
            </p:cNvGrpSpPr>
            <p:nvPr/>
          </p:nvGrpSpPr>
          <p:grpSpPr bwMode="auto">
            <a:xfrm>
              <a:off x="0" y="2506"/>
              <a:ext cx="2731" cy="316"/>
              <a:chOff x="0" y="4048"/>
              <a:chExt cx="2152" cy="633"/>
            </a:xfrm>
          </p:grpSpPr>
          <p:sp>
            <p:nvSpPr>
              <p:cNvPr id="106573" name="Rectangle 16"/>
              <p:cNvSpPr>
                <a:spLocks noChangeArrowheads="1"/>
              </p:cNvSpPr>
              <p:nvPr/>
            </p:nvSpPr>
            <p:spPr bwMode="auto">
              <a:xfrm>
                <a:off x="32" y="4048"/>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عمل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4"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3" name="Group 65"/>
            <p:cNvGrpSpPr>
              <a:grpSpLocks/>
            </p:cNvGrpSpPr>
            <p:nvPr/>
          </p:nvGrpSpPr>
          <p:grpSpPr bwMode="auto">
            <a:xfrm>
              <a:off x="3204" y="2506"/>
              <a:ext cx="2556" cy="316"/>
              <a:chOff x="2525" y="4048"/>
              <a:chExt cx="2014" cy="633"/>
            </a:xfrm>
          </p:grpSpPr>
          <p:sp>
            <p:nvSpPr>
              <p:cNvPr id="106571" name="Rectangle 17"/>
              <p:cNvSpPr>
                <a:spLocks noChangeArrowheads="1"/>
              </p:cNvSpPr>
              <p:nvPr/>
            </p:nvSpPr>
            <p:spPr bwMode="auto">
              <a:xfrm>
                <a:off x="2557" y="4048"/>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عبادة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2"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4" name="Group 67"/>
            <p:cNvGrpSpPr>
              <a:grpSpLocks/>
            </p:cNvGrpSpPr>
            <p:nvPr/>
          </p:nvGrpSpPr>
          <p:grpSpPr bwMode="auto">
            <a:xfrm>
              <a:off x="0" y="2822"/>
              <a:ext cx="2731" cy="317"/>
              <a:chOff x="0" y="4681"/>
              <a:chExt cx="2152" cy="633"/>
            </a:xfrm>
          </p:grpSpPr>
          <p:sp>
            <p:nvSpPr>
              <p:cNvPr id="106569" name="Rectangle 18"/>
              <p:cNvSpPr>
                <a:spLocks noChangeArrowheads="1"/>
              </p:cNvSpPr>
              <p:nvPr/>
            </p:nvSpPr>
            <p:spPr bwMode="auto">
              <a:xfrm>
                <a:off x="32" y="4681"/>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ea typeface="宋体" charset="0"/>
                    <a:cs typeface="Arial" panose="020B0604020202020204" pitchFamily="34" charset="0"/>
                  </a:rPr>
                  <a:t>538-516 ق.م (22 سنة)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5" name="Group 69"/>
            <p:cNvGrpSpPr>
              <a:grpSpLocks/>
            </p:cNvGrpSpPr>
            <p:nvPr/>
          </p:nvGrpSpPr>
          <p:grpSpPr bwMode="auto">
            <a:xfrm>
              <a:off x="3204" y="2822"/>
              <a:ext cx="2556" cy="317"/>
              <a:chOff x="2525" y="4681"/>
              <a:chExt cx="2014" cy="633"/>
            </a:xfrm>
          </p:grpSpPr>
          <p:sp>
            <p:nvSpPr>
              <p:cNvPr id="106567" name="Rectangle 19"/>
              <p:cNvSpPr>
                <a:spLocks noChangeArrowheads="1"/>
              </p:cNvSpPr>
              <p:nvPr/>
            </p:nvSpPr>
            <p:spPr bwMode="auto">
              <a:xfrm>
                <a:off x="2557" y="4681"/>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458-457 ق.م (سنة واحدة)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8"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6" name="Group 71"/>
            <p:cNvGrpSpPr>
              <a:grpSpLocks/>
            </p:cNvGrpSpPr>
            <p:nvPr/>
          </p:nvGrpSpPr>
          <p:grpSpPr bwMode="auto">
            <a:xfrm>
              <a:off x="0" y="3139"/>
              <a:ext cx="2731" cy="317"/>
              <a:chOff x="0" y="5314"/>
              <a:chExt cx="2152" cy="633"/>
            </a:xfrm>
          </p:grpSpPr>
          <p:sp>
            <p:nvSpPr>
              <p:cNvPr id="106565" name="Rectangle 20"/>
              <p:cNvSpPr>
                <a:spLocks noChangeArrowheads="1"/>
              </p:cNvSpPr>
              <p:nvPr/>
            </p:nvSpPr>
            <p:spPr bwMode="auto">
              <a:xfrm>
                <a:off x="32" y="5314"/>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مقاومة خارجية : السامريون</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6"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7" name="Group 73"/>
            <p:cNvGrpSpPr>
              <a:grpSpLocks/>
            </p:cNvGrpSpPr>
            <p:nvPr/>
          </p:nvGrpSpPr>
          <p:grpSpPr bwMode="auto">
            <a:xfrm>
              <a:off x="3204" y="3139"/>
              <a:ext cx="2556" cy="317"/>
              <a:chOff x="2525" y="5314"/>
              <a:chExt cx="2014" cy="633"/>
            </a:xfrm>
          </p:grpSpPr>
          <p:sp>
            <p:nvSpPr>
              <p:cNvPr id="106563" name="Rectangle 21"/>
              <p:cNvSpPr>
                <a:spLocks noChangeArrowheads="1"/>
              </p:cNvSpPr>
              <p:nvPr/>
            </p:nvSpPr>
            <p:spPr bwMode="auto">
              <a:xfrm>
                <a:off x="2557" y="5314"/>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200" b="1" dirty="0">
                    <a:solidFill>
                      <a:srgbClr val="000000"/>
                    </a:solidFill>
                    <a:latin typeface="Arial" panose="020B0604020202020204" pitchFamily="34" charset="0"/>
                    <a:cs typeface="Arial" panose="020B0604020202020204" pitchFamily="34" charset="0"/>
                  </a:rPr>
                  <a:t>مقاومة داخلية : الزواج المتبادل</a:t>
                </a:r>
                <a:endParaRPr lang="en-US" altLang="zh-CN" sz="2200" b="1" dirty="0">
                  <a:solidFill>
                    <a:srgbClr val="000000"/>
                  </a:solidFill>
                  <a:latin typeface="Arial" panose="020B0604020202020204" pitchFamily="34" charset="0"/>
                  <a:ea typeface="宋体" charset="0"/>
                  <a:cs typeface="Arial" panose="020B0604020202020204" pitchFamily="34" charset="0"/>
                </a:endParaRPr>
              </a:p>
            </p:txBody>
          </p:sp>
          <p:sp>
            <p:nvSpPr>
              <p:cNvPr id="106564"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8" name="Group 75"/>
            <p:cNvGrpSpPr>
              <a:grpSpLocks/>
            </p:cNvGrpSpPr>
            <p:nvPr/>
          </p:nvGrpSpPr>
          <p:grpSpPr bwMode="auto">
            <a:xfrm>
              <a:off x="0" y="3456"/>
              <a:ext cx="1025" cy="374"/>
              <a:chOff x="0" y="5947"/>
              <a:chExt cx="808" cy="748"/>
            </a:xfrm>
          </p:grpSpPr>
          <p:sp>
            <p:nvSpPr>
              <p:cNvPr id="106561" name="Rectangle 22"/>
              <p:cNvSpPr>
                <a:spLocks noChangeArrowheads="1"/>
              </p:cNvSpPr>
              <p:nvPr/>
            </p:nvSpPr>
            <p:spPr bwMode="auto">
              <a:xfrm>
                <a:off x="32" y="5947"/>
                <a:ext cx="74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الرجوع       1-2</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2"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9" name="Group 77"/>
            <p:cNvGrpSpPr>
              <a:grpSpLocks/>
            </p:cNvGrpSpPr>
            <p:nvPr/>
          </p:nvGrpSpPr>
          <p:grpSpPr bwMode="auto">
            <a:xfrm>
              <a:off x="1025" y="3456"/>
              <a:ext cx="1706" cy="374"/>
              <a:chOff x="808" y="5947"/>
              <a:chExt cx="1344" cy="748"/>
            </a:xfrm>
          </p:grpSpPr>
          <p:sp>
            <p:nvSpPr>
              <p:cNvPr id="106559" name="Rectangle 23"/>
              <p:cNvSpPr>
                <a:spLocks noChangeArrowheads="1"/>
              </p:cNvSpPr>
              <p:nvPr/>
            </p:nvSpPr>
            <p:spPr bwMode="auto">
              <a:xfrm>
                <a:off x="840" y="5947"/>
                <a:ext cx="128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إعادة البناء                3-6</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0" name="Group 79"/>
            <p:cNvGrpSpPr>
              <a:grpSpLocks/>
            </p:cNvGrpSpPr>
            <p:nvPr/>
          </p:nvGrpSpPr>
          <p:grpSpPr bwMode="auto">
            <a:xfrm>
              <a:off x="3204" y="3456"/>
              <a:ext cx="1343" cy="374"/>
              <a:chOff x="2525" y="5947"/>
              <a:chExt cx="1058" cy="748"/>
            </a:xfrm>
          </p:grpSpPr>
          <p:sp>
            <p:nvSpPr>
              <p:cNvPr id="106557" name="Rectangle 24"/>
              <p:cNvSpPr>
                <a:spLocks noChangeArrowheads="1"/>
              </p:cNvSpPr>
              <p:nvPr/>
            </p:nvSpPr>
            <p:spPr bwMode="auto">
              <a:xfrm>
                <a:off x="2557" y="5947"/>
                <a:ext cx="99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الرجوع              7-8</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58"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1" name="Group 81"/>
            <p:cNvGrpSpPr>
              <a:grpSpLocks/>
            </p:cNvGrpSpPr>
            <p:nvPr/>
          </p:nvGrpSpPr>
          <p:grpSpPr bwMode="auto">
            <a:xfrm>
              <a:off x="4547" y="3456"/>
              <a:ext cx="1213" cy="374"/>
              <a:chOff x="3583" y="5947"/>
              <a:chExt cx="956" cy="748"/>
            </a:xfrm>
          </p:grpSpPr>
          <p:sp>
            <p:nvSpPr>
              <p:cNvPr id="106555" name="Rectangle 25"/>
              <p:cNvSpPr>
                <a:spLocks noChangeArrowheads="1"/>
              </p:cNvSpPr>
              <p:nvPr/>
            </p:nvSpPr>
            <p:spPr bwMode="auto">
              <a:xfrm>
                <a:off x="3615" y="5947"/>
                <a:ext cx="89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الإسترداد         9-10</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56"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2" name="Group 83"/>
            <p:cNvGrpSpPr>
              <a:grpSpLocks/>
            </p:cNvGrpSpPr>
            <p:nvPr/>
          </p:nvGrpSpPr>
          <p:grpSpPr bwMode="auto">
            <a:xfrm>
              <a:off x="0" y="3830"/>
              <a:ext cx="442" cy="442"/>
              <a:chOff x="0" y="6695"/>
              <a:chExt cx="348" cy="883"/>
            </a:xfrm>
          </p:grpSpPr>
          <p:sp>
            <p:nvSpPr>
              <p:cNvPr id="106553" name="Rectangle 26"/>
              <p:cNvSpPr>
                <a:spLocks noChangeArrowheads="1"/>
              </p:cNvSpPr>
              <p:nvPr/>
            </p:nvSpPr>
            <p:spPr bwMode="auto">
              <a:xfrm>
                <a:off x="32" y="6695"/>
                <a:ext cx="284"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المرسوم 1</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4"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3" name="Group 85"/>
            <p:cNvGrpSpPr>
              <a:grpSpLocks/>
            </p:cNvGrpSpPr>
            <p:nvPr/>
          </p:nvGrpSpPr>
          <p:grpSpPr bwMode="auto">
            <a:xfrm>
              <a:off x="442" y="3830"/>
              <a:ext cx="583" cy="442"/>
              <a:chOff x="348" y="6695"/>
              <a:chExt cx="460" cy="883"/>
            </a:xfrm>
          </p:grpSpPr>
          <p:sp>
            <p:nvSpPr>
              <p:cNvPr id="106551" name="Rectangle 27"/>
              <p:cNvSpPr>
                <a:spLocks noChangeArrowheads="1"/>
              </p:cNvSpPr>
              <p:nvPr/>
            </p:nvSpPr>
            <p:spPr bwMode="auto">
              <a:xfrm>
                <a:off x="380"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العائدون      2</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2"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4" name="Group 87"/>
            <p:cNvGrpSpPr>
              <a:grpSpLocks/>
            </p:cNvGrpSpPr>
            <p:nvPr/>
          </p:nvGrpSpPr>
          <p:grpSpPr bwMode="auto">
            <a:xfrm>
              <a:off x="1025" y="3830"/>
              <a:ext cx="447" cy="442"/>
              <a:chOff x="808" y="6695"/>
              <a:chExt cx="352" cy="883"/>
            </a:xfrm>
          </p:grpSpPr>
          <p:sp>
            <p:nvSpPr>
              <p:cNvPr id="106549" name="Rectangle 28"/>
              <p:cNvSpPr>
                <a:spLocks noChangeArrowheads="1"/>
              </p:cNvSpPr>
              <p:nvPr/>
            </p:nvSpPr>
            <p:spPr bwMode="auto">
              <a:xfrm>
                <a:off x="840" y="6695"/>
                <a:ext cx="28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البدء     3</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0" name="Rectangle 86"/>
              <p:cNvSpPr>
                <a:spLocks noChangeArrowheads="1"/>
              </p:cNvSpPr>
              <p:nvPr/>
            </p:nvSpPr>
            <p:spPr bwMode="auto">
              <a:xfrm>
                <a:off x="808" y="6695"/>
                <a:ext cx="352" cy="883"/>
              </a:xfrm>
              <a:prstGeom prst="rect">
                <a:avLst/>
              </a:prstGeom>
              <a:noFill/>
              <a:ln w="7" cap="sq">
                <a:no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5" name="Group 89"/>
            <p:cNvGrpSpPr>
              <a:grpSpLocks/>
            </p:cNvGrpSpPr>
            <p:nvPr/>
          </p:nvGrpSpPr>
          <p:grpSpPr bwMode="auto">
            <a:xfrm>
              <a:off x="1472" y="3830"/>
              <a:ext cx="629" cy="442"/>
              <a:chOff x="1160" y="6695"/>
              <a:chExt cx="496" cy="883"/>
            </a:xfrm>
          </p:grpSpPr>
          <p:sp>
            <p:nvSpPr>
              <p:cNvPr id="106548" name="Rectangle 88"/>
              <p:cNvSpPr>
                <a:spLocks noChangeArrowheads="1"/>
              </p:cNvSpPr>
              <p:nvPr/>
            </p:nvSpPr>
            <p:spPr bwMode="auto">
              <a:xfrm>
                <a:off x="1160" y="6695"/>
                <a:ext cx="496" cy="883"/>
              </a:xfrm>
              <a:prstGeom prst="rect">
                <a:avLst/>
              </a:prstGeom>
              <a:noFill/>
              <a:ln w="7" cap="sq">
                <a:no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sp>
            <p:nvSpPr>
              <p:cNvPr id="106547" name="Rectangle 29"/>
              <p:cNvSpPr>
                <a:spLocks noChangeArrowheads="1"/>
              </p:cNvSpPr>
              <p:nvPr/>
            </p:nvSpPr>
            <p:spPr bwMode="auto">
              <a:xfrm>
                <a:off x="1192"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FFFFFF"/>
                    </a:solidFill>
                    <a:latin typeface="Arial" panose="020B0604020202020204" pitchFamily="34" charset="0"/>
                    <a:cs typeface="Arial" panose="020B0604020202020204" pitchFamily="34" charset="0"/>
                  </a:rPr>
                  <a:t>المقاومة      4: 1-6:12</a:t>
                </a:r>
                <a:endParaRPr lang="en-US" altLang="zh-CN" sz="1400" b="1" dirty="0">
                  <a:solidFill>
                    <a:srgbClr val="FFFFFF"/>
                  </a:solidFill>
                  <a:latin typeface="Arial" panose="020B0604020202020204" pitchFamily="34" charset="0"/>
                  <a:ea typeface="宋体" charset="0"/>
                  <a:cs typeface="Arial" panose="020B0604020202020204" pitchFamily="34" charset="0"/>
                </a:endParaRPr>
              </a:p>
            </p:txBody>
          </p:sp>
        </p:grpSp>
        <p:grpSp>
          <p:nvGrpSpPr>
            <p:cNvPr id="106526" name="Group 91"/>
            <p:cNvGrpSpPr>
              <a:grpSpLocks/>
            </p:cNvGrpSpPr>
            <p:nvPr/>
          </p:nvGrpSpPr>
          <p:grpSpPr bwMode="auto">
            <a:xfrm>
              <a:off x="2101" y="3830"/>
              <a:ext cx="630" cy="442"/>
              <a:chOff x="1656" y="6695"/>
              <a:chExt cx="496" cy="883"/>
            </a:xfrm>
          </p:grpSpPr>
          <p:sp>
            <p:nvSpPr>
              <p:cNvPr id="106545" name="Rectangle 30"/>
              <p:cNvSpPr>
                <a:spLocks noChangeArrowheads="1"/>
              </p:cNvSpPr>
              <p:nvPr/>
            </p:nvSpPr>
            <p:spPr bwMode="auto">
              <a:xfrm>
                <a:off x="1688"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الإنتهاء       6: 13-22</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sp>
            <p:nvSpPr>
              <p:cNvPr id="106546" name="Rectangle 90"/>
              <p:cNvSpPr>
                <a:spLocks noChangeArrowheads="1"/>
              </p:cNvSpPr>
              <p:nvPr/>
            </p:nvSpPr>
            <p:spPr bwMode="auto">
              <a:xfrm>
                <a:off x="1656" y="6695"/>
                <a:ext cx="496" cy="883"/>
              </a:xfrm>
              <a:prstGeom prst="rect">
                <a:avLst/>
              </a:prstGeom>
              <a:noFill/>
              <a:ln w="7" cap="sq">
                <a:no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7" name="Group 95"/>
            <p:cNvGrpSpPr>
              <a:grpSpLocks/>
            </p:cNvGrpSpPr>
            <p:nvPr/>
          </p:nvGrpSpPr>
          <p:grpSpPr bwMode="auto">
            <a:xfrm>
              <a:off x="2731" y="3830"/>
              <a:ext cx="473" cy="442"/>
              <a:chOff x="2152" y="6695"/>
              <a:chExt cx="373" cy="883"/>
            </a:xfrm>
          </p:grpSpPr>
          <p:sp>
            <p:nvSpPr>
              <p:cNvPr id="106541" name="Rectangle 94"/>
              <p:cNvSpPr>
                <a:spLocks noChangeArrowheads="1"/>
              </p:cNvSpPr>
              <p:nvPr/>
            </p:nvSpPr>
            <p:spPr bwMode="auto">
              <a:xfrm>
                <a:off x="2152" y="6695"/>
                <a:ext cx="373"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nvGrpSpPr>
              <p:cNvPr id="106542" name="Group 93"/>
              <p:cNvGrpSpPr>
                <a:grpSpLocks/>
              </p:cNvGrpSpPr>
              <p:nvPr/>
            </p:nvGrpSpPr>
            <p:grpSpPr bwMode="auto">
              <a:xfrm>
                <a:off x="2152" y="6695"/>
                <a:ext cx="373" cy="883"/>
                <a:chOff x="2152" y="6695"/>
                <a:chExt cx="373" cy="883"/>
              </a:xfrm>
            </p:grpSpPr>
            <p:sp>
              <p:nvSpPr>
                <p:cNvPr id="106543"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panose="020B0604020202020204" pitchFamily="34" charset="0"/>
                      <a:cs typeface="Arial" panose="020B0604020202020204" pitchFamily="34" charset="0"/>
                    </a:rPr>
                    <a:t> </a:t>
                  </a:r>
                </a:p>
                <a:p>
                  <a:pPr algn="ctr" eaLnBrk="0" hangingPunct="0"/>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44"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grpSp>
          <p:nvGrpSpPr>
            <p:cNvPr id="106528" name="Group 97"/>
            <p:cNvGrpSpPr>
              <a:grpSpLocks/>
            </p:cNvGrpSpPr>
            <p:nvPr/>
          </p:nvGrpSpPr>
          <p:grpSpPr bwMode="auto">
            <a:xfrm>
              <a:off x="3206" y="3830"/>
              <a:ext cx="685" cy="442"/>
              <a:chOff x="2525" y="6695"/>
              <a:chExt cx="539" cy="883"/>
            </a:xfrm>
          </p:grpSpPr>
          <p:sp>
            <p:nvSpPr>
              <p:cNvPr id="106539" name="Rectangle 32"/>
              <p:cNvSpPr>
                <a:spLocks noChangeArrowheads="1"/>
              </p:cNvSpPr>
              <p:nvPr/>
            </p:nvSpPr>
            <p:spPr bwMode="auto">
              <a:xfrm>
                <a:off x="2557" y="6695"/>
                <a:ext cx="507"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المؤهلات والأحكام             7</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sp>
            <p:nvSpPr>
              <p:cNvPr id="10654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9" name="Group 99"/>
            <p:cNvGrpSpPr>
              <a:grpSpLocks/>
            </p:cNvGrpSpPr>
            <p:nvPr/>
          </p:nvGrpSpPr>
          <p:grpSpPr bwMode="auto">
            <a:xfrm>
              <a:off x="3872" y="3830"/>
              <a:ext cx="675" cy="442"/>
              <a:chOff x="3051" y="6695"/>
              <a:chExt cx="532" cy="883"/>
            </a:xfrm>
          </p:grpSpPr>
          <p:sp>
            <p:nvSpPr>
              <p:cNvPr id="106537" name="Rectangle 33"/>
              <p:cNvSpPr>
                <a:spLocks noChangeArrowheads="1"/>
              </p:cNvSpPr>
              <p:nvPr/>
            </p:nvSpPr>
            <p:spPr bwMode="auto">
              <a:xfrm>
                <a:off x="3083" y="6695"/>
                <a:ext cx="46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العائدون والحماية          8</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8"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30" name="Group 101"/>
            <p:cNvGrpSpPr>
              <a:grpSpLocks/>
            </p:cNvGrpSpPr>
            <p:nvPr/>
          </p:nvGrpSpPr>
          <p:grpSpPr bwMode="auto">
            <a:xfrm>
              <a:off x="4547" y="3830"/>
              <a:ext cx="584" cy="442"/>
              <a:chOff x="3583" y="6695"/>
              <a:chExt cx="460" cy="883"/>
            </a:xfrm>
          </p:grpSpPr>
          <p:sp>
            <p:nvSpPr>
              <p:cNvPr id="106535" name="Rectangle 34"/>
              <p:cNvSpPr>
                <a:spLocks noChangeArrowheads="1"/>
              </p:cNvSpPr>
              <p:nvPr/>
            </p:nvSpPr>
            <p:spPr bwMode="auto">
              <a:xfrm>
                <a:off x="3615"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sz="1400" b="1" dirty="0">
                    <a:solidFill>
                      <a:srgbClr val="000000"/>
                    </a:solidFill>
                    <a:latin typeface="Arial" panose="020B0604020202020204" pitchFamily="34" charset="0"/>
                    <a:cs typeface="Arial" panose="020B0604020202020204" pitchFamily="34" charset="0"/>
                  </a:rPr>
                  <a:t>الزواج المتبادل والرثاء         9</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6"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31" name="Group 103"/>
            <p:cNvGrpSpPr>
              <a:grpSpLocks/>
            </p:cNvGrpSpPr>
            <p:nvPr/>
          </p:nvGrpSpPr>
          <p:grpSpPr bwMode="auto">
            <a:xfrm>
              <a:off x="5131" y="3830"/>
              <a:ext cx="629" cy="442"/>
              <a:chOff x="4043" y="6695"/>
              <a:chExt cx="496" cy="883"/>
            </a:xfrm>
          </p:grpSpPr>
          <p:sp>
            <p:nvSpPr>
              <p:cNvPr id="106533" name="Rectangle 35"/>
              <p:cNvSpPr>
                <a:spLocks noChangeArrowheads="1"/>
              </p:cNvSpPr>
              <p:nvPr/>
            </p:nvSpPr>
            <p:spPr bwMode="auto">
              <a:xfrm>
                <a:off x="4047" y="6695"/>
                <a:ext cx="49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sz="1400" b="1" dirty="0">
                    <a:solidFill>
                      <a:srgbClr val="000000"/>
                    </a:solidFill>
                    <a:latin typeface="Arial" panose="020B0604020202020204" pitchFamily="34" charset="0"/>
                    <a:cs typeface="Arial" panose="020B0604020202020204" pitchFamily="34" charset="0"/>
                  </a:rPr>
                  <a:t>تتميم        الطلاق          10</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4"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sp>
          <p:nvSpPr>
            <p:cNvPr id="106532" name="Text Box 105"/>
            <p:cNvSpPr txBox="1">
              <a:spLocks noChangeArrowheads="1"/>
            </p:cNvSpPr>
            <p:nvPr/>
          </p:nvSpPr>
          <p:spPr bwMode="auto">
            <a:xfrm>
              <a:off x="2736" y="828"/>
              <a:ext cx="472" cy="337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eaVert" lIns="0" tIns="0" rIns="0" bIns="0"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سفر استير (فجوة 58 سنة)</a:t>
              </a:r>
              <a:endParaRPr lang="en-US" b="1" dirty="0">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7753637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6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77534154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1" descr="800-Ezra 12 Temple is Buil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5485184"/>
            <a:ext cx="9144000" cy="1328192"/>
          </a:xfrm>
        </p:spPr>
        <p:txBody>
          <a:bodyPr/>
          <a:lstStyle/>
          <a:p>
            <a:pPr algn="ctr">
              <a:defRPr/>
            </a:pPr>
            <a:r>
              <a:rPr lang="ar-JO"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t>إكمال الهيكل في 516 ق.م</a:t>
            </a:r>
            <a:br>
              <a:rPr lang="ar-JO"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br>
            <a:r>
              <a:rPr lang="en-US"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t>(</a:t>
            </a:r>
            <a:r>
              <a:rPr lang="ar-JO"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t>عزرا 6 : 15</a:t>
            </a:r>
            <a:r>
              <a:rPr lang="en-US"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93453953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95600" y="152400"/>
            <a:ext cx="3398838" cy="685800"/>
          </a:xfrm>
        </p:spPr>
        <p:txBody>
          <a:bodyPr/>
          <a:lstStyle/>
          <a:p>
            <a:pPr algn="ctr" eaLnBrk="1" hangingPunct="1">
              <a:defRPr/>
            </a:pPr>
            <a:r>
              <a:rPr lang="ar-JO" b="1" dirty="0">
                <a:latin typeface="Arial" panose="020B0604020202020204" pitchFamily="34" charset="0"/>
                <a:ea typeface="+mj-ea"/>
                <a:cs typeface="Arial" panose="020B0604020202020204" pitchFamily="34" charset="0"/>
              </a:rPr>
              <a:t>الموجز</a:t>
            </a:r>
            <a:endParaRPr lang="en-US" b="1" dirty="0">
              <a:latin typeface="Arial" panose="020B0604020202020204" pitchFamily="34" charset="0"/>
              <a:ea typeface="+mj-ea"/>
              <a:cs typeface="Arial" panose="020B0604020202020204" pitchFamily="34" charset="0"/>
            </a:endParaRPr>
          </a:p>
        </p:txBody>
      </p:sp>
      <p:sp>
        <p:nvSpPr>
          <p:cNvPr id="131075" name="Text Box 3"/>
          <p:cNvSpPr txBox="1">
            <a:spLocks noChangeArrowheads="1"/>
          </p:cNvSpPr>
          <p:nvPr/>
        </p:nvSpPr>
        <p:spPr bwMode="auto">
          <a:xfrm>
            <a:off x="7667625" y="0"/>
            <a:ext cx="1476375" cy="45720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292-294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704" name="Text Box 8"/>
          <p:cNvSpPr txBox="1">
            <a:spLocks noChangeArrowheads="1"/>
          </p:cNvSpPr>
          <p:nvPr/>
        </p:nvSpPr>
        <p:spPr bwMode="auto">
          <a:xfrm>
            <a:off x="342900" y="963613"/>
            <a:ext cx="8458200" cy="1384995"/>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71500" indent="-571500" algn="r" eaLnBrk="1" hangingPunct="1"/>
            <a:r>
              <a:rPr lang="ar-JO" altLang="zh-CN" sz="2800" b="1" dirty="0">
                <a:solidFill>
                  <a:srgbClr val="000000"/>
                </a:solidFill>
                <a:latin typeface="Arial" panose="020B0604020202020204" pitchFamily="34" charset="0"/>
                <a:cs typeface="Arial" panose="020B0604020202020204" pitchFamily="34" charset="0"/>
              </a:rPr>
              <a:t>1. (الإصحاحات 1-6) إعادة بناء الهيكل في الرجوع الأول بقيادة زربابل مع 50000 يهودي يشجع البقية للعبادة في الهيكل فقط بسبب أمانة الله في تتميم وعده بالإسترداد (538 ق.م)</a:t>
            </a:r>
            <a:endParaRPr lang="en-US" altLang="zh-CN" sz="28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752645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7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673312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لماذا </a:t>
            </a:r>
            <a:r>
              <a:rPr lang="ar-JO" sz="5400" dirty="0">
                <a:solidFill>
                  <a:srgbClr val="FFFF00"/>
                </a:solidFill>
                <a:effectLst>
                  <a:glow rad="127000">
                    <a:schemeClr val="tx1"/>
                  </a:glow>
                </a:effectLst>
                <a:ea typeface="ＭＳ Ｐゴシック" charset="0"/>
              </a:rPr>
              <a:t>يستردنا</a:t>
            </a:r>
            <a:r>
              <a:rPr lang="ar-JO" sz="5400" dirty="0">
                <a:effectLst>
                  <a:glow rad="127000">
                    <a:schemeClr val="tx1"/>
                  </a:glow>
                </a:effectLst>
                <a:ea typeface="ＭＳ Ｐゴシック" charset="0"/>
              </a:rPr>
              <a:t> الله؟</a:t>
            </a:r>
            <a:endParaRPr lang="en-US" sz="5400" dirty="0">
              <a:effectLst>
                <a:glow rad="127000">
                  <a:schemeClr val="tx1"/>
                </a:glow>
              </a:effectLst>
              <a:ea typeface="ＭＳ Ｐゴシック" charset="0"/>
            </a:endParaRP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365112614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4288"/>
            <a:ext cx="9144000" cy="779463"/>
          </a:xfrm>
        </p:spPr>
        <p:txBody>
          <a:bodyPr/>
          <a:lstStyle/>
          <a:p>
            <a:pPr algn="ctr">
              <a:defRPr/>
            </a:pPr>
            <a:r>
              <a:rPr lang="ar-JO" dirty="0">
                <a:solidFill>
                  <a:srgbClr val="FFFFFF"/>
                </a:solidFill>
                <a:effectLst>
                  <a:glow rad="228600">
                    <a:schemeClr val="tx1"/>
                  </a:glow>
                </a:effectLst>
                <a:ea typeface="ＭＳ Ｐゴシック" charset="0"/>
              </a:rPr>
              <a:t>من الأهم؟</a:t>
            </a:r>
            <a:endParaRPr lang="en-US" dirty="0">
              <a:solidFill>
                <a:srgbClr val="FFFFFF"/>
              </a:solidFill>
              <a:effectLst>
                <a:glow rad="228600">
                  <a:schemeClr val="tx1"/>
                </a:glow>
              </a:effectLst>
              <a:ea typeface="ＭＳ Ｐゴシック" charset="0"/>
            </a:endParaRPr>
          </a:p>
        </p:txBody>
      </p:sp>
      <p:sp>
        <p:nvSpPr>
          <p:cNvPr id="4" name="Title 2"/>
          <p:cNvSpPr txBox="1">
            <a:spLocks/>
          </p:cNvSpPr>
          <p:nvPr/>
        </p:nvSpPr>
        <p:spPr bwMode="auto">
          <a:xfrm>
            <a:off x="0"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المعدات</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noProof="0"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(Hardware) ?</a:t>
            </a:r>
            <a:endParaRPr kumimoji="0" lang="en-US"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itle 2"/>
          <p:cNvSpPr txBox="1">
            <a:spLocks/>
          </p:cNvSpPr>
          <p:nvPr/>
        </p:nvSpPr>
        <p:spPr bwMode="auto">
          <a:xfrm>
            <a:off x="4679504"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البرمجيات</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(Software) ?</a:t>
            </a:r>
            <a:endParaRPr kumimoji="0" lang="en-US"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Box 6"/>
          <p:cNvSpPr txBox="1"/>
          <p:nvPr/>
        </p:nvSpPr>
        <p:spPr>
          <a:xfrm>
            <a:off x="-383371" y="2659927"/>
            <a:ext cx="18466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stretch>
            <a:fillRect/>
          </a:stretch>
        </p:blipFill>
        <p:spPr>
          <a:xfrm>
            <a:off x="3723337" y="1916832"/>
            <a:ext cx="5420663" cy="4217020"/>
          </a:xfrm>
          <a:prstGeom prst="rect">
            <a:avLst/>
          </a:prstGeom>
        </p:spPr>
      </p:pic>
      <p:pic>
        <p:nvPicPr>
          <p:cNvPr id="9" name="Picture 8"/>
          <p:cNvPicPr>
            <a:picLocks noChangeAspect="1"/>
          </p:cNvPicPr>
          <p:nvPr/>
        </p:nvPicPr>
        <p:blipFill>
          <a:blip r:embed="rId5"/>
          <a:stretch>
            <a:fillRect/>
          </a:stretch>
        </p:blipFill>
        <p:spPr>
          <a:xfrm>
            <a:off x="267522" y="1916832"/>
            <a:ext cx="4088454" cy="4032448"/>
          </a:xfrm>
          <a:prstGeom prst="rect">
            <a:avLst/>
          </a:prstGeom>
        </p:spPr>
      </p:pic>
    </p:spTree>
    <p:extLst>
      <p:ext uri="{BB962C8B-B14F-4D97-AF65-F5344CB8AC3E}">
        <p14:creationId xmlns:p14="http://schemas.microsoft.com/office/powerpoint/2010/main" val="4792373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37" fill="hold">
                                          <p:stCondLst>
                                            <p:cond delay="0"/>
                                          </p:stCondLst>
                                        </p:cTn>
                                        <p:tgtEl>
                                          <p:spTgt spid="4"/>
                                        </p:tgtEl>
                                        <p:attrNameLst>
                                          <p:attrName>style.rotation</p:attrName>
                                        </p:attrNameLst>
                                      </p:cBhvr>
                                      <p:to>
                                        <p:strVal val="-45.0"/>
                                      </p:to>
                                    </p:set>
                                    <p:anim calcmode="lin" valueType="num">
                                      <p:cBhvr>
                                        <p:cTn id="8" dur="137" fill="hold">
                                          <p:stCondLst>
                                            <p:cond delay="13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3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47" decel="50000" autoRev="1" fill="hold">
                                          <p:stCondLst>
                                            <p:cond delay="13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41" fill="hold">
                                          <p:stCondLst>
                                            <p:cond delay="259"/>
                                          </p:stCondLst>
                                        </p:cTn>
                                        <p:tgtEl>
                                          <p:spTgt spid="4"/>
                                        </p:tgtEl>
                                        <p:attrNameLst>
                                          <p:attrName>ppt_y</p:attrName>
                                        </p:attrNameLst>
                                      </p:cBhvr>
                                      <p:tavLst>
                                        <p:tav tm="0">
                                          <p:val>
                                            <p:strVal val="#ppt_y-(0.354*#ppt_w-0.172*#ppt_h)"/>
                                          </p:val>
                                        </p:tav>
                                        <p:tav tm="100000">
                                          <p:val>
                                            <p:strVal val="#ppt_y"/>
                                          </p:val>
                                        </p:tav>
                                      </p:tavLst>
                                    </p:anim>
                                  </p:childTnLst>
                                </p:cTn>
                              </p:par>
                              <p:par>
                                <p:cTn id="12" presetID="45"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anim calcmode="lin" valueType="num">
                                      <p:cBhvr>
                                        <p:cTn id="15" dur="2000" fill="hold"/>
                                        <p:tgtEl>
                                          <p:spTgt spid="9"/>
                                        </p:tgtEl>
                                        <p:attrNameLst>
                                          <p:attrName>ppt_w</p:attrName>
                                        </p:attrNameLst>
                                      </p:cBhvr>
                                      <p:tavLst>
                                        <p:tav tm="0" fmla="#ppt_w*sin(2.5*pi*$)">
                                          <p:val>
                                            <p:fltVal val="0"/>
                                          </p:val>
                                        </p:tav>
                                        <p:tav tm="100000">
                                          <p:val>
                                            <p:fltVal val="1"/>
                                          </p:val>
                                        </p:tav>
                                      </p:tavLst>
                                    </p:anim>
                                    <p:anim calcmode="lin" valueType="num">
                                      <p:cBhvr>
                                        <p:cTn id="16"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38" presetClass="entr" presetSubtype="0" accel="50000" fill="hold" grpId="0" nodeType="clickEffect">
                                  <p:stCondLst>
                                    <p:cond delay="0"/>
                                  </p:stCondLst>
                                  <p:iterate type="lt">
                                    <p:tmPct val="50000"/>
                                  </p:iterate>
                                  <p:childTnLst>
                                    <p:set>
                                      <p:cBhvr>
                                        <p:cTn id="20" dur="1" fill="hold">
                                          <p:stCondLst>
                                            <p:cond delay="0"/>
                                          </p:stCondLst>
                                        </p:cTn>
                                        <p:tgtEl>
                                          <p:spTgt spid="5"/>
                                        </p:tgtEl>
                                        <p:attrNameLst>
                                          <p:attrName>style.visibility</p:attrName>
                                        </p:attrNameLst>
                                      </p:cBhvr>
                                      <p:to>
                                        <p:strVal val="visible"/>
                                      </p:to>
                                    </p:set>
                                    <p:set>
                                      <p:cBhvr>
                                        <p:cTn id="21" dur="137" fill="hold">
                                          <p:stCondLst>
                                            <p:cond delay="0"/>
                                          </p:stCondLst>
                                        </p:cTn>
                                        <p:tgtEl>
                                          <p:spTgt spid="5"/>
                                        </p:tgtEl>
                                        <p:attrNameLst>
                                          <p:attrName>style.rotation</p:attrName>
                                        </p:attrNameLst>
                                      </p:cBhvr>
                                      <p:to>
                                        <p:strVal val="-45.0"/>
                                      </p:to>
                                    </p:set>
                                    <p:anim calcmode="lin" valueType="num">
                                      <p:cBhvr>
                                        <p:cTn id="22" dur="137" fill="hold">
                                          <p:stCondLst>
                                            <p:cond delay="13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3" dur="13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4" dur="47" decel="50000" autoRev="1" fill="hold">
                                          <p:stCondLst>
                                            <p:cond delay="13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25" dur="41" fill="hold">
                                          <p:stCondLst>
                                            <p:cond delay="259"/>
                                          </p:stCondLst>
                                        </p:cTn>
                                        <p:tgtEl>
                                          <p:spTgt spid="5"/>
                                        </p:tgtEl>
                                        <p:attrNameLst>
                                          <p:attrName>ppt_y</p:attrName>
                                        </p:attrNameLst>
                                      </p:cBhvr>
                                      <p:tavLst>
                                        <p:tav tm="0">
                                          <p:val>
                                            <p:strVal val="#ppt_y-(0.354*#ppt_w-0.172*#ppt_h)"/>
                                          </p:val>
                                        </p:tav>
                                        <p:tav tm="100000">
                                          <p:val>
                                            <p:strVal val="#ppt_y"/>
                                          </p:val>
                                        </p:tav>
                                      </p:tavLst>
                                    </p:anim>
                                  </p:childTnLst>
                                </p:cTn>
                              </p:par>
                              <p:par>
                                <p:cTn id="26" presetID="45"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anim calcmode="lin" valueType="num">
                                      <p:cBhvr>
                                        <p:cTn id="29" dur="2000" fill="hold"/>
                                        <p:tgtEl>
                                          <p:spTgt spid="10"/>
                                        </p:tgtEl>
                                        <p:attrNameLst>
                                          <p:attrName>ppt_w</p:attrName>
                                        </p:attrNameLst>
                                      </p:cBhvr>
                                      <p:tavLst>
                                        <p:tav tm="0" fmla="#ppt_w*sin(2.5*pi*$)">
                                          <p:val>
                                            <p:fltVal val="0"/>
                                          </p:val>
                                        </p:tav>
                                        <p:tav tm="100000">
                                          <p:val>
                                            <p:fltVal val="1"/>
                                          </p:val>
                                        </p:tav>
                                      </p:tavLst>
                                    </p:anim>
                                    <p:anim calcmode="lin" valueType="num">
                                      <p:cBhvr>
                                        <p:cTn id="30"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5496" y="937220"/>
            <a:ext cx="9144000" cy="5372100"/>
          </a:xfrm>
          <a:prstGeom prst="rect">
            <a:avLst/>
          </a:prstGeom>
        </p:spPr>
      </p:pic>
      <p:pic>
        <p:nvPicPr>
          <p:cNvPr id="9" name="Picture 8"/>
          <p:cNvPicPr>
            <a:picLocks noChangeAspect="1"/>
          </p:cNvPicPr>
          <p:nvPr/>
        </p:nvPicPr>
        <p:blipFill>
          <a:blip r:embed="rId4"/>
          <a:stretch>
            <a:fillRect/>
          </a:stretch>
        </p:blipFill>
        <p:spPr>
          <a:xfrm>
            <a:off x="4572000" y="2815580"/>
            <a:ext cx="4422671" cy="3853780"/>
          </a:xfrm>
          <a:prstGeom prst="rect">
            <a:avLst/>
          </a:prstGeom>
          <a:ln w="57150" cmpd="sng">
            <a:solidFill>
              <a:srgbClr val="FFFFFF"/>
            </a:solidFill>
          </a:ln>
        </p:spPr>
      </p:pic>
      <p:sp>
        <p:nvSpPr>
          <p:cNvPr id="3" name="Title 2"/>
          <p:cNvSpPr>
            <a:spLocks noGrp="1"/>
          </p:cNvSpPr>
          <p:nvPr>
            <p:ph type="title" idx="4294967295"/>
          </p:nvPr>
        </p:nvSpPr>
        <p:spPr>
          <a:xfrm>
            <a:off x="0" y="-14288"/>
            <a:ext cx="9144000" cy="779463"/>
          </a:xfrm>
        </p:spPr>
        <p:txBody>
          <a:bodyPr/>
          <a:lstStyle/>
          <a:p>
            <a:pPr algn="ctr">
              <a:defRPr/>
            </a:pPr>
            <a:r>
              <a:rPr lang="ar-JO" dirty="0">
                <a:solidFill>
                  <a:srgbClr val="FFFFFF"/>
                </a:solidFill>
                <a:effectLst>
                  <a:glow rad="228600">
                    <a:schemeClr val="tx1"/>
                  </a:glow>
                </a:effectLst>
                <a:ea typeface="ＭＳ Ｐゴシック" charset="0"/>
              </a:rPr>
              <a:t>من الأهم؟</a:t>
            </a:r>
            <a:endParaRPr lang="en-US" dirty="0">
              <a:solidFill>
                <a:srgbClr val="FFFFFF"/>
              </a:solidFill>
              <a:effectLst>
                <a:glow rad="228600">
                  <a:schemeClr val="tx1"/>
                </a:glow>
              </a:effectLst>
              <a:ea typeface="ＭＳ Ｐゴシック" charset="0"/>
            </a:endParaRPr>
          </a:p>
        </p:txBody>
      </p:sp>
      <p:sp>
        <p:nvSpPr>
          <p:cNvPr id="4" name="Title 2"/>
          <p:cNvSpPr txBox="1">
            <a:spLocks/>
          </p:cNvSpPr>
          <p:nvPr/>
        </p:nvSpPr>
        <p:spPr bwMode="auto">
          <a:xfrm>
            <a:off x="0"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المعدات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8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(Hardware) ?</a:t>
            </a:r>
            <a:endParaRPr kumimoji="0" lang="en-US" sz="3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itle 2"/>
          <p:cNvSpPr txBox="1">
            <a:spLocks/>
          </p:cNvSpPr>
          <p:nvPr/>
        </p:nvSpPr>
        <p:spPr bwMode="auto">
          <a:xfrm>
            <a:off x="4679504"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البرمجيات</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8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(Software) ?</a:t>
            </a:r>
            <a:endParaRPr kumimoji="0" lang="en-US" sz="3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itle 2"/>
          <p:cNvSpPr txBox="1">
            <a:spLocks/>
          </p:cNvSpPr>
          <p:nvPr/>
        </p:nvSpPr>
        <p:spPr bwMode="auto">
          <a:xfrm>
            <a:off x="0" y="1988840"/>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إعادة بناء الهيكل</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itle 2"/>
          <p:cNvSpPr txBox="1">
            <a:spLocks/>
          </p:cNvSpPr>
          <p:nvPr/>
        </p:nvSpPr>
        <p:spPr bwMode="auto">
          <a:xfrm>
            <a:off x="4679504" y="1988840"/>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إعادة بناء الشعب</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78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37" fill="hold">
                                          <p:stCondLst>
                                            <p:cond delay="0"/>
                                          </p:stCondLst>
                                        </p:cTn>
                                        <p:tgtEl>
                                          <p:spTgt spid="4"/>
                                        </p:tgtEl>
                                        <p:attrNameLst>
                                          <p:attrName>style.rotation</p:attrName>
                                        </p:attrNameLst>
                                      </p:cBhvr>
                                      <p:to>
                                        <p:strVal val="-45.0"/>
                                      </p:to>
                                    </p:set>
                                    <p:anim calcmode="lin" valueType="num">
                                      <p:cBhvr>
                                        <p:cTn id="8" dur="137" fill="hold">
                                          <p:stCondLst>
                                            <p:cond delay="13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3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47" decel="50000" autoRev="1" fill="hold">
                                          <p:stCondLst>
                                            <p:cond delay="13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41" fill="hold">
                                          <p:stCondLst>
                                            <p:cond delay="259"/>
                                          </p:stCondLst>
                                        </p:cTn>
                                        <p:tgtEl>
                                          <p:spTgt spid="4"/>
                                        </p:tgtEl>
                                        <p:attrNameLst>
                                          <p:attrName>ppt_y</p:attrName>
                                        </p:attrNameLst>
                                      </p:cBhvr>
                                      <p:tavLst>
                                        <p:tav tm="0">
                                          <p:val>
                                            <p:strVal val="#ppt_y-(0.354*#ppt_w-0.172*#ppt_h)"/>
                                          </p:val>
                                        </p:tav>
                                        <p:tav tm="100000">
                                          <p:val>
                                            <p:strVal val="#ppt_y"/>
                                          </p:val>
                                        </p:tav>
                                      </p:tavLst>
                                    </p:anim>
                                  </p:childTnLst>
                                </p:cTn>
                              </p:par>
                              <p:par>
                                <p:cTn id="12" presetID="1"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p:stCondLst>
                              <p:cond delay="2850"/>
                            </p:stCondLst>
                            <p:childTnLst>
                              <p:par>
                                <p:cTn id="15" presetID="38" presetClass="entr" presetSubtype="0" accel="50000" fill="hold" grpId="0" nodeType="afterEffect">
                                  <p:stCondLst>
                                    <p:cond delay="0"/>
                                  </p:stCondLst>
                                  <p:iterate type="lt">
                                    <p:tmPct val="50000"/>
                                  </p:iterate>
                                  <p:childTnLst>
                                    <p:set>
                                      <p:cBhvr>
                                        <p:cTn id="16" dur="1" fill="hold">
                                          <p:stCondLst>
                                            <p:cond delay="0"/>
                                          </p:stCondLst>
                                        </p:cTn>
                                        <p:tgtEl>
                                          <p:spTgt spid="6"/>
                                        </p:tgtEl>
                                        <p:attrNameLst>
                                          <p:attrName>style.visibility</p:attrName>
                                        </p:attrNameLst>
                                      </p:cBhvr>
                                      <p:to>
                                        <p:strVal val="visible"/>
                                      </p:to>
                                    </p:set>
                                    <p:set>
                                      <p:cBhvr>
                                        <p:cTn id="17" dur="137" fill="hold">
                                          <p:stCondLst>
                                            <p:cond delay="0"/>
                                          </p:stCondLst>
                                        </p:cTn>
                                        <p:tgtEl>
                                          <p:spTgt spid="6"/>
                                        </p:tgtEl>
                                        <p:attrNameLst>
                                          <p:attrName>style.rotation</p:attrName>
                                        </p:attrNameLst>
                                      </p:cBhvr>
                                      <p:to>
                                        <p:strVal val="-45.0"/>
                                      </p:to>
                                    </p:set>
                                    <p:anim calcmode="lin" valueType="num">
                                      <p:cBhvr>
                                        <p:cTn id="18" dur="137" fill="hold">
                                          <p:stCondLst>
                                            <p:cond delay="13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9" dur="13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20" dur="47" decel="50000" autoRev="1" fill="hold">
                                          <p:stCondLst>
                                            <p:cond delay="13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21" dur="41" fill="hold">
                                          <p:stCondLst>
                                            <p:cond delay="259"/>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8" presetClass="entr" presetSubtype="0" accel="50000" fill="hold" grpId="0" nodeType="clickEffect">
                                  <p:stCondLst>
                                    <p:cond delay="0"/>
                                  </p:stCondLst>
                                  <p:iterate type="lt">
                                    <p:tmPct val="50000"/>
                                  </p:iterate>
                                  <p:childTnLst>
                                    <p:set>
                                      <p:cBhvr>
                                        <p:cTn id="25" dur="1" fill="hold">
                                          <p:stCondLst>
                                            <p:cond delay="0"/>
                                          </p:stCondLst>
                                        </p:cTn>
                                        <p:tgtEl>
                                          <p:spTgt spid="5"/>
                                        </p:tgtEl>
                                        <p:attrNameLst>
                                          <p:attrName>style.visibility</p:attrName>
                                        </p:attrNameLst>
                                      </p:cBhvr>
                                      <p:to>
                                        <p:strVal val="visible"/>
                                      </p:to>
                                    </p:set>
                                    <p:set>
                                      <p:cBhvr>
                                        <p:cTn id="26" dur="137" fill="hold">
                                          <p:stCondLst>
                                            <p:cond delay="0"/>
                                          </p:stCondLst>
                                        </p:cTn>
                                        <p:tgtEl>
                                          <p:spTgt spid="5"/>
                                        </p:tgtEl>
                                        <p:attrNameLst>
                                          <p:attrName>style.rotation</p:attrName>
                                        </p:attrNameLst>
                                      </p:cBhvr>
                                      <p:to>
                                        <p:strVal val="-45.0"/>
                                      </p:to>
                                    </p:set>
                                    <p:anim calcmode="lin" valueType="num">
                                      <p:cBhvr>
                                        <p:cTn id="27" dur="137" fill="hold">
                                          <p:stCondLst>
                                            <p:cond delay="13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8" dur="13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9" dur="47" decel="50000" autoRev="1" fill="hold">
                                          <p:stCondLst>
                                            <p:cond delay="13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30" dur="41" fill="hold">
                                          <p:stCondLst>
                                            <p:cond delay="259"/>
                                          </p:stCondLst>
                                        </p:cTn>
                                        <p:tgtEl>
                                          <p:spTgt spid="5"/>
                                        </p:tgtEl>
                                        <p:attrNameLst>
                                          <p:attrName>ppt_y</p:attrName>
                                        </p:attrNameLst>
                                      </p:cBhvr>
                                      <p:tavLst>
                                        <p:tav tm="0">
                                          <p:val>
                                            <p:strVal val="#ppt_y-(0.354*#ppt_w-0.172*#ppt_h)"/>
                                          </p:val>
                                        </p:tav>
                                        <p:tav tm="100000">
                                          <p:val>
                                            <p:strVal val="#ppt_y"/>
                                          </p:val>
                                        </p:tav>
                                      </p:tavLst>
                                    </p:anim>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par>
                          <p:cTn id="33" fill="hold">
                            <p:stCondLst>
                              <p:cond delay="3150"/>
                            </p:stCondLst>
                            <p:childTnLst>
                              <p:par>
                                <p:cTn id="34" presetID="38" presetClass="entr" presetSubtype="0" accel="50000" fill="hold" grpId="0" nodeType="afterEffect">
                                  <p:stCondLst>
                                    <p:cond delay="0"/>
                                  </p:stCondLst>
                                  <p:iterate type="lt">
                                    <p:tmPct val="50000"/>
                                  </p:iterate>
                                  <p:childTnLst>
                                    <p:set>
                                      <p:cBhvr>
                                        <p:cTn id="35" dur="1" fill="hold">
                                          <p:stCondLst>
                                            <p:cond delay="0"/>
                                          </p:stCondLst>
                                        </p:cTn>
                                        <p:tgtEl>
                                          <p:spTgt spid="7"/>
                                        </p:tgtEl>
                                        <p:attrNameLst>
                                          <p:attrName>style.visibility</p:attrName>
                                        </p:attrNameLst>
                                      </p:cBhvr>
                                      <p:to>
                                        <p:strVal val="visible"/>
                                      </p:to>
                                    </p:set>
                                    <p:set>
                                      <p:cBhvr>
                                        <p:cTn id="36" dur="137" fill="hold">
                                          <p:stCondLst>
                                            <p:cond delay="0"/>
                                          </p:stCondLst>
                                        </p:cTn>
                                        <p:tgtEl>
                                          <p:spTgt spid="7"/>
                                        </p:tgtEl>
                                        <p:attrNameLst>
                                          <p:attrName>style.rotation</p:attrName>
                                        </p:attrNameLst>
                                      </p:cBhvr>
                                      <p:to>
                                        <p:strVal val="-45.0"/>
                                      </p:to>
                                    </p:set>
                                    <p:anim calcmode="lin" valueType="num">
                                      <p:cBhvr>
                                        <p:cTn id="37" dur="137" fill="hold">
                                          <p:stCondLst>
                                            <p:cond delay="137"/>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38" dur="137"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39" dur="47" decel="50000" autoRev="1" fill="hold">
                                          <p:stCondLst>
                                            <p:cond delay="137"/>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40" dur="41" fill="hold">
                                          <p:stCondLst>
                                            <p:cond delay="259"/>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4288"/>
            <a:ext cx="9144000" cy="779463"/>
          </a:xfrm>
        </p:spPr>
        <p:txBody>
          <a:bodyPr/>
          <a:lstStyle/>
          <a:p>
            <a:pPr algn="ctr">
              <a:defRPr/>
            </a:pPr>
            <a:r>
              <a:rPr lang="ar-JO" dirty="0">
                <a:solidFill>
                  <a:srgbClr val="FFFFFF"/>
                </a:solidFill>
                <a:effectLst>
                  <a:glow rad="228600">
                    <a:schemeClr val="tx1"/>
                  </a:glow>
                </a:effectLst>
                <a:ea typeface="ＭＳ Ｐゴシック" charset="0"/>
              </a:rPr>
              <a:t>من الأهم؟</a:t>
            </a:r>
            <a:endParaRPr lang="en-US" dirty="0">
              <a:solidFill>
                <a:srgbClr val="FFFFFF"/>
              </a:solidFill>
              <a:effectLst>
                <a:glow rad="228600">
                  <a:schemeClr val="tx1"/>
                </a:glow>
              </a:effectLst>
              <a:ea typeface="ＭＳ Ｐゴシック" charset="0"/>
            </a:endParaRPr>
          </a:p>
        </p:txBody>
      </p:sp>
      <p:sp>
        <p:nvSpPr>
          <p:cNvPr id="4" name="Title 2"/>
          <p:cNvSpPr txBox="1">
            <a:spLocks/>
          </p:cNvSpPr>
          <p:nvPr/>
        </p:nvSpPr>
        <p:spPr bwMode="auto">
          <a:xfrm>
            <a:off x="0" y="980728"/>
            <a:ext cx="4248188" cy="13118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حضور الروح؟</a:t>
            </a:r>
            <a:endParaRPr kumimoji="0" lang="en-US" sz="4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itle 2"/>
          <p:cNvSpPr txBox="1">
            <a:spLocks/>
          </p:cNvSpPr>
          <p:nvPr/>
        </p:nvSpPr>
        <p:spPr bwMode="auto">
          <a:xfrm>
            <a:off x="4679504" y="1168590"/>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الخضوع للروح؟</a:t>
            </a:r>
            <a:endParaRPr kumimoji="0" lang="en-US" sz="4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a:off x="4540391" y="2730838"/>
            <a:ext cx="4497638" cy="3271009"/>
          </a:xfrm>
          <a:prstGeom prst="rect">
            <a:avLst/>
          </a:prstGeom>
        </p:spPr>
      </p:pic>
      <p:pic>
        <p:nvPicPr>
          <p:cNvPr id="10" name="Picture 9"/>
          <p:cNvPicPr>
            <a:picLocks noChangeAspect="1"/>
          </p:cNvPicPr>
          <p:nvPr/>
        </p:nvPicPr>
        <p:blipFill>
          <a:blip r:embed="rId5"/>
          <a:stretch>
            <a:fillRect/>
          </a:stretch>
        </p:blipFill>
        <p:spPr>
          <a:xfrm>
            <a:off x="336588" y="2730838"/>
            <a:ext cx="3911600" cy="2603500"/>
          </a:xfrm>
          <a:prstGeom prst="rect">
            <a:avLst/>
          </a:prstGeom>
        </p:spPr>
      </p:pic>
    </p:spTree>
    <p:extLst>
      <p:ext uri="{BB962C8B-B14F-4D97-AF65-F5344CB8AC3E}">
        <p14:creationId xmlns:p14="http://schemas.microsoft.com/office/powerpoint/2010/main" val="25482865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par>
                                <p:cTn id="16" presetID="5"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95600" y="152400"/>
            <a:ext cx="3398838" cy="685800"/>
          </a:xfrm>
        </p:spPr>
        <p:txBody>
          <a:bodyPr/>
          <a:lstStyle/>
          <a:p>
            <a:pPr algn="ctr" eaLnBrk="1" hangingPunct="1">
              <a:defRPr/>
            </a:pPr>
            <a:r>
              <a:rPr lang="ar-JO" b="1" dirty="0">
                <a:latin typeface="Arial" panose="020B0604020202020204" pitchFamily="34" charset="0"/>
                <a:ea typeface="+mj-ea"/>
                <a:cs typeface="Arial" panose="020B0604020202020204" pitchFamily="34" charset="0"/>
              </a:rPr>
              <a:t>الموجز</a:t>
            </a:r>
            <a:endParaRPr lang="en-US" b="1" dirty="0">
              <a:latin typeface="Arial" panose="020B0604020202020204" pitchFamily="34" charset="0"/>
              <a:ea typeface="+mj-ea"/>
              <a:cs typeface="Arial" panose="020B0604020202020204" pitchFamily="34" charset="0"/>
            </a:endParaRPr>
          </a:p>
        </p:txBody>
      </p:sp>
      <p:sp>
        <p:nvSpPr>
          <p:cNvPr id="131075" name="Text Box 3"/>
          <p:cNvSpPr txBox="1">
            <a:spLocks noChangeArrowheads="1"/>
          </p:cNvSpPr>
          <p:nvPr/>
        </p:nvSpPr>
        <p:spPr bwMode="auto">
          <a:xfrm>
            <a:off x="7667625" y="0"/>
            <a:ext cx="1476375" cy="45720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292-294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704" name="Text Box 8"/>
          <p:cNvSpPr txBox="1">
            <a:spLocks noChangeArrowheads="1"/>
          </p:cNvSpPr>
          <p:nvPr/>
        </p:nvSpPr>
        <p:spPr bwMode="auto">
          <a:xfrm>
            <a:off x="342900" y="963613"/>
            <a:ext cx="8458200" cy="1384995"/>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71500" indent="-571500" algn="r" eaLnBrk="1" hangingPunct="1"/>
            <a:r>
              <a:rPr lang="ar-JO" altLang="zh-CN" sz="2800" b="1" dirty="0">
                <a:solidFill>
                  <a:srgbClr val="000000"/>
                </a:solidFill>
                <a:latin typeface="Arial" panose="020B0604020202020204" pitchFamily="34" charset="0"/>
                <a:cs typeface="Arial" panose="020B0604020202020204" pitchFamily="34" charset="0"/>
              </a:rPr>
              <a:t>1. (الإصحاحات 1-6) إعادة بناء الهيكل في الرجوع الأول بقيادة زربابل مع 50000 يهودي يشجع البقية للعبادة في الهيكل فقط بسبب أمانة الله في تتميم وعده بالإسترداد (538 ق.م)</a:t>
            </a:r>
            <a:endParaRPr lang="en-US" altLang="zh-CN" sz="2800" b="1" dirty="0">
              <a:solidFill>
                <a:srgbClr val="000000"/>
              </a:solidFill>
              <a:latin typeface="Arial" panose="020B0604020202020204" pitchFamily="34" charset="0"/>
              <a:cs typeface="Arial" panose="020B0604020202020204" pitchFamily="34" charset="0"/>
            </a:endParaRPr>
          </a:p>
        </p:txBody>
      </p:sp>
      <p:sp>
        <p:nvSpPr>
          <p:cNvPr id="29705" name="Text Box 9"/>
          <p:cNvSpPr txBox="1">
            <a:spLocks noChangeArrowheads="1"/>
          </p:cNvSpPr>
          <p:nvPr/>
        </p:nvSpPr>
        <p:spPr bwMode="auto">
          <a:xfrm>
            <a:off x="304800" y="4286250"/>
            <a:ext cx="8458200" cy="1384995"/>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altLang="zh-CN" sz="2800" b="1" dirty="0">
                <a:solidFill>
                  <a:srgbClr val="000000"/>
                </a:solidFill>
                <a:latin typeface="Arial" panose="020B0604020202020204" pitchFamily="34" charset="0"/>
                <a:cs typeface="Arial" panose="020B0604020202020204" pitchFamily="34" charset="0"/>
              </a:rPr>
              <a:t>2. عزرا 7-10 : إصلاح الشعب في الرجوع الثاني بقيادة عزرا مع 5000 يهودي قد تم تسجيله لتشجيع البقية على الإلتزام بمتطلبات العهد على اساس رحمة الله (458 ق.م)</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728887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831" y="698500"/>
            <a:ext cx="5715000" cy="61595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347864" y="368300"/>
            <a:ext cx="5796135" cy="4068812"/>
          </a:xfrm>
          <a:effectLst/>
        </p:spPr>
        <p:txBody>
          <a:bodyPr/>
          <a:lstStyle/>
          <a:p>
            <a:pPr>
              <a:defRPr/>
            </a:pPr>
            <a:r>
              <a:rPr lang="ar-JO" sz="4000" dirty="0">
                <a:solidFill>
                  <a:schemeClr val="tx2"/>
                </a:solidFill>
                <a:effectLst>
                  <a:glow rad="127000">
                    <a:schemeClr val="bg1"/>
                  </a:glow>
                </a:effectLst>
                <a:ea typeface="ＭＳ Ｐゴシック" charset="0"/>
              </a:rPr>
              <a:t>لأن عزرا هيأ قلبه ل</a:t>
            </a:r>
            <a:r>
              <a:rPr lang="ar-JO" sz="4000" dirty="0">
                <a:solidFill>
                  <a:srgbClr val="0070C0"/>
                </a:solidFill>
                <a:effectLst>
                  <a:glow rad="127000">
                    <a:schemeClr val="bg1"/>
                  </a:glow>
                </a:effectLst>
                <a:ea typeface="ＭＳ Ｐゴシック" charset="0"/>
              </a:rPr>
              <a:t>طلب</a:t>
            </a:r>
            <a:r>
              <a:rPr lang="ar-JO" sz="4000" dirty="0">
                <a:solidFill>
                  <a:schemeClr val="tx2"/>
                </a:solidFill>
                <a:effectLst>
                  <a:glow rad="127000">
                    <a:schemeClr val="bg1"/>
                  </a:glow>
                </a:effectLst>
                <a:ea typeface="ＭＳ Ｐゴシック" charset="0"/>
              </a:rPr>
              <a:t> شريعة الرب و</a:t>
            </a:r>
            <a:r>
              <a:rPr lang="ar-JO" sz="4000" dirty="0">
                <a:solidFill>
                  <a:srgbClr val="0070C0"/>
                </a:solidFill>
                <a:effectLst>
                  <a:glow rad="127000">
                    <a:schemeClr val="bg1"/>
                  </a:glow>
                </a:effectLst>
                <a:ea typeface="ＭＳ Ｐゴシック" charset="0"/>
              </a:rPr>
              <a:t>العمل</a:t>
            </a:r>
            <a:r>
              <a:rPr lang="ar-JO" sz="4000" dirty="0">
                <a:solidFill>
                  <a:schemeClr val="tx2"/>
                </a:solidFill>
                <a:effectLst>
                  <a:glow rad="127000">
                    <a:schemeClr val="bg1"/>
                  </a:glow>
                </a:effectLst>
                <a:ea typeface="ＭＳ Ｐゴシック" charset="0"/>
              </a:rPr>
              <a:t> بها ول</a:t>
            </a:r>
            <a:r>
              <a:rPr lang="ar-JO" sz="4000" dirty="0">
                <a:solidFill>
                  <a:srgbClr val="0070C0"/>
                </a:solidFill>
                <a:effectLst>
                  <a:glow rad="127000">
                    <a:schemeClr val="bg1"/>
                  </a:glow>
                </a:effectLst>
                <a:ea typeface="ＭＳ Ｐゴシック" charset="0"/>
              </a:rPr>
              <a:t>يعلم</a:t>
            </a:r>
            <a:r>
              <a:rPr lang="ar-JO" sz="4000" dirty="0">
                <a:solidFill>
                  <a:schemeClr val="tx2"/>
                </a:solidFill>
                <a:effectLst>
                  <a:glow rad="127000">
                    <a:schemeClr val="bg1"/>
                  </a:glow>
                </a:effectLst>
                <a:ea typeface="ＭＳ Ｐゴシック" charset="0"/>
              </a:rPr>
              <a:t> إسرائيل فريضة وقضاء (عز 7: 10)</a:t>
            </a:r>
            <a:endParaRPr lang="en-US" sz="40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2876782583"/>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noFill/>
            <a:miter lim="800000"/>
            <a:headEnd/>
            <a:tailEnd/>
          </a:ln>
          <a:effectLst>
            <a:outerShdw blurRad="63500" dist="38099" dir="2700000" algn="ctr" rotWithShape="0">
              <a:srgbClr val="000000">
                <a:alpha val="74998"/>
              </a:srgbClr>
            </a:outerShdw>
          </a:effectLst>
        </p:spPr>
        <p:txBody>
          <a:bodyPr wrap="none" anchor="ctr"/>
          <a:lstStyle/>
          <a:p>
            <a:pPr algn="ctr">
              <a:defRPr/>
            </a:pPr>
            <a:endParaRPr lang="en-US" sz="2000" b="1" dirty="0">
              <a:solidFill>
                <a:srgbClr val="FFFFFF"/>
              </a:solidFill>
              <a:latin typeface="Arial" panose="020B0604020202020204" pitchFamily="34" charset="0"/>
              <a:ea typeface="+mn-ea"/>
              <a:cs typeface="Arial" panose="020B0604020202020204" pitchFamily="34" charset="0"/>
            </a:endParaRPr>
          </a:p>
        </p:txBody>
      </p:sp>
      <p:sp>
        <p:nvSpPr>
          <p:cNvPr id="34" name="Text Box 5"/>
          <p:cNvSpPr txBox="1">
            <a:spLocks noChangeArrowheads="1"/>
          </p:cNvSpPr>
          <p:nvPr/>
        </p:nvSpPr>
        <p:spPr bwMode="auto">
          <a:xfrm>
            <a:off x="5076825" y="620603"/>
            <a:ext cx="3598863" cy="646331"/>
          </a:xfrm>
          <a:prstGeom prst="rect">
            <a:avLst/>
          </a:prstGeom>
          <a:solidFill>
            <a:srgbClr val="000000"/>
          </a:solidFill>
          <a:ln w="9525">
            <a:noFill/>
            <a:miter lim="800000"/>
            <a:headEnd/>
            <a:tailEnd/>
          </a:ln>
          <a:effectLst>
            <a:outerShdw blurRad="63500" dist="38099" dir="2700000" algn="ctr" rotWithShape="0">
              <a:schemeClr val="tx1">
                <a:alpha val="74998"/>
              </a:schemeClr>
            </a:outerShdw>
          </a:effectLst>
        </p:spPr>
        <p:txBody>
          <a:bodyPr anchor="ctr">
            <a:spAutoFit/>
          </a:bodyPr>
          <a:lstStyle/>
          <a:p>
            <a:pPr algn="ctr">
              <a:spcBef>
                <a:spcPct val="50000"/>
              </a:spcBef>
              <a:defRPr/>
            </a:pPr>
            <a:r>
              <a:rPr lang="ar-JO" sz="3600" b="1" dirty="0">
                <a:solidFill>
                  <a:srgbClr val="FFFFFF"/>
                </a:solidFill>
                <a:latin typeface="Arial" panose="020B0604020202020204" pitchFamily="34" charset="0"/>
                <a:ea typeface="+mn-ea"/>
                <a:cs typeface="Arial" panose="020B0604020202020204" pitchFamily="34" charset="0"/>
              </a:rPr>
              <a:t>نحميا</a:t>
            </a:r>
            <a:endParaRPr lang="en-US" sz="3600" b="1" dirty="0">
              <a:solidFill>
                <a:srgbClr val="FFFFFF"/>
              </a:solidFill>
              <a:latin typeface="Arial" panose="020B0604020202020204" pitchFamily="34" charset="0"/>
              <a:ea typeface="+mn-ea"/>
              <a:cs typeface="Arial" panose="020B0604020202020204" pitchFamily="34" charset="0"/>
            </a:endParaRPr>
          </a:p>
        </p:txBody>
      </p:sp>
      <p:sp>
        <p:nvSpPr>
          <p:cNvPr id="35" name="Text Box 5"/>
          <p:cNvSpPr txBox="1">
            <a:spLocks noChangeArrowheads="1"/>
          </p:cNvSpPr>
          <p:nvPr/>
        </p:nvSpPr>
        <p:spPr bwMode="auto">
          <a:xfrm>
            <a:off x="1619250" y="602347"/>
            <a:ext cx="3457575" cy="646331"/>
          </a:xfrm>
          <a:prstGeom prst="rect">
            <a:avLst/>
          </a:prstGeom>
          <a:solidFill>
            <a:srgbClr val="000000"/>
          </a:solidFill>
          <a:ln w="9525">
            <a:noFill/>
            <a:miter lim="800000"/>
            <a:headEnd/>
            <a:tailEnd/>
          </a:ln>
          <a:effectLst>
            <a:outerShdw blurRad="63500" dist="38099" dir="2700000" algn="ctr" rotWithShape="0">
              <a:schemeClr val="tx1">
                <a:alpha val="74998"/>
              </a:schemeClr>
            </a:outerShdw>
          </a:effectLst>
        </p:spPr>
        <p:txBody>
          <a:bodyPr anchor="ctr">
            <a:spAutoFit/>
          </a:bodyPr>
          <a:lstStyle/>
          <a:p>
            <a:pPr algn="ctr">
              <a:spcBef>
                <a:spcPct val="50000"/>
              </a:spcBef>
              <a:defRPr/>
            </a:pPr>
            <a:r>
              <a:rPr lang="ar-JO" sz="3600" b="1" dirty="0">
                <a:solidFill>
                  <a:srgbClr val="FFFFFF"/>
                </a:solidFill>
                <a:latin typeface="Arial" panose="020B0604020202020204" pitchFamily="34" charset="0"/>
                <a:ea typeface="+mn-ea"/>
                <a:cs typeface="Arial" panose="020B0604020202020204" pitchFamily="34" charset="0"/>
              </a:rPr>
              <a:t>عزرا</a:t>
            </a:r>
            <a:endParaRPr lang="en-US" sz="3600" b="1" dirty="0">
              <a:solidFill>
                <a:srgbClr val="FFFFFF"/>
              </a:solidFill>
              <a:latin typeface="Arial" panose="020B0604020202020204" pitchFamily="34" charset="0"/>
              <a:ea typeface="+mn-ea"/>
              <a:cs typeface="Arial" panose="020B0604020202020204" pitchFamily="34" charset="0"/>
            </a:endParaRPr>
          </a:p>
        </p:txBody>
      </p:sp>
      <p:sp>
        <p:nvSpPr>
          <p:cNvPr id="190467" name="Text Box 3"/>
          <p:cNvSpPr txBox="1">
            <a:spLocks noChangeArrowheads="1"/>
          </p:cNvSpPr>
          <p:nvPr/>
        </p:nvSpPr>
        <p:spPr bwMode="auto">
          <a:xfrm>
            <a:off x="304800" y="4648200"/>
            <a:ext cx="2286000" cy="70788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000" b="1" dirty="0">
                <a:solidFill>
                  <a:srgbClr val="FFFFFF"/>
                </a:solidFill>
                <a:latin typeface="Arial" panose="020B0604020202020204" pitchFamily="34" charset="0"/>
                <a:ea typeface="+mn-ea"/>
                <a:cs typeface="Arial" panose="020B0604020202020204" pitchFamily="34" charset="0"/>
              </a:rPr>
              <a:t>إعادة البناء              1-6</a:t>
            </a:r>
            <a:endParaRPr lang="en-US" sz="2000" b="1" dirty="0">
              <a:solidFill>
                <a:srgbClr val="FFFFFF"/>
              </a:solidFill>
              <a:latin typeface="Arial" panose="020B0604020202020204" pitchFamily="34" charset="0"/>
              <a:ea typeface="+mn-ea"/>
              <a:cs typeface="Arial" panose="020B0604020202020204" pitchFamily="34" charset="0"/>
            </a:endParaRPr>
          </a:p>
        </p:txBody>
      </p:sp>
      <p:sp>
        <p:nvSpPr>
          <p:cNvPr id="190469" name="Line 5"/>
          <p:cNvSpPr>
            <a:spLocks noChangeShapeType="1"/>
          </p:cNvSpPr>
          <p:nvPr/>
        </p:nvSpPr>
        <p:spPr bwMode="auto">
          <a:xfrm flipH="1">
            <a:off x="533400" y="1473200"/>
            <a:ext cx="1066800" cy="3152775"/>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0" name="Line 6"/>
          <p:cNvSpPr>
            <a:spLocks noChangeShapeType="1"/>
          </p:cNvSpPr>
          <p:nvPr/>
        </p:nvSpPr>
        <p:spPr bwMode="auto">
          <a:xfrm flipH="1">
            <a:off x="7524750" y="1447800"/>
            <a:ext cx="1162050" cy="32067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1" name="Line 7"/>
          <p:cNvSpPr>
            <a:spLocks noChangeShapeType="1"/>
          </p:cNvSpPr>
          <p:nvPr/>
        </p:nvSpPr>
        <p:spPr bwMode="auto">
          <a:xfrm flipH="1">
            <a:off x="57721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2" name="Line 8"/>
          <p:cNvSpPr>
            <a:spLocks noChangeShapeType="1"/>
          </p:cNvSpPr>
          <p:nvPr/>
        </p:nvSpPr>
        <p:spPr bwMode="auto">
          <a:xfrm flipH="1">
            <a:off x="40195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3" name="Line 9"/>
          <p:cNvSpPr>
            <a:spLocks noChangeShapeType="1"/>
          </p:cNvSpPr>
          <p:nvPr/>
        </p:nvSpPr>
        <p:spPr bwMode="auto">
          <a:xfrm flipH="1">
            <a:off x="22669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4" name="Rectangle 10"/>
          <p:cNvSpPr>
            <a:spLocks noChangeArrowheads="1"/>
          </p:cNvSpPr>
          <p:nvPr/>
        </p:nvSpPr>
        <p:spPr bwMode="auto">
          <a:xfrm>
            <a:off x="1600200" y="381000"/>
            <a:ext cx="7086600" cy="1090613"/>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5" name="Rectangle 11"/>
          <p:cNvSpPr>
            <a:spLocks noChangeArrowheads="1"/>
          </p:cNvSpPr>
          <p:nvPr/>
        </p:nvSpPr>
        <p:spPr bwMode="auto">
          <a:xfrm>
            <a:off x="533400" y="5419725"/>
            <a:ext cx="7032625" cy="56197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6" name="Line 12"/>
          <p:cNvSpPr>
            <a:spLocks noChangeShapeType="1"/>
          </p:cNvSpPr>
          <p:nvPr/>
        </p:nvSpPr>
        <p:spPr bwMode="auto">
          <a:xfrm flipH="1">
            <a:off x="13906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7" name="Line 13"/>
          <p:cNvSpPr>
            <a:spLocks noChangeShapeType="1"/>
          </p:cNvSpPr>
          <p:nvPr/>
        </p:nvSpPr>
        <p:spPr bwMode="auto">
          <a:xfrm flipH="1">
            <a:off x="31432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8" name="Line 14"/>
          <p:cNvSpPr>
            <a:spLocks noChangeShapeType="1"/>
          </p:cNvSpPr>
          <p:nvPr/>
        </p:nvSpPr>
        <p:spPr bwMode="auto">
          <a:xfrm flipH="1">
            <a:off x="67627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9" name="Line 15"/>
          <p:cNvSpPr>
            <a:spLocks noChangeShapeType="1"/>
          </p:cNvSpPr>
          <p:nvPr/>
        </p:nvSpPr>
        <p:spPr bwMode="auto">
          <a:xfrm flipH="1">
            <a:off x="48958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80" name="Text Box 16"/>
          <p:cNvSpPr txBox="1">
            <a:spLocks noChangeArrowheads="1"/>
          </p:cNvSpPr>
          <p:nvPr/>
        </p:nvSpPr>
        <p:spPr bwMode="auto">
          <a:xfrm rot="17335976">
            <a:off x="1293812" y="2746376"/>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lgn="ctr">
              <a:spcBef>
                <a:spcPct val="50000"/>
              </a:spcBef>
              <a:defRPr/>
            </a:pPr>
            <a:r>
              <a:rPr lang="ar-JO" sz="3200" b="1" dirty="0">
                <a:solidFill>
                  <a:srgbClr val="FFFFFF"/>
                </a:solidFill>
                <a:latin typeface="Arial" panose="020B0604020202020204" pitchFamily="34" charset="0"/>
                <a:ea typeface="+mn-ea"/>
                <a:cs typeface="Arial" panose="020B0604020202020204" pitchFamily="34" charset="0"/>
              </a:rPr>
              <a:t>الرجوع 7-8</a:t>
            </a:r>
            <a:endParaRPr lang="en-US" sz="3200" b="1" dirty="0">
              <a:solidFill>
                <a:srgbClr val="FFFFFF"/>
              </a:solidFill>
              <a:latin typeface="Arial" panose="020B0604020202020204" pitchFamily="34" charset="0"/>
              <a:ea typeface="+mn-ea"/>
              <a:cs typeface="Arial" panose="020B0604020202020204" pitchFamily="34" charset="0"/>
            </a:endParaRPr>
          </a:p>
        </p:txBody>
      </p:sp>
      <p:sp>
        <p:nvSpPr>
          <p:cNvPr id="190481" name="Text Box 17"/>
          <p:cNvSpPr txBox="1">
            <a:spLocks noChangeArrowheads="1"/>
          </p:cNvSpPr>
          <p:nvPr/>
        </p:nvSpPr>
        <p:spPr bwMode="auto">
          <a:xfrm rot="17370197">
            <a:off x="2138362" y="2782888"/>
            <a:ext cx="392112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lgn="ctr">
              <a:spcBef>
                <a:spcPct val="50000"/>
              </a:spcBef>
              <a:defRPr/>
            </a:pPr>
            <a:r>
              <a:rPr lang="ar-JO" sz="3200" b="1" dirty="0">
                <a:solidFill>
                  <a:srgbClr val="FFFFFF"/>
                </a:solidFill>
                <a:latin typeface="Arial" panose="020B0604020202020204" pitchFamily="34" charset="0"/>
                <a:ea typeface="+mn-ea"/>
                <a:cs typeface="Arial" panose="020B0604020202020204" pitchFamily="34" charset="0"/>
              </a:rPr>
              <a:t>الإسترداد 9-10</a:t>
            </a:r>
            <a:endParaRPr lang="en-US" sz="3200" b="1" dirty="0">
              <a:solidFill>
                <a:srgbClr val="FFFFFF"/>
              </a:solidFill>
              <a:latin typeface="Arial" panose="020B0604020202020204" pitchFamily="34" charset="0"/>
              <a:ea typeface="+mn-ea"/>
              <a:cs typeface="Arial" panose="020B0604020202020204" pitchFamily="34" charset="0"/>
            </a:endParaRPr>
          </a:p>
        </p:txBody>
      </p:sp>
      <p:sp>
        <p:nvSpPr>
          <p:cNvPr id="190482" name="Text Box 18"/>
          <p:cNvSpPr txBox="1">
            <a:spLocks noChangeArrowheads="1"/>
          </p:cNvSpPr>
          <p:nvPr/>
        </p:nvSpPr>
        <p:spPr bwMode="auto">
          <a:xfrm rot="17374856">
            <a:off x="-519113" y="2746376"/>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lgn="ctr">
              <a:spcBef>
                <a:spcPct val="50000"/>
              </a:spcBef>
              <a:defRPr/>
            </a:pPr>
            <a:r>
              <a:rPr lang="ar-JO" sz="3200" b="1" dirty="0">
                <a:solidFill>
                  <a:srgbClr val="FFFFFF"/>
                </a:solidFill>
                <a:latin typeface="Arial" panose="020B0604020202020204" pitchFamily="34" charset="0"/>
                <a:ea typeface="+mn-ea"/>
                <a:cs typeface="Arial" panose="020B0604020202020204" pitchFamily="34" charset="0"/>
              </a:rPr>
              <a:t>الرجوع 1-2</a:t>
            </a:r>
            <a:endParaRPr lang="en-US" sz="3200" b="1" dirty="0">
              <a:solidFill>
                <a:srgbClr val="FFFFFF"/>
              </a:solidFill>
              <a:latin typeface="Arial" panose="020B0604020202020204" pitchFamily="34" charset="0"/>
              <a:ea typeface="+mn-ea"/>
              <a:cs typeface="Arial" panose="020B0604020202020204" pitchFamily="34" charset="0"/>
            </a:endParaRPr>
          </a:p>
        </p:txBody>
      </p:sp>
      <p:sp>
        <p:nvSpPr>
          <p:cNvPr id="190483" name="Text Box 19"/>
          <p:cNvSpPr txBox="1">
            <a:spLocks noChangeArrowheads="1"/>
          </p:cNvSpPr>
          <p:nvPr/>
        </p:nvSpPr>
        <p:spPr bwMode="auto">
          <a:xfrm rot="17323453">
            <a:off x="381000" y="2741613"/>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lgn="ctr">
              <a:spcBef>
                <a:spcPct val="50000"/>
              </a:spcBef>
              <a:defRPr/>
            </a:pPr>
            <a:r>
              <a:rPr lang="ar-JO" sz="3200" b="1" dirty="0">
                <a:solidFill>
                  <a:srgbClr val="FFFFFF"/>
                </a:solidFill>
                <a:latin typeface="Arial" panose="020B0604020202020204" pitchFamily="34" charset="0"/>
                <a:ea typeface="+mn-ea"/>
                <a:cs typeface="Arial" panose="020B0604020202020204" pitchFamily="34" charset="0"/>
              </a:rPr>
              <a:t>الإسترداد 3-6</a:t>
            </a:r>
            <a:endParaRPr lang="en-US" sz="3200" b="1" dirty="0">
              <a:solidFill>
                <a:srgbClr val="FFFFFF"/>
              </a:solidFill>
              <a:latin typeface="Arial" panose="020B0604020202020204" pitchFamily="34" charset="0"/>
              <a:ea typeface="+mn-ea"/>
              <a:cs typeface="Arial" panose="020B0604020202020204" pitchFamily="34" charset="0"/>
            </a:endParaRPr>
          </a:p>
        </p:txBody>
      </p:sp>
      <p:sp>
        <p:nvSpPr>
          <p:cNvPr id="190484" name="Text Box 20"/>
          <p:cNvSpPr txBox="1">
            <a:spLocks noChangeArrowheads="1"/>
          </p:cNvSpPr>
          <p:nvPr/>
        </p:nvSpPr>
        <p:spPr bwMode="auto">
          <a:xfrm>
            <a:off x="1981200" y="4648200"/>
            <a:ext cx="2286000" cy="70788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000" b="1" dirty="0">
                <a:solidFill>
                  <a:srgbClr val="FFFFFF"/>
                </a:solidFill>
                <a:latin typeface="Arial" panose="020B0604020202020204" pitchFamily="34" charset="0"/>
                <a:ea typeface="+mn-ea"/>
                <a:cs typeface="Arial" panose="020B0604020202020204" pitchFamily="34" charset="0"/>
              </a:rPr>
              <a:t>إعادة التوجيه             7-10</a:t>
            </a:r>
            <a:endParaRPr lang="en-US" sz="2000" b="1" dirty="0">
              <a:solidFill>
                <a:srgbClr val="FFFFFF"/>
              </a:solidFill>
              <a:latin typeface="Arial" panose="020B0604020202020204" pitchFamily="34" charset="0"/>
              <a:ea typeface="+mn-ea"/>
              <a:cs typeface="Arial" panose="020B0604020202020204" pitchFamily="34" charset="0"/>
            </a:endParaRPr>
          </a:p>
        </p:txBody>
      </p:sp>
      <p:sp>
        <p:nvSpPr>
          <p:cNvPr id="190485" name="Line 21"/>
          <p:cNvSpPr>
            <a:spLocks noChangeShapeType="1"/>
          </p:cNvSpPr>
          <p:nvPr/>
        </p:nvSpPr>
        <p:spPr bwMode="auto">
          <a:xfrm>
            <a:off x="5080000" y="406400"/>
            <a:ext cx="0" cy="1016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86" name="Text Box 22"/>
          <p:cNvSpPr txBox="1">
            <a:spLocks noChangeArrowheads="1"/>
          </p:cNvSpPr>
          <p:nvPr/>
        </p:nvSpPr>
        <p:spPr bwMode="auto">
          <a:xfrm>
            <a:off x="2667000" y="5426075"/>
            <a:ext cx="914400"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000" b="1" dirty="0">
                <a:solidFill>
                  <a:srgbClr val="FFFFFF"/>
                </a:solidFill>
                <a:latin typeface="Arial" panose="020B0604020202020204" pitchFamily="34" charset="0"/>
                <a:ea typeface="+mn-ea"/>
                <a:cs typeface="Arial" panose="020B0604020202020204" pitchFamily="34" charset="0"/>
              </a:rPr>
              <a:t>عزرا</a:t>
            </a:r>
            <a:endParaRPr lang="en-US" sz="2000" b="1" dirty="0">
              <a:solidFill>
                <a:srgbClr val="FFFFFF"/>
              </a:solidFill>
              <a:latin typeface="Arial" panose="020B0604020202020204" pitchFamily="34" charset="0"/>
              <a:ea typeface="+mn-ea"/>
              <a:cs typeface="Arial" panose="020B0604020202020204" pitchFamily="34" charset="0"/>
            </a:endParaRPr>
          </a:p>
        </p:txBody>
      </p:sp>
      <p:sp>
        <p:nvSpPr>
          <p:cNvPr id="190487" name="Text Box 23"/>
          <p:cNvSpPr txBox="1">
            <a:spLocks noChangeArrowheads="1"/>
          </p:cNvSpPr>
          <p:nvPr/>
        </p:nvSpPr>
        <p:spPr bwMode="auto">
          <a:xfrm>
            <a:off x="533400" y="5426075"/>
            <a:ext cx="1752600"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000" b="1" dirty="0">
                <a:solidFill>
                  <a:srgbClr val="FFFFFF"/>
                </a:solidFill>
                <a:latin typeface="Arial" panose="020B0604020202020204" pitchFamily="34" charset="0"/>
                <a:ea typeface="+mn-ea"/>
                <a:cs typeface="Arial" panose="020B0604020202020204" pitchFamily="34" charset="0"/>
              </a:rPr>
              <a:t>زربابل</a:t>
            </a:r>
            <a:endParaRPr lang="en-US" sz="2000" b="1" dirty="0">
              <a:solidFill>
                <a:srgbClr val="FFFFFF"/>
              </a:solidFill>
              <a:latin typeface="Arial" panose="020B0604020202020204" pitchFamily="34" charset="0"/>
              <a:ea typeface="+mn-ea"/>
              <a:cs typeface="Arial" panose="020B0604020202020204" pitchFamily="34" charset="0"/>
            </a:endParaRPr>
          </a:p>
        </p:txBody>
      </p:sp>
      <p:sp>
        <p:nvSpPr>
          <p:cNvPr id="190488" name="Line 24"/>
          <p:cNvSpPr>
            <a:spLocks noChangeShapeType="1"/>
          </p:cNvSpPr>
          <p:nvPr/>
        </p:nvSpPr>
        <p:spPr bwMode="auto">
          <a:xfrm>
            <a:off x="5791200" y="4648200"/>
            <a:ext cx="0" cy="13144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89" name="Line 25"/>
          <p:cNvSpPr>
            <a:spLocks noChangeShapeType="1"/>
          </p:cNvSpPr>
          <p:nvPr/>
        </p:nvSpPr>
        <p:spPr bwMode="auto">
          <a:xfrm flipH="1">
            <a:off x="2257425" y="4648200"/>
            <a:ext cx="0" cy="1905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90" name="Line 26"/>
          <p:cNvSpPr>
            <a:spLocks noChangeShapeType="1"/>
          </p:cNvSpPr>
          <p:nvPr/>
        </p:nvSpPr>
        <p:spPr bwMode="auto">
          <a:xfrm flipH="1">
            <a:off x="4010025" y="4610100"/>
            <a:ext cx="0" cy="1905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91" name="Rectangle 27"/>
          <p:cNvSpPr>
            <a:spLocks noChangeArrowheads="1"/>
          </p:cNvSpPr>
          <p:nvPr/>
        </p:nvSpPr>
        <p:spPr bwMode="auto">
          <a:xfrm>
            <a:off x="536575" y="4648200"/>
            <a:ext cx="7029450" cy="77152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90492" name="Rectangle 28"/>
          <p:cNvSpPr>
            <a:spLocks noChangeArrowheads="1"/>
          </p:cNvSpPr>
          <p:nvPr/>
        </p:nvSpPr>
        <p:spPr bwMode="auto">
          <a:xfrm>
            <a:off x="533400" y="5953125"/>
            <a:ext cx="7032625" cy="56197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90493" name="Line 29"/>
          <p:cNvSpPr>
            <a:spLocks noChangeShapeType="1"/>
          </p:cNvSpPr>
          <p:nvPr/>
        </p:nvSpPr>
        <p:spPr bwMode="auto">
          <a:xfrm flipH="1">
            <a:off x="6743700" y="5448300"/>
            <a:ext cx="0" cy="11049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94" name="Text Box 30"/>
          <p:cNvSpPr txBox="1">
            <a:spLocks noChangeArrowheads="1"/>
          </p:cNvSpPr>
          <p:nvPr/>
        </p:nvSpPr>
        <p:spPr bwMode="auto">
          <a:xfrm>
            <a:off x="2286000" y="5943600"/>
            <a:ext cx="1676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457</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190495" name="Text Box 31"/>
          <p:cNvSpPr txBox="1">
            <a:spLocks noChangeArrowheads="1"/>
          </p:cNvSpPr>
          <p:nvPr/>
        </p:nvSpPr>
        <p:spPr bwMode="auto">
          <a:xfrm>
            <a:off x="533400" y="5943600"/>
            <a:ext cx="1676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537</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32" name="Title 31"/>
          <p:cNvSpPr>
            <a:spLocks noGrp="1"/>
          </p:cNvSpPr>
          <p:nvPr>
            <p:ph type="title" idx="4294967295"/>
          </p:nvPr>
        </p:nvSpPr>
        <p:spPr>
          <a:xfrm>
            <a:off x="71438" y="0"/>
            <a:ext cx="1331912" cy="1341438"/>
          </a:xfrm>
        </p:spPr>
        <p:txBody>
          <a:bodyPr/>
          <a:lstStyle/>
          <a:p>
            <a:pPr algn="ctr">
              <a:defRPr/>
            </a:pPr>
            <a:r>
              <a:rPr lang="ar-JO" sz="3200" b="1" dirty="0">
                <a:latin typeface="Arial" panose="020B0604020202020204" pitchFamily="34" charset="0"/>
                <a:ea typeface="ＭＳ Ｐゴシック" charset="0"/>
                <a:cs typeface="Arial" panose="020B0604020202020204" pitchFamily="34" charset="0"/>
              </a:rPr>
              <a:t>عزرا  7-10</a:t>
            </a:r>
            <a:endParaRPr lang="en-US" sz="3200" b="1" dirty="0">
              <a:latin typeface="Arial" panose="020B0604020202020204" pitchFamily="34" charset="0"/>
              <a:ea typeface="ＭＳ Ｐゴシック" charset="0"/>
              <a:cs typeface="Arial" panose="020B0604020202020204" pitchFamily="34" charset="0"/>
            </a:endParaRPr>
          </a:p>
        </p:txBody>
      </p:sp>
      <p:pic>
        <p:nvPicPr>
          <p:cNvPr id="142370" name="Picture 33" descr="ezra125071954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53000" y="1066800"/>
            <a:ext cx="380365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90494"/>
                                        </p:tgtEl>
                                        <p:attrNameLst>
                                          <p:attrName>style.visibility</p:attrName>
                                        </p:attrNameLst>
                                      </p:cBhvr>
                                      <p:to>
                                        <p:strVal val="visible"/>
                                      </p:to>
                                    </p:set>
                                    <p:animEffect transition="in" filter="dissolve">
                                      <p:cBhvr>
                                        <p:cTn id="7" dur="500"/>
                                        <p:tgtEl>
                                          <p:spTgt spid="190494"/>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childTnLst>
                                    <p:set>
                                      <p:cBhvr>
                                        <p:cTn id="10" dur="1" fill="hold">
                                          <p:stCondLst>
                                            <p:cond delay="0"/>
                                          </p:stCondLst>
                                        </p:cTn>
                                        <p:tgtEl>
                                          <p:spTgt spid="190486"/>
                                        </p:tgtEl>
                                        <p:attrNameLst>
                                          <p:attrName>style.visibility</p:attrName>
                                        </p:attrNameLst>
                                      </p:cBhvr>
                                      <p:to>
                                        <p:strVal val="visible"/>
                                      </p:to>
                                    </p:set>
                                    <p:animEffect transition="in" filter="dissolve">
                                      <p:cBhvr>
                                        <p:cTn id="11" dur="500"/>
                                        <p:tgtEl>
                                          <p:spTgt spid="190486"/>
                                        </p:tgtEl>
                                      </p:cBhvr>
                                    </p:animEffect>
                                  </p:childTnLst>
                                </p:cTn>
                              </p:par>
                            </p:childTnLst>
                          </p:cTn>
                        </p:par>
                        <p:par>
                          <p:cTn id="12" fill="hold" nodeType="afterGroup">
                            <p:stCondLst>
                              <p:cond delay="5000"/>
                            </p:stCondLst>
                            <p:childTnLst>
                              <p:par>
                                <p:cTn id="13" presetID="9" presetClass="entr" presetSubtype="0" fill="hold" grpId="0" nodeType="afterEffect">
                                  <p:stCondLst>
                                    <p:cond delay="3000"/>
                                  </p:stCondLst>
                                  <p:childTnLst>
                                    <p:set>
                                      <p:cBhvr>
                                        <p:cTn id="14" dur="1" fill="hold">
                                          <p:stCondLst>
                                            <p:cond delay="0"/>
                                          </p:stCondLst>
                                        </p:cTn>
                                        <p:tgtEl>
                                          <p:spTgt spid="190484"/>
                                        </p:tgtEl>
                                        <p:attrNameLst>
                                          <p:attrName>style.visibility</p:attrName>
                                        </p:attrNameLst>
                                      </p:cBhvr>
                                      <p:to>
                                        <p:strVal val="visible"/>
                                      </p:to>
                                    </p:set>
                                    <p:animEffect transition="in" filter="dissolve">
                                      <p:cBhvr>
                                        <p:cTn id="15" dur="500"/>
                                        <p:tgtEl>
                                          <p:spTgt spid="190484"/>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190480"/>
                                        </p:tgtEl>
                                        <p:attrNameLst>
                                          <p:attrName>style.visibility</p:attrName>
                                        </p:attrNameLst>
                                      </p:cBhvr>
                                      <p:to>
                                        <p:strVal val="visible"/>
                                      </p:to>
                                    </p:set>
                                    <p:animEffect transition="in" filter="dissolve">
                                      <p:cBhvr>
                                        <p:cTn id="19" dur="500"/>
                                        <p:tgtEl>
                                          <p:spTgt spid="190480"/>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190481"/>
                                        </p:tgtEl>
                                        <p:attrNameLst>
                                          <p:attrName>style.visibility</p:attrName>
                                        </p:attrNameLst>
                                      </p:cBhvr>
                                      <p:to>
                                        <p:strVal val="visible"/>
                                      </p:to>
                                    </p:set>
                                    <p:animEffect transition="in" filter="dissolve">
                                      <p:cBhvr>
                                        <p:cTn id="23" dur="500"/>
                                        <p:tgtEl>
                                          <p:spTgt spid="190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80" grpId="0" autoUpdateAnimBg="0"/>
      <p:bldP spid="190481" grpId="0" autoUpdateAnimBg="0"/>
      <p:bldP spid="190484" grpId="0" autoUpdateAnimBg="0"/>
      <p:bldP spid="190486" grpId="0" autoUpdateAnimBg="0"/>
      <p:bldP spid="190494" grpId="0"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8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11451454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1196975"/>
            <a:ext cx="9144000" cy="5661025"/>
          </a:xfrm>
          <a:prstGeom prst="rect">
            <a:avLst/>
          </a:prstGeom>
          <a:solidFill>
            <a:srgbClr val="000090"/>
          </a:solidFill>
          <a:ln w="12700" cap="sq">
            <a:solidFill>
              <a:schemeClr val="tx1"/>
            </a:solidFill>
            <a:round/>
            <a:headEnd type="none" w="sm" len="sm"/>
            <a:tailEnd type="none" w="sm" len="sm"/>
          </a:ln>
        </p:spPr>
        <p:txBody>
          <a:bodyPr wrap="none"/>
          <a:lstStyle/>
          <a:p>
            <a:endParaRPr lang="en-US" b="1" dirty="0">
              <a:latin typeface="Arial" panose="020B0604020202020204" pitchFamily="34" charset="0"/>
              <a:cs typeface="Arial" panose="020B0604020202020204" pitchFamily="34" charset="0"/>
            </a:endParaRPr>
          </a:p>
        </p:txBody>
      </p:sp>
      <p:sp>
        <p:nvSpPr>
          <p:cNvPr id="40962" name="Rectangle 2"/>
          <p:cNvSpPr>
            <a:spLocks noGrp="1" noChangeArrowheads="1"/>
          </p:cNvSpPr>
          <p:nvPr>
            <p:ph type="title"/>
          </p:nvPr>
        </p:nvSpPr>
        <p:spPr>
          <a:xfrm>
            <a:off x="0" y="0"/>
            <a:ext cx="9144000" cy="1219200"/>
          </a:xfrm>
          <a:solidFill>
            <a:srgbClr val="FFFFFF"/>
          </a:solidFill>
          <a:ln>
            <a:solidFill>
              <a:srgbClr val="000000"/>
            </a:solidFill>
          </a:ln>
        </p:spPr>
        <p:txBody>
          <a:bodyPr anchor="ctr" anchorCtr="1"/>
          <a:lstStyle/>
          <a:p>
            <a:pPr algn="ctr" eaLnBrk="1" hangingPunct="1">
              <a:defRPr/>
            </a:pPr>
            <a:r>
              <a:rPr lang="ar-JO" altLang="zh-CN" sz="3600" b="1" dirty="0">
                <a:solidFill>
                  <a:srgbClr val="000000"/>
                </a:solidFill>
                <a:latin typeface="Arial" panose="020B0604020202020204" pitchFamily="34" charset="0"/>
                <a:ea typeface="ＭＳ Ｐゴシック" charset="0"/>
                <a:cs typeface="Arial" panose="020B0604020202020204" pitchFamily="34" charset="0"/>
              </a:rPr>
              <a:t>الرجوع من السبي</a:t>
            </a:r>
            <a:br>
              <a:rPr lang="en-US" altLang="zh-CN" sz="3600" b="1" dirty="0">
                <a:solidFill>
                  <a:srgbClr val="000000"/>
                </a:solidFill>
                <a:latin typeface="Arial" panose="020B0604020202020204" pitchFamily="34" charset="0"/>
                <a:ea typeface="ＭＳ Ｐゴシック" charset="0"/>
                <a:cs typeface="Arial" panose="020B0604020202020204" pitchFamily="34" charset="0"/>
              </a:rPr>
            </a:br>
            <a:r>
              <a:rPr lang="ar-JO" sz="1800" b="1" dirty="0">
                <a:latin typeface="Arial" panose="020B0604020202020204" pitchFamily="34" charset="0"/>
                <a:cs typeface="Arial" panose="020B0604020202020204" pitchFamily="34" charset="0"/>
              </a:rPr>
              <a:t> </a:t>
            </a:r>
            <a:r>
              <a:rPr lang="ar-JO" sz="1800" b="1" dirty="0">
                <a:solidFill>
                  <a:schemeClr val="bg2"/>
                </a:solidFill>
                <a:latin typeface="Arial" panose="020B0604020202020204" pitchFamily="34" charset="0"/>
                <a:cs typeface="Arial" panose="020B0604020202020204" pitchFamily="34" charset="0"/>
              </a:rPr>
              <a:t>جون إتش والتون ، مخططات زمنية وخلفية للعهد القديم ، 35 </a:t>
            </a:r>
            <a:br>
              <a:rPr lang="ar-JO" sz="1800" b="1" dirty="0">
                <a:solidFill>
                  <a:schemeClr val="bg2"/>
                </a:solidFill>
                <a:latin typeface="Arial" panose="020B0604020202020204" pitchFamily="34" charset="0"/>
                <a:cs typeface="Arial" panose="020B0604020202020204" pitchFamily="34" charset="0"/>
              </a:rPr>
            </a:br>
            <a:r>
              <a:rPr lang="ar-JO" sz="1800" b="1" dirty="0">
                <a:solidFill>
                  <a:schemeClr val="bg2"/>
                </a:solidFill>
                <a:latin typeface="Arial" panose="020B0604020202020204" pitchFamily="34" charset="0"/>
                <a:cs typeface="Arial" panose="020B0604020202020204" pitchFamily="34" charset="0"/>
              </a:rPr>
              <a:t>جون أ.مارتن ، "عزرا ،" في تعليق معرفة الكتاب المقدس ، 1: 652 ، مقتبس</a:t>
            </a:r>
            <a:endParaRPr lang="en-US" sz="1800" b="1" dirty="0">
              <a:solidFill>
                <a:schemeClr val="bg2"/>
              </a:solidFill>
              <a:latin typeface="Arial" panose="020B0604020202020204" pitchFamily="34" charset="0"/>
              <a:ea typeface="ＭＳ Ｐゴシック" charset="0"/>
              <a:cs typeface="Arial" panose="020B0604020202020204" pitchFamily="34" charset="0"/>
            </a:endParaRPr>
          </a:p>
        </p:txBody>
      </p:sp>
      <p:grpSp>
        <p:nvGrpSpPr>
          <p:cNvPr id="92164" name="Group 4"/>
          <p:cNvGrpSpPr>
            <a:grpSpLocks/>
          </p:cNvGrpSpPr>
          <p:nvPr/>
        </p:nvGrpSpPr>
        <p:grpSpPr bwMode="auto">
          <a:xfrm>
            <a:off x="609600" y="1143000"/>
            <a:ext cx="8534400" cy="5715000"/>
            <a:chOff x="0" y="0"/>
            <a:chExt cx="3612" cy="3645"/>
          </a:xfrm>
        </p:grpSpPr>
        <p:grpSp>
          <p:nvGrpSpPr>
            <p:cNvPr id="92166" name="Group 5"/>
            <p:cNvGrpSpPr>
              <a:grpSpLocks/>
            </p:cNvGrpSpPr>
            <p:nvPr/>
          </p:nvGrpSpPr>
          <p:grpSpPr bwMode="auto">
            <a:xfrm>
              <a:off x="0" y="0"/>
              <a:ext cx="903" cy="384"/>
              <a:chOff x="0" y="0"/>
              <a:chExt cx="903" cy="384"/>
            </a:xfrm>
          </p:grpSpPr>
          <p:sp>
            <p:nvSpPr>
              <p:cNvPr id="92236" name="Rectangle 6"/>
              <p:cNvSpPr>
                <a:spLocks noChangeArrowheads="1"/>
              </p:cNvSpPr>
              <p:nvPr/>
            </p:nvSpPr>
            <p:spPr bwMode="auto">
              <a:xfrm>
                <a:off x="0"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الرجوع</a:t>
                </a:r>
                <a:endParaRPr lang="en-US" b="1" dirty="0">
                  <a:solidFill>
                    <a:srgbClr val="FFFFFF"/>
                  </a:solidFill>
                  <a:latin typeface="Arial" panose="020B0604020202020204" pitchFamily="34" charset="0"/>
                  <a:cs typeface="Arial" panose="020B0604020202020204" pitchFamily="34" charset="0"/>
                </a:endParaRPr>
              </a:p>
            </p:txBody>
          </p:sp>
          <p:sp>
            <p:nvSpPr>
              <p:cNvPr id="92237" name="Rectangle 7"/>
              <p:cNvSpPr>
                <a:spLocks noChangeArrowheads="1"/>
              </p:cNvSpPr>
              <p:nvPr/>
            </p:nvSpPr>
            <p:spPr bwMode="auto">
              <a:xfrm>
                <a:off x="0"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67" name="Group 8"/>
            <p:cNvGrpSpPr>
              <a:grpSpLocks/>
            </p:cNvGrpSpPr>
            <p:nvPr/>
          </p:nvGrpSpPr>
          <p:grpSpPr bwMode="auto">
            <a:xfrm>
              <a:off x="903" y="0"/>
              <a:ext cx="903" cy="384"/>
              <a:chOff x="903" y="0"/>
              <a:chExt cx="903" cy="384"/>
            </a:xfrm>
          </p:grpSpPr>
          <p:sp>
            <p:nvSpPr>
              <p:cNvPr id="92234" name="Rectangle 9"/>
              <p:cNvSpPr>
                <a:spLocks noChangeArrowheads="1"/>
              </p:cNvSpPr>
              <p:nvPr/>
            </p:nvSpPr>
            <p:spPr bwMode="auto">
              <a:xfrm>
                <a:off x="903"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الأول</a:t>
                </a:r>
                <a:endParaRPr lang="en-US" b="1" dirty="0">
                  <a:solidFill>
                    <a:srgbClr val="FFFFFF"/>
                  </a:solidFill>
                  <a:latin typeface="Arial" panose="020B0604020202020204" pitchFamily="34" charset="0"/>
                  <a:cs typeface="Arial" panose="020B0604020202020204" pitchFamily="34" charset="0"/>
                </a:endParaRPr>
              </a:p>
            </p:txBody>
          </p:sp>
          <p:sp>
            <p:nvSpPr>
              <p:cNvPr id="92235" name="Rectangle 10"/>
              <p:cNvSpPr>
                <a:spLocks noChangeArrowheads="1"/>
              </p:cNvSpPr>
              <p:nvPr/>
            </p:nvSpPr>
            <p:spPr bwMode="auto">
              <a:xfrm>
                <a:off x="903"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68" name="Group 11"/>
            <p:cNvGrpSpPr>
              <a:grpSpLocks/>
            </p:cNvGrpSpPr>
            <p:nvPr/>
          </p:nvGrpSpPr>
          <p:grpSpPr bwMode="auto">
            <a:xfrm>
              <a:off x="1806" y="0"/>
              <a:ext cx="903" cy="384"/>
              <a:chOff x="1806" y="0"/>
              <a:chExt cx="903" cy="384"/>
            </a:xfrm>
          </p:grpSpPr>
          <p:sp>
            <p:nvSpPr>
              <p:cNvPr id="92232" name="Rectangle 12"/>
              <p:cNvSpPr>
                <a:spLocks noChangeArrowheads="1"/>
              </p:cNvSpPr>
              <p:nvPr/>
            </p:nvSpPr>
            <p:spPr bwMode="auto">
              <a:xfrm>
                <a:off x="1806"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الثاني</a:t>
                </a:r>
                <a:endParaRPr lang="en-US" b="1" dirty="0">
                  <a:solidFill>
                    <a:srgbClr val="FFFFFF"/>
                  </a:solidFill>
                  <a:latin typeface="Arial" panose="020B0604020202020204" pitchFamily="34" charset="0"/>
                  <a:cs typeface="Arial" panose="020B0604020202020204" pitchFamily="34" charset="0"/>
                </a:endParaRPr>
              </a:p>
            </p:txBody>
          </p:sp>
          <p:sp>
            <p:nvSpPr>
              <p:cNvPr id="92233" name="Rectangle 13"/>
              <p:cNvSpPr>
                <a:spLocks noChangeArrowheads="1"/>
              </p:cNvSpPr>
              <p:nvPr/>
            </p:nvSpPr>
            <p:spPr bwMode="auto">
              <a:xfrm>
                <a:off x="1806"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69" name="Group 14"/>
            <p:cNvGrpSpPr>
              <a:grpSpLocks/>
            </p:cNvGrpSpPr>
            <p:nvPr/>
          </p:nvGrpSpPr>
          <p:grpSpPr bwMode="auto">
            <a:xfrm>
              <a:off x="2709" y="0"/>
              <a:ext cx="903" cy="384"/>
              <a:chOff x="2709" y="0"/>
              <a:chExt cx="903" cy="384"/>
            </a:xfrm>
          </p:grpSpPr>
          <p:sp>
            <p:nvSpPr>
              <p:cNvPr id="92230" name="Rectangle 15"/>
              <p:cNvSpPr>
                <a:spLocks noChangeArrowheads="1"/>
              </p:cNvSpPr>
              <p:nvPr/>
            </p:nvSpPr>
            <p:spPr bwMode="auto">
              <a:xfrm>
                <a:off x="2709"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الثالث</a:t>
                </a:r>
                <a:endParaRPr lang="en-US" b="1" dirty="0">
                  <a:solidFill>
                    <a:srgbClr val="FFFFFF"/>
                  </a:solidFill>
                  <a:latin typeface="Arial" panose="020B0604020202020204" pitchFamily="34" charset="0"/>
                  <a:cs typeface="Arial" panose="020B0604020202020204" pitchFamily="34" charset="0"/>
                </a:endParaRPr>
              </a:p>
            </p:txBody>
          </p:sp>
          <p:sp>
            <p:nvSpPr>
              <p:cNvPr id="92231" name="Rectangle 16"/>
              <p:cNvSpPr>
                <a:spLocks noChangeArrowheads="1"/>
              </p:cNvSpPr>
              <p:nvPr/>
            </p:nvSpPr>
            <p:spPr bwMode="auto">
              <a:xfrm>
                <a:off x="2709"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0" name="Group 17"/>
            <p:cNvGrpSpPr>
              <a:grpSpLocks/>
            </p:cNvGrpSpPr>
            <p:nvPr/>
          </p:nvGrpSpPr>
          <p:grpSpPr bwMode="auto">
            <a:xfrm>
              <a:off x="0" y="384"/>
              <a:ext cx="903" cy="614"/>
              <a:chOff x="0" y="384"/>
              <a:chExt cx="903" cy="614"/>
            </a:xfrm>
          </p:grpSpPr>
          <p:sp>
            <p:nvSpPr>
              <p:cNvPr id="92228" name="Rectangle 18"/>
              <p:cNvSpPr>
                <a:spLocks noChangeArrowheads="1"/>
              </p:cNvSpPr>
              <p:nvPr/>
            </p:nvSpPr>
            <p:spPr bwMode="auto">
              <a:xfrm>
                <a:off x="0"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المرجع</a:t>
                </a:r>
                <a:endParaRPr lang="en-US" b="1" dirty="0">
                  <a:solidFill>
                    <a:srgbClr val="FFFFFF"/>
                  </a:solidFill>
                  <a:latin typeface="Arial" panose="020B0604020202020204" pitchFamily="34" charset="0"/>
                  <a:cs typeface="Arial" panose="020B0604020202020204" pitchFamily="34" charset="0"/>
                </a:endParaRPr>
              </a:p>
            </p:txBody>
          </p:sp>
          <p:sp>
            <p:nvSpPr>
              <p:cNvPr id="92229" name="Rectangle 19"/>
              <p:cNvSpPr>
                <a:spLocks noChangeArrowheads="1"/>
              </p:cNvSpPr>
              <p:nvPr/>
            </p:nvSpPr>
            <p:spPr bwMode="auto">
              <a:xfrm>
                <a:off x="0"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1" name="Group 20"/>
            <p:cNvGrpSpPr>
              <a:grpSpLocks/>
            </p:cNvGrpSpPr>
            <p:nvPr/>
          </p:nvGrpSpPr>
          <p:grpSpPr bwMode="auto">
            <a:xfrm>
              <a:off x="903" y="384"/>
              <a:ext cx="903" cy="614"/>
              <a:chOff x="903" y="384"/>
              <a:chExt cx="903" cy="614"/>
            </a:xfrm>
          </p:grpSpPr>
          <p:sp>
            <p:nvSpPr>
              <p:cNvPr id="92226" name="Rectangle 21"/>
              <p:cNvSpPr>
                <a:spLocks noChangeArrowheads="1"/>
              </p:cNvSpPr>
              <p:nvPr/>
            </p:nvSpPr>
            <p:spPr bwMode="auto">
              <a:xfrm>
                <a:off x="903"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عزرا 1-6</a:t>
                </a:r>
                <a:endParaRPr lang="en-US" b="1" dirty="0">
                  <a:solidFill>
                    <a:srgbClr val="FFFFFF"/>
                  </a:solidFill>
                  <a:latin typeface="Arial" panose="020B0604020202020204" pitchFamily="34" charset="0"/>
                  <a:cs typeface="Arial" panose="020B0604020202020204" pitchFamily="34" charset="0"/>
                </a:endParaRPr>
              </a:p>
            </p:txBody>
          </p:sp>
          <p:sp>
            <p:nvSpPr>
              <p:cNvPr id="92227" name="Rectangle 22"/>
              <p:cNvSpPr>
                <a:spLocks noChangeArrowheads="1"/>
              </p:cNvSpPr>
              <p:nvPr/>
            </p:nvSpPr>
            <p:spPr bwMode="auto">
              <a:xfrm>
                <a:off x="903"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2" name="Group 23"/>
            <p:cNvGrpSpPr>
              <a:grpSpLocks/>
            </p:cNvGrpSpPr>
            <p:nvPr/>
          </p:nvGrpSpPr>
          <p:grpSpPr bwMode="auto">
            <a:xfrm>
              <a:off x="1806" y="384"/>
              <a:ext cx="903" cy="614"/>
              <a:chOff x="1806" y="384"/>
              <a:chExt cx="903" cy="614"/>
            </a:xfrm>
          </p:grpSpPr>
          <p:sp>
            <p:nvSpPr>
              <p:cNvPr id="92224" name="Rectangle 24"/>
              <p:cNvSpPr>
                <a:spLocks noChangeArrowheads="1"/>
              </p:cNvSpPr>
              <p:nvPr/>
            </p:nvSpPr>
            <p:spPr bwMode="auto">
              <a:xfrm>
                <a:off x="1806"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عزرا 7-10</a:t>
                </a:r>
                <a:endParaRPr lang="en-US" b="1" dirty="0">
                  <a:solidFill>
                    <a:srgbClr val="FFFFFF"/>
                  </a:solidFill>
                  <a:latin typeface="Arial" panose="020B0604020202020204" pitchFamily="34" charset="0"/>
                  <a:cs typeface="Arial" panose="020B0604020202020204" pitchFamily="34" charset="0"/>
                </a:endParaRPr>
              </a:p>
            </p:txBody>
          </p:sp>
          <p:sp>
            <p:nvSpPr>
              <p:cNvPr id="92225" name="Rectangle 25"/>
              <p:cNvSpPr>
                <a:spLocks noChangeArrowheads="1"/>
              </p:cNvSpPr>
              <p:nvPr/>
            </p:nvSpPr>
            <p:spPr bwMode="auto">
              <a:xfrm>
                <a:off x="1806"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3" name="Group 26"/>
            <p:cNvGrpSpPr>
              <a:grpSpLocks/>
            </p:cNvGrpSpPr>
            <p:nvPr/>
          </p:nvGrpSpPr>
          <p:grpSpPr bwMode="auto">
            <a:xfrm>
              <a:off x="2709" y="384"/>
              <a:ext cx="903" cy="614"/>
              <a:chOff x="2709" y="384"/>
              <a:chExt cx="903" cy="614"/>
            </a:xfrm>
          </p:grpSpPr>
          <p:sp>
            <p:nvSpPr>
              <p:cNvPr id="92222" name="Rectangle 27"/>
              <p:cNvSpPr>
                <a:spLocks noChangeArrowheads="1"/>
              </p:cNvSpPr>
              <p:nvPr/>
            </p:nvSpPr>
            <p:spPr bwMode="auto">
              <a:xfrm>
                <a:off x="2709"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نحميا 1-13</a:t>
                </a:r>
                <a:endParaRPr lang="en-US" b="1" dirty="0">
                  <a:solidFill>
                    <a:srgbClr val="FFFFFF"/>
                  </a:solidFill>
                  <a:latin typeface="Arial" panose="020B0604020202020204" pitchFamily="34" charset="0"/>
                  <a:cs typeface="Arial" panose="020B0604020202020204" pitchFamily="34" charset="0"/>
                </a:endParaRPr>
              </a:p>
            </p:txBody>
          </p:sp>
          <p:sp>
            <p:nvSpPr>
              <p:cNvPr id="92223" name="Rectangle 28"/>
              <p:cNvSpPr>
                <a:spLocks noChangeArrowheads="1"/>
              </p:cNvSpPr>
              <p:nvPr/>
            </p:nvSpPr>
            <p:spPr bwMode="auto">
              <a:xfrm>
                <a:off x="2709"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4" name="Group 29"/>
            <p:cNvGrpSpPr>
              <a:grpSpLocks/>
            </p:cNvGrpSpPr>
            <p:nvPr/>
          </p:nvGrpSpPr>
          <p:grpSpPr bwMode="auto">
            <a:xfrm>
              <a:off x="0" y="998"/>
              <a:ext cx="903" cy="403"/>
              <a:chOff x="0" y="998"/>
              <a:chExt cx="903" cy="403"/>
            </a:xfrm>
          </p:grpSpPr>
          <p:sp>
            <p:nvSpPr>
              <p:cNvPr id="92220" name="Rectangle 30"/>
              <p:cNvSpPr>
                <a:spLocks noChangeArrowheads="1"/>
              </p:cNvSpPr>
              <p:nvPr/>
            </p:nvSpPr>
            <p:spPr bwMode="auto">
              <a:xfrm>
                <a:off x="0"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التاريخ</a:t>
                </a:r>
                <a:endParaRPr lang="en-US" b="1" dirty="0">
                  <a:solidFill>
                    <a:srgbClr val="FFFFFF"/>
                  </a:solidFill>
                  <a:latin typeface="Arial" panose="020B0604020202020204" pitchFamily="34" charset="0"/>
                  <a:cs typeface="Arial" panose="020B0604020202020204" pitchFamily="34" charset="0"/>
                </a:endParaRPr>
              </a:p>
            </p:txBody>
          </p:sp>
          <p:sp>
            <p:nvSpPr>
              <p:cNvPr id="92221" name="Rectangle 31"/>
              <p:cNvSpPr>
                <a:spLocks noChangeArrowheads="1"/>
              </p:cNvSpPr>
              <p:nvPr/>
            </p:nvSpPr>
            <p:spPr bwMode="auto">
              <a:xfrm>
                <a:off x="0"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5" name="Group 32"/>
            <p:cNvGrpSpPr>
              <a:grpSpLocks/>
            </p:cNvGrpSpPr>
            <p:nvPr/>
          </p:nvGrpSpPr>
          <p:grpSpPr bwMode="auto">
            <a:xfrm>
              <a:off x="903" y="998"/>
              <a:ext cx="903" cy="403"/>
              <a:chOff x="903" y="998"/>
              <a:chExt cx="903" cy="403"/>
            </a:xfrm>
          </p:grpSpPr>
          <p:sp>
            <p:nvSpPr>
              <p:cNvPr id="92218" name="Rectangle 33"/>
              <p:cNvSpPr>
                <a:spLocks noChangeArrowheads="1"/>
              </p:cNvSpPr>
              <p:nvPr/>
            </p:nvSpPr>
            <p:spPr bwMode="auto">
              <a:xfrm>
                <a:off x="903"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538 ق.م</a:t>
                </a:r>
                <a:endParaRPr lang="en-US" b="1" dirty="0">
                  <a:solidFill>
                    <a:srgbClr val="FFFFFF"/>
                  </a:solidFill>
                  <a:latin typeface="Arial" panose="020B0604020202020204" pitchFamily="34" charset="0"/>
                  <a:cs typeface="Arial" panose="020B0604020202020204" pitchFamily="34" charset="0"/>
                </a:endParaRPr>
              </a:p>
            </p:txBody>
          </p:sp>
          <p:sp>
            <p:nvSpPr>
              <p:cNvPr id="92219" name="Rectangle 34"/>
              <p:cNvSpPr>
                <a:spLocks noChangeArrowheads="1"/>
              </p:cNvSpPr>
              <p:nvPr/>
            </p:nvSpPr>
            <p:spPr bwMode="auto">
              <a:xfrm>
                <a:off x="903"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6" name="Group 35"/>
            <p:cNvGrpSpPr>
              <a:grpSpLocks/>
            </p:cNvGrpSpPr>
            <p:nvPr/>
          </p:nvGrpSpPr>
          <p:grpSpPr bwMode="auto">
            <a:xfrm>
              <a:off x="1806" y="998"/>
              <a:ext cx="903" cy="403"/>
              <a:chOff x="1806" y="998"/>
              <a:chExt cx="903" cy="403"/>
            </a:xfrm>
          </p:grpSpPr>
          <p:sp>
            <p:nvSpPr>
              <p:cNvPr id="92216" name="Rectangle 36"/>
              <p:cNvSpPr>
                <a:spLocks noChangeArrowheads="1"/>
              </p:cNvSpPr>
              <p:nvPr/>
            </p:nvSpPr>
            <p:spPr bwMode="auto">
              <a:xfrm>
                <a:off x="1806"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458 ق.م</a:t>
                </a:r>
                <a:endParaRPr lang="en-US" b="1" dirty="0">
                  <a:solidFill>
                    <a:srgbClr val="FFFFFF"/>
                  </a:solidFill>
                  <a:latin typeface="Arial" panose="020B0604020202020204" pitchFamily="34" charset="0"/>
                  <a:cs typeface="Arial" panose="020B0604020202020204" pitchFamily="34" charset="0"/>
                </a:endParaRPr>
              </a:p>
            </p:txBody>
          </p:sp>
          <p:sp>
            <p:nvSpPr>
              <p:cNvPr id="92217" name="Rectangle 37"/>
              <p:cNvSpPr>
                <a:spLocks noChangeArrowheads="1"/>
              </p:cNvSpPr>
              <p:nvPr/>
            </p:nvSpPr>
            <p:spPr bwMode="auto">
              <a:xfrm>
                <a:off x="1806"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7" name="Group 38"/>
            <p:cNvGrpSpPr>
              <a:grpSpLocks/>
            </p:cNvGrpSpPr>
            <p:nvPr/>
          </p:nvGrpSpPr>
          <p:grpSpPr bwMode="auto">
            <a:xfrm>
              <a:off x="2709" y="998"/>
              <a:ext cx="903" cy="403"/>
              <a:chOff x="2709" y="998"/>
              <a:chExt cx="903" cy="403"/>
            </a:xfrm>
          </p:grpSpPr>
          <p:sp>
            <p:nvSpPr>
              <p:cNvPr id="92214" name="Rectangle 39"/>
              <p:cNvSpPr>
                <a:spLocks noChangeArrowheads="1"/>
              </p:cNvSpPr>
              <p:nvPr/>
            </p:nvSpPr>
            <p:spPr bwMode="auto">
              <a:xfrm>
                <a:off x="2709"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tabLst>
                    <a:tab pos="2559050" algn="l"/>
                  </a:tabLst>
                </a:pPr>
                <a:r>
                  <a:rPr lang="ar-JO" b="1" dirty="0">
                    <a:solidFill>
                      <a:srgbClr val="FFFFFF"/>
                    </a:solidFill>
                    <a:latin typeface="Arial" panose="020B0604020202020204" pitchFamily="34" charset="0"/>
                    <a:cs typeface="Arial" panose="020B0604020202020204" pitchFamily="34" charset="0"/>
                  </a:rPr>
                  <a:t>444 ق.م</a:t>
                </a:r>
                <a:endParaRPr lang="en-US" b="1" dirty="0">
                  <a:solidFill>
                    <a:srgbClr val="FFFFFF"/>
                  </a:solidFill>
                  <a:latin typeface="Arial" panose="020B0604020202020204" pitchFamily="34" charset="0"/>
                  <a:cs typeface="Arial" panose="020B0604020202020204" pitchFamily="34" charset="0"/>
                </a:endParaRPr>
              </a:p>
            </p:txBody>
          </p:sp>
          <p:sp>
            <p:nvSpPr>
              <p:cNvPr id="92215" name="Rectangle 40"/>
              <p:cNvSpPr>
                <a:spLocks noChangeArrowheads="1"/>
              </p:cNvSpPr>
              <p:nvPr/>
            </p:nvSpPr>
            <p:spPr bwMode="auto">
              <a:xfrm>
                <a:off x="2709"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8" name="Group 41"/>
            <p:cNvGrpSpPr>
              <a:grpSpLocks/>
            </p:cNvGrpSpPr>
            <p:nvPr/>
          </p:nvGrpSpPr>
          <p:grpSpPr bwMode="auto">
            <a:xfrm>
              <a:off x="0" y="1401"/>
              <a:ext cx="903" cy="633"/>
              <a:chOff x="0" y="1401"/>
              <a:chExt cx="903" cy="633"/>
            </a:xfrm>
          </p:grpSpPr>
          <p:sp>
            <p:nvSpPr>
              <p:cNvPr id="92212" name="Rectangle 42"/>
              <p:cNvSpPr>
                <a:spLocks noChangeArrowheads="1"/>
              </p:cNvSpPr>
              <p:nvPr/>
            </p:nvSpPr>
            <p:spPr bwMode="auto">
              <a:xfrm>
                <a:off x="0"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القادة</a:t>
                </a:r>
                <a:endParaRPr lang="en-US" b="1" dirty="0">
                  <a:solidFill>
                    <a:srgbClr val="FFFFFF"/>
                  </a:solidFill>
                  <a:latin typeface="Arial" panose="020B0604020202020204" pitchFamily="34" charset="0"/>
                  <a:cs typeface="Arial" panose="020B0604020202020204" pitchFamily="34" charset="0"/>
                </a:endParaRPr>
              </a:p>
            </p:txBody>
          </p:sp>
          <p:sp>
            <p:nvSpPr>
              <p:cNvPr id="92213" name="Rectangle 43"/>
              <p:cNvSpPr>
                <a:spLocks noChangeArrowheads="1"/>
              </p:cNvSpPr>
              <p:nvPr/>
            </p:nvSpPr>
            <p:spPr bwMode="auto">
              <a:xfrm>
                <a:off x="0"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9" name="Group 44"/>
            <p:cNvGrpSpPr>
              <a:grpSpLocks/>
            </p:cNvGrpSpPr>
            <p:nvPr/>
          </p:nvGrpSpPr>
          <p:grpSpPr bwMode="auto">
            <a:xfrm>
              <a:off x="903" y="1401"/>
              <a:ext cx="903" cy="633"/>
              <a:chOff x="903" y="1401"/>
              <a:chExt cx="903" cy="633"/>
            </a:xfrm>
          </p:grpSpPr>
          <p:sp>
            <p:nvSpPr>
              <p:cNvPr id="92210" name="Rectangle 45"/>
              <p:cNvSpPr>
                <a:spLocks noChangeArrowheads="1"/>
              </p:cNvSpPr>
              <p:nvPr/>
            </p:nvSpPr>
            <p:spPr bwMode="auto">
              <a:xfrm>
                <a:off x="903"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80000"/>
                  </a:lnSpc>
                </a:pPr>
                <a:r>
                  <a:rPr lang="ar-JO" b="1" dirty="0">
                    <a:solidFill>
                      <a:srgbClr val="FFFFFF"/>
                    </a:solidFill>
                    <a:latin typeface="Arial" panose="020B0604020202020204" pitchFamily="34" charset="0"/>
                    <a:cs typeface="Arial" panose="020B0604020202020204" pitchFamily="34" charset="0"/>
                  </a:rPr>
                  <a:t>شيشبصر        زربابل           يشوع</a:t>
                </a:r>
                <a:endParaRPr lang="en-US" b="1" dirty="0">
                  <a:solidFill>
                    <a:srgbClr val="FFFFFF"/>
                  </a:solidFill>
                  <a:latin typeface="Arial" panose="020B0604020202020204" pitchFamily="34" charset="0"/>
                  <a:cs typeface="Arial" panose="020B0604020202020204" pitchFamily="34" charset="0"/>
                </a:endParaRPr>
              </a:p>
            </p:txBody>
          </p:sp>
          <p:sp>
            <p:nvSpPr>
              <p:cNvPr id="92211" name="Rectangle 46"/>
              <p:cNvSpPr>
                <a:spLocks noChangeArrowheads="1"/>
              </p:cNvSpPr>
              <p:nvPr/>
            </p:nvSpPr>
            <p:spPr bwMode="auto">
              <a:xfrm>
                <a:off x="903"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0" name="Group 47"/>
            <p:cNvGrpSpPr>
              <a:grpSpLocks/>
            </p:cNvGrpSpPr>
            <p:nvPr/>
          </p:nvGrpSpPr>
          <p:grpSpPr bwMode="auto">
            <a:xfrm>
              <a:off x="1806" y="1401"/>
              <a:ext cx="903" cy="633"/>
              <a:chOff x="1806" y="1401"/>
              <a:chExt cx="903" cy="633"/>
            </a:xfrm>
          </p:grpSpPr>
          <p:sp>
            <p:nvSpPr>
              <p:cNvPr id="92208" name="Rectangle 48"/>
              <p:cNvSpPr>
                <a:spLocks noChangeArrowheads="1"/>
              </p:cNvSpPr>
              <p:nvPr/>
            </p:nvSpPr>
            <p:spPr bwMode="auto">
              <a:xfrm>
                <a:off x="1806"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عزرا</a:t>
                </a:r>
                <a:endParaRPr lang="en-US" b="1" dirty="0">
                  <a:solidFill>
                    <a:srgbClr val="FFFFFF"/>
                  </a:solidFill>
                  <a:latin typeface="Arial" panose="020B0604020202020204" pitchFamily="34" charset="0"/>
                  <a:cs typeface="Arial" panose="020B0604020202020204" pitchFamily="34" charset="0"/>
                </a:endParaRPr>
              </a:p>
            </p:txBody>
          </p:sp>
          <p:sp>
            <p:nvSpPr>
              <p:cNvPr id="92209" name="Rectangle 49"/>
              <p:cNvSpPr>
                <a:spLocks noChangeArrowheads="1"/>
              </p:cNvSpPr>
              <p:nvPr/>
            </p:nvSpPr>
            <p:spPr bwMode="auto">
              <a:xfrm>
                <a:off x="1806"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1" name="Group 50"/>
            <p:cNvGrpSpPr>
              <a:grpSpLocks/>
            </p:cNvGrpSpPr>
            <p:nvPr/>
          </p:nvGrpSpPr>
          <p:grpSpPr bwMode="auto">
            <a:xfrm>
              <a:off x="2709" y="1401"/>
              <a:ext cx="903" cy="633"/>
              <a:chOff x="2709" y="1401"/>
              <a:chExt cx="903" cy="633"/>
            </a:xfrm>
          </p:grpSpPr>
          <p:sp>
            <p:nvSpPr>
              <p:cNvPr id="92206" name="Rectangle 51"/>
              <p:cNvSpPr>
                <a:spLocks noChangeArrowheads="1"/>
              </p:cNvSpPr>
              <p:nvPr/>
            </p:nvSpPr>
            <p:spPr bwMode="auto">
              <a:xfrm>
                <a:off x="2709"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نحميا</a:t>
                </a:r>
                <a:endParaRPr lang="en-US" b="1" dirty="0">
                  <a:solidFill>
                    <a:srgbClr val="FFFFFF"/>
                  </a:solidFill>
                  <a:latin typeface="Arial" panose="020B0604020202020204" pitchFamily="34" charset="0"/>
                  <a:cs typeface="Arial" panose="020B0604020202020204" pitchFamily="34" charset="0"/>
                </a:endParaRPr>
              </a:p>
            </p:txBody>
          </p:sp>
          <p:sp>
            <p:nvSpPr>
              <p:cNvPr id="92207" name="Rectangle 52"/>
              <p:cNvSpPr>
                <a:spLocks noChangeArrowheads="1"/>
              </p:cNvSpPr>
              <p:nvPr/>
            </p:nvSpPr>
            <p:spPr bwMode="auto">
              <a:xfrm>
                <a:off x="2709"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2" name="Group 53"/>
            <p:cNvGrpSpPr>
              <a:grpSpLocks/>
            </p:cNvGrpSpPr>
            <p:nvPr/>
          </p:nvGrpSpPr>
          <p:grpSpPr bwMode="auto">
            <a:xfrm>
              <a:off x="0" y="2034"/>
              <a:ext cx="903" cy="518"/>
              <a:chOff x="0" y="2034"/>
              <a:chExt cx="903" cy="518"/>
            </a:xfrm>
          </p:grpSpPr>
          <p:sp>
            <p:nvSpPr>
              <p:cNvPr id="92204" name="Rectangle 54"/>
              <p:cNvSpPr>
                <a:spLocks noChangeArrowheads="1"/>
              </p:cNvSpPr>
              <p:nvPr/>
            </p:nvSpPr>
            <p:spPr bwMode="auto">
              <a:xfrm>
                <a:off x="0"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الملك الفارسي</a:t>
                </a:r>
                <a:endParaRPr lang="en-US" b="1" dirty="0">
                  <a:solidFill>
                    <a:srgbClr val="FFFFFF"/>
                  </a:solidFill>
                  <a:latin typeface="Arial" panose="020B0604020202020204" pitchFamily="34" charset="0"/>
                  <a:cs typeface="Arial" panose="020B0604020202020204" pitchFamily="34" charset="0"/>
                </a:endParaRPr>
              </a:p>
            </p:txBody>
          </p:sp>
          <p:sp>
            <p:nvSpPr>
              <p:cNvPr id="92205" name="Rectangle 55"/>
              <p:cNvSpPr>
                <a:spLocks noChangeArrowheads="1"/>
              </p:cNvSpPr>
              <p:nvPr/>
            </p:nvSpPr>
            <p:spPr bwMode="auto">
              <a:xfrm>
                <a:off x="0"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3" name="Group 56"/>
            <p:cNvGrpSpPr>
              <a:grpSpLocks/>
            </p:cNvGrpSpPr>
            <p:nvPr/>
          </p:nvGrpSpPr>
          <p:grpSpPr bwMode="auto">
            <a:xfrm>
              <a:off x="903" y="2034"/>
              <a:ext cx="903" cy="518"/>
              <a:chOff x="903" y="2034"/>
              <a:chExt cx="903" cy="518"/>
            </a:xfrm>
          </p:grpSpPr>
          <p:sp>
            <p:nvSpPr>
              <p:cNvPr id="92202" name="Rectangle 57"/>
              <p:cNvSpPr>
                <a:spLocks noChangeArrowheads="1"/>
              </p:cNvSpPr>
              <p:nvPr/>
            </p:nvSpPr>
            <p:spPr bwMode="auto">
              <a:xfrm>
                <a:off x="903"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كورش</a:t>
                </a:r>
                <a:endParaRPr lang="en-US" b="1" dirty="0">
                  <a:solidFill>
                    <a:srgbClr val="FFFFFF"/>
                  </a:solidFill>
                  <a:latin typeface="Arial" panose="020B0604020202020204" pitchFamily="34" charset="0"/>
                  <a:cs typeface="Arial" panose="020B0604020202020204" pitchFamily="34" charset="0"/>
                </a:endParaRPr>
              </a:p>
            </p:txBody>
          </p:sp>
          <p:sp>
            <p:nvSpPr>
              <p:cNvPr id="92203" name="Rectangle 58"/>
              <p:cNvSpPr>
                <a:spLocks noChangeArrowheads="1"/>
              </p:cNvSpPr>
              <p:nvPr/>
            </p:nvSpPr>
            <p:spPr bwMode="auto">
              <a:xfrm>
                <a:off x="903"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4" name="Group 59"/>
            <p:cNvGrpSpPr>
              <a:grpSpLocks/>
            </p:cNvGrpSpPr>
            <p:nvPr/>
          </p:nvGrpSpPr>
          <p:grpSpPr bwMode="auto">
            <a:xfrm>
              <a:off x="1806" y="2034"/>
              <a:ext cx="903" cy="518"/>
              <a:chOff x="1806" y="2034"/>
              <a:chExt cx="903" cy="518"/>
            </a:xfrm>
          </p:grpSpPr>
          <p:sp>
            <p:nvSpPr>
              <p:cNvPr id="92200" name="Rectangle 60"/>
              <p:cNvSpPr>
                <a:spLocks noChangeArrowheads="1"/>
              </p:cNvSpPr>
              <p:nvPr/>
            </p:nvSpPr>
            <p:spPr bwMode="auto">
              <a:xfrm>
                <a:off x="1806"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أرتحشستا     لونغيمانيوس</a:t>
                </a:r>
                <a:endParaRPr lang="en-US" b="1" dirty="0">
                  <a:solidFill>
                    <a:srgbClr val="FFFFFF"/>
                  </a:solidFill>
                  <a:latin typeface="Arial" panose="020B0604020202020204" pitchFamily="34" charset="0"/>
                  <a:cs typeface="Arial" panose="020B0604020202020204" pitchFamily="34" charset="0"/>
                </a:endParaRPr>
              </a:p>
            </p:txBody>
          </p:sp>
          <p:sp>
            <p:nvSpPr>
              <p:cNvPr id="92201" name="Rectangle 61"/>
              <p:cNvSpPr>
                <a:spLocks noChangeArrowheads="1"/>
              </p:cNvSpPr>
              <p:nvPr/>
            </p:nvSpPr>
            <p:spPr bwMode="auto">
              <a:xfrm>
                <a:off x="1806"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5" name="Group 62"/>
            <p:cNvGrpSpPr>
              <a:grpSpLocks/>
            </p:cNvGrpSpPr>
            <p:nvPr/>
          </p:nvGrpSpPr>
          <p:grpSpPr bwMode="auto">
            <a:xfrm>
              <a:off x="2709" y="2034"/>
              <a:ext cx="903" cy="518"/>
              <a:chOff x="2709" y="2034"/>
              <a:chExt cx="903" cy="518"/>
            </a:xfrm>
          </p:grpSpPr>
          <p:sp>
            <p:nvSpPr>
              <p:cNvPr id="92198" name="Rectangle 63"/>
              <p:cNvSpPr>
                <a:spLocks noChangeArrowheads="1"/>
              </p:cNvSpPr>
              <p:nvPr/>
            </p:nvSpPr>
            <p:spPr bwMode="auto">
              <a:xfrm>
                <a:off x="2709"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أرتحشستا     لونغيمانيوس</a:t>
                </a:r>
                <a:endParaRPr lang="en-US" b="1" dirty="0">
                  <a:solidFill>
                    <a:srgbClr val="FFFFFF"/>
                  </a:solidFill>
                  <a:latin typeface="Arial" panose="020B0604020202020204" pitchFamily="34" charset="0"/>
                  <a:cs typeface="Arial" panose="020B0604020202020204" pitchFamily="34" charset="0"/>
                </a:endParaRPr>
              </a:p>
            </p:txBody>
          </p:sp>
          <p:sp>
            <p:nvSpPr>
              <p:cNvPr id="92199" name="Rectangle 64"/>
              <p:cNvSpPr>
                <a:spLocks noChangeArrowheads="1"/>
              </p:cNvSpPr>
              <p:nvPr/>
            </p:nvSpPr>
            <p:spPr bwMode="auto">
              <a:xfrm>
                <a:off x="2709"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6" name="Group 65"/>
            <p:cNvGrpSpPr>
              <a:grpSpLocks/>
            </p:cNvGrpSpPr>
            <p:nvPr/>
          </p:nvGrpSpPr>
          <p:grpSpPr bwMode="auto">
            <a:xfrm>
              <a:off x="0" y="2552"/>
              <a:ext cx="903" cy="1093"/>
              <a:chOff x="0" y="2552"/>
              <a:chExt cx="903" cy="1093"/>
            </a:xfrm>
          </p:grpSpPr>
          <p:sp>
            <p:nvSpPr>
              <p:cNvPr id="92196" name="Rectangle 66"/>
              <p:cNvSpPr>
                <a:spLocks noChangeArrowheads="1"/>
              </p:cNvSpPr>
              <p:nvPr/>
            </p:nvSpPr>
            <p:spPr bwMode="auto">
              <a:xfrm>
                <a:off x="0"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عناصر المرسوم</a:t>
                </a:r>
                <a:endParaRPr lang="en-US" b="1" dirty="0">
                  <a:solidFill>
                    <a:srgbClr val="FFFFFF"/>
                  </a:solidFill>
                  <a:latin typeface="Arial" panose="020B0604020202020204" pitchFamily="34" charset="0"/>
                  <a:cs typeface="Arial" panose="020B0604020202020204" pitchFamily="34" charset="0"/>
                </a:endParaRPr>
              </a:p>
            </p:txBody>
          </p:sp>
          <p:sp>
            <p:nvSpPr>
              <p:cNvPr id="92197" name="Rectangle 67"/>
              <p:cNvSpPr>
                <a:spLocks noChangeArrowheads="1"/>
              </p:cNvSpPr>
              <p:nvPr/>
            </p:nvSpPr>
            <p:spPr bwMode="auto">
              <a:xfrm>
                <a:off x="0"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7" name="Group 68"/>
            <p:cNvGrpSpPr>
              <a:grpSpLocks/>
            </p:cNvGrpSpPr>
            <p:nvPr/>
          </p:nvGrpSpPr>
          <p:grpSpPr bwMode="auto">
            <a:xfrm>
              <a:off x="903" y="2552"/>
              <a:ext cx="903" cy="1093"/>
              <a:chOff x="903" y="2552"/>
              <a:chExt cx="903" cy="1093"/>
            </a:xfrm>
          </p:grpSpPr>
          <p:sp>
            <p:nvSpPr>
              <p:cNvPr id="92194" name="Rectangle 69"/>
              <p:cNvSpPr>
                <a:spLocks noChangeArrowheads="1"/>
              </p:cNvSpPr>
              <p:nvPr/>
            </p:nvSpPr>
            <p:spPr bwMode="auto">
              <a:xfrm>
                <a:off x="903"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80000"/>
                  </a:lnSpc>
                </a:pPr>
                <a:r>
                  <a:rPr lang="ar-JO" sz="2000" b="1" dirty="0">
                    <a:latin typeface="Arial" panose="020B0604020202020204" pitchFamily="34" charset="0"/>
                    <a:cs typeface="Arial" panose="020B0604020202020204" pitchFamily="34" charset="0"/>
                  </a:rPr>
                  <a:t>كل ما يرغب في العودة يمكنه ذلك.             يمكن إعادة بناء المعبد بتمويل جزئي من الخزانة الملكية.                عادت السفن</a:t>
                </a:r>
                <a:endParaRPr lang="en-US" sz="2000" b="1" dirty="0">
                  <a:solidFill>
                    <a:srgbClr val="FFFFFF"/>
                  </a:solidFill>
                  <a:latin typeface="Arial" panose="020B0604020202020204" pitchFamily="34" charset="0"/>
                  <a:cs typeface="Arial" panose="020B0604020202020204" pitchFamily="34" charset="0"/>
                </a:endParaRPr>
              </a:p>
            </p:txBody>
          </p:sp>
          <p:sp>
            <p:nvSpPr>
              <p:cNvPr id="92195" name="Rectangle 70"/>
              <p:cNvSpPr>
                <a:spLocks noChangeArrowheads="1"/>
              </p:cNvSpPr>
              <p:nvPr/>
            </p:nvSpPr>
            <p:spPr bwMode="auto">
              <a:xfrm>
                <a:off x="903"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8" name="Group 71"/>
            <p:cNvGrpSpPr>
              <a:grpSpLocks/>
            </p:cNvGrpSpPr>
            <p:nvPr/>
          </p:nvGrpSpPr>
          <p:grpSpPr bwMode="auto">
            <a:xfrm>
              <a:off x="1806" y="2552"/>
              <a:ext cx="903" cy="1093"/>
              <a:chOff x="1806" y="2552"/>
              <a:chExt cx="903" cy="1093"/>
            </a:xfrm>
          </p:grpSpPr>
          <p:sp>
            <p:nvSpPr>
              <p:cNvPr id="92192" name="Rectangle 72"/>
              <p:cNvSpPr>
                <a:spLocks noChangeArrowheads="1"/>
              </p:cNvSpPr>
              <p:nvPr/>
            </p:nvSpPr>
            <p:spPr bwMode="auto">
              <a:xfrm>
                <a:off x="1806"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80000"/>
                  </a:lnSpc>
                </a:pPr>
                <a:r>
                  <a:rPr lang="ar-JO" sz="2000" b="1" dirty="0">
                    <a:latin typeface="Arial" panose="020B0604020202020204" pitchFamily="34" charset="0"/>
                    <a:cs typeface="Arial" panose="020B0604020202020204" pitchFamily="34" charset="0"/>
                  </a:rPr>
                  <a:t>كل ما رغب في العودة يمكنه ذلك.          التمويل المقدم من الخزانة الملكية.                 يسمح بوجود قضاة مدنيين خاص بهم.</a:t>
                </a:r>
                <a:endParaRPr lang="en-US" sz="2000" b="1" dirty="0">
                  <a:solidFill>
                    <a:srgbClr val="FFFFFF"/>
                  </a:solidFill>
                  <a:latin typeface="Arial" panose="020B0604020202020204" pitchFamily="34" charset="0"/>
                  <a:cs typeface="Arial" panose="020B0604020202020204" pitchFamily="34" charset="0"/>
                </a:endParaRPr>
              </a:p>
            </p:txBody>
          </p:sp>
          <p:sp>
            <p:nvSpPr>
              <p:cNvPr id="92193" name="Rectangle 73"/>
              <p:cNvSpPr>
                <a:spLocks noChangeArrowheads="1"/>
              </p:cNvSpPr>
              <p:nvPr/>
            </p:nvSpPr>
            <p:spPr bwMode="auto">
              <a:xfrm>
                <a:off x="1806"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9" name="Group 74"/>
            <p:cNvGrpSpPr>
              <a:grpSpLocks/>
            </p:cNvGrpSpPr>
            <p:nvPr/>
          </p:nvGrpSpPr>
          <p:grpSpPr bwMode="auto">
            <a:xfrm>
              <a:off x="2709" y="2552"/>
              <a:ext cx="903" cy="1093"/>
              <a:chOff x="2709" y="2552"/>
              <a:chExt cx="903" cy="1093"/>
            </a:xfrm>
          </p:grpSpPr>
          <p:sp>
            <p:nvSpPr>
              <p:cNvPr id="92190" name="Rectangle 75"/>
              <p:cNvSpPr>
                <a:spLocks noChangeArrowheads="1"/>
              </p:cNvSpPr>
              <p:nvPr/>
            </p:nvSpPr>
            <p:spPr bwMode="auto">
              <a:xfrm>
                <a:off x="2709"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السماح            ببناء الأسوار</a:t>
                </a:r>
                <a:endParaRPr lang="en-US" b="1" dirty="0">
                  <a:solidFill>
                    <a:srgbClr val="FFFFFF"/>
                  </a:solidFill>
                  <a:latin typeface="Arial" panose="020B0604020202020204" pitchFamily="34" charset="0"/>
                  <a:cs typeface="Arial" panose="020B0604020202020204" pitchFamily="34" charset="0"/>
                </a:endParaRPr>
              </a:p>
            </p:txBody>
          </p:sp>
          <p:sp>
            <p:nvSpPr>
              <p:cNvPr id="92191" name="Rectangle 76"/>
              <p:cNvSpPr>
                <a:spLocks noChangeArrowheads="1"/>
              </p:cNvSpPr>
              <p:nvPr/>
            </p:nvSpPr>
            <p:spPr bwMode="auto">
              <a:xfrm>
                <a:off x="2709"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sp>
        <p:nvSpPr>
          <p:cNvPr id="92165"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chemeClr val="bg2"/>
                </a:solidFill>
                <a:latin typeface="Arial" panose="020B0604020202020204" pitchFamily="34" charset="0"/>
                <a:cs typeface="Arial" panose="020B0604020202020204" pitchFamily="34" charset="0"/>
              </a:rPr>
              <a:t>295</a:t>
            </a:r>
            <a:endParaRPr lang="en-US" b="1" dirty="0">
              <a:solidFill>
                <a:schemeClr val="bg2"/>
              </a:solidFill>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4210" name="Rectangle 42"/>
          <p:cNvSpPr>
            <a:spLocks noChangeArrowheads="1"/>
          </p:cNvSpPr>
          <p:nvPr/>
        </p:nvSpPr>
        <p:spPr bwMode="auto">
          <a:xfrm>
            <a:off x="0" y="1196975"/>
            <a:ext cx="9144000" cy="5661025"/>
          </a:xfrm>
          <a:prstGeom prst="rect">
            <a:avLst/>
          </a:prstGeom>
          <a:solidFill>
            <a:srgbClr val="000090"/>
          </a:solidFill>
          <a:ln w="12700" cap="sq">
            <a:solidFill>
              <a:schemeClr val="tx1"/>
            </a:solidFill>
            <a:round/>
            <a:headEnd type="none" w="sm" len="sm"/>
            <a:tailEnd type="none" w="sm" len="sm"/>
          </a:ln>
        </p:spPr>
        <p:txBody>
          <a:bodyPr wrap="none"/>
          <a:lstStyle/>
          <a:p>
            <a:endParaRPr lang="en-US" b="1" dirty="0">
              <a:latin typeface="Arial" panose="020B0604020202020204" pitchFamily="34" charset="0"/>
              <a:cs typeface="Arial" panose="020B0604020202020204" pitchFamily="34" charset="0"/>
            </a:endParaRPr>
          </a:p>
        </p:txBody>
      </p:sp>
      <p:sp>
        <p:nvSpPr>
          <p:cNvPr id="42029" name="Rectangle 45"/>
          <p:cNvSpPr>
            <a:spLocks noGrp="1" noChangeArrowheads="1"/>
          </p:cNvSpPr>
          <p:nvPr>
            <p:ph type="title"/>
          </p:nvPr>
        </p:nvSpPr>
        <p:spPr>
          <a:xfrm>
            <a:off x="685800" y="457200"/>
            <a:ext cx="7772400" cy="533400"/>
          </a:xfrm>
        </p:spPr>
        <p:txBody>
          <a:bodyPr/>
          <a:lstStyle/>
          <a:p>
            <a:pPr eaLnBrk="1" hangingPunct="1">
              <a:defRPr/>
            </a:pPr>
            <a:r>
              <a:rPr lang="en-US" altLang="zh-CN" sz="3600" b="1" dirty="0">
                <a:solidFill>
                  <a:schemeClr val="bg1"/>
                </a:solidFill>
                <a:latin typeface="Arial" panose="020B0604020202020204" pitchFamily="34" charset="0"/>
                <a:ea typeface="ＭＳ Ｐゴシック" charset="0"/>
                <a:cs typeface="Arial" panose="020B0604020202020204" pitchFamily="34" charset="0"/>
              </a:rPr>
              <a:t>Returns from Exile</a:t>
            </a:r>
            <a:endParaRPr lang="en-US" b="1" dirty="0">
              <a:latin typeface="Arial" panose="020B0604020202020204" pitchFamily="34" charset="0"/>
              <a:ea typeface="ＭＳ Ｐゴシック" charset="0"/>
              <a:cs typeface="Arial" panose="020B0604020202020204" pitchFamily="34" charset="0"/>
            </a:endParaRPr>
          </a:p>
        </p:txBody>
      </p:sp>
      <p:grpSp>
        <p:nvGrpSpPr>
          <p:cNvPr id="94212" name="Group 4"/>
          <p:cNvGrpSpPr>
            <a:grpSpLocks/>
          </p:cNvGrpSpPr>
          <p:nvPr/>
        </p:nvGrpSpPr>
        <p:grpSpPr bwMode="auto">
          <a:xfrm>
            <a:off x="533400" y="1295400"/>
            <a:ext cx="8505825" cy="5486400"/>
            <a:chOff x="0" y="0"/>
            <a:chExt cx="3612" cy="3474"/>
          </a:xfrm>
        </p:grpSpPr>
        <p:grpSp>
          <p:nvGrpSpPr>
            <p:cNvPr id="94215" name="Group 5"/>
            <p:cNvGrpSpPr>
              <a:grpSpLocks/>
            </p:cNvGrpSpPr>
            <p:nvPr/>
          </p:nvGrpSpPr>
          <p:grpSpPr bwMode="auto">
            <a:xfrm>
              <a:off x="0" y="0"/>
              <a:ext cx="903" cy="384"/>
              <a:chOff x="0" y="0"/>
              <a:chExt cx="903" cy="384"/>
            </a:xfrm>
          </p:grpSpPr>
          <p:sp>
            <p:nvSpPr>
              <p:cNvPr id="94249" name="Rectangle 6"/>
              <p:cNvSpPr>
                <a:spLocks noChangeArrowheads="1"/>
              </p:cNvSpPr>
              <p:nvPr/>
            </p:nvSpPr>
            <p:spPr bwMode="auto">
              <a:xfrm>
                <a:off x="0"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الرجوع</a:t>
                </a:r>
                <a:endParaRPr lang="en-US" b="1" dirty="0">
                  <a:solidFill>
                    <a:srgbClr val="FFFFFF"/>
                  </a:solidFill>
                  <a:latin typeface="Arial" panose="020B0604020202020204" pitchFamily="34" charset="0"/>
                  <a:cs typeface="Arial" panose="020B0604020202020204" pitchFamily="34" charset="0"/>
                </a:endParaRPr>
              </a:p>
            </p:txBody>
          </p:sp>
          <p:sp>
            <p:nvSpPr>
              <p:cNvPr id="94250" name="Rectangle 7"/>
              <p:cNvSpPr>
                <a:spLocks noChangeArrowheads="1"/>
              </p:cNvSpPr>
              <p:nvPr/>
            </p:nvSpPr>
            <p:spPr bwMode="auto">
              <a:xfrm>
                <a:off x="0"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16" name="Group 8"/>
            <p:cNvGrpSpPr>
              <a:grpSpLocks/>
            </p:cNvGrpSpPr>
            <p:nvPr/>
          </p:nvGrpSpPr>
          <p:grpSpPr bwMode="auto">
            <a:xfrm>
              <a:off x="903" y="0"/>
              <a:ext cx="903" cy="384"/>
              <a:chOff x="903" y="0"/>
              <a:chExt cx="903" cy="384"/>
            </a:xfrm>
          </p:grpSpPr>
          <p:sp>
            <p:nvSpPr>
              <p:cNvPr id="94247" name="Rectangle 9"/>
              <p:cNvSpPr>
                <a:spLocks noChangeArrowheads="1"/>
              </p:cNvSpPr>
              <p:nvPr/>
            </p:nvSpPr>
            <p:spPr bwMode="auto">
              <a:xfrm>
                <a:off x="903"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الأول</a:t>
                </a:r>
                <a:endParaRPr lang="en-US" b="1" dirty="0">
                  <a:solidFill>
                    <a:srgbClr val="FFFFFF"/>
                  </a:solidFill>
                  <a:latin typeface="Arial" panose="020B0604020202020204" pitchFamily="34" charset="0"/>
                  <a:cs typeface="Arial" panose="020B0604020202020204" pitchFamily="34" charset="0"/>
                </a:endParaRPr>
              </a:p>
            </p:txBody>
          </p:sp>
          <p:sp>
            <p:nvSpPr>
              <p:cNvPr id="94248" name="Rectangle 10"/>
              <p:cNvSpPr>
                <a:spLocks noChangeArrowheads="1"/>
              </p:cNvSpPr>
              <p:nvPr/>
            </p:nvSpPr>
            <p:spPr bwMode="auto">
              <a:xfrm>
                <a:off x="903"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17" name="Group 11"/>
            <p:cNvGrpSpPr>
              <a:grpSpLocks/>
            </p:cNvGrpSpPr>
            <p:nvPr/>
          </p:nvGrpSpPr>
          <p:grpSpPr bwMode="auto">
            <a:xfrm>
              <a:off x="1806" y="0"/>
              <a:ext cx="903" cy="384"/>
              <a:chOff x="1806" y="0"/>
              <a:chExt cx="903" cy="384"/>
            </a:xfrm>
          </p:grpSpPr>
          <p:sp>
            <p:nvSpPr>
              <p:cNvPr id="94245" name="Rectangle 12"/>
              <p:cNvSpPr>
                <a:spLocks noChangeArrowheads="1"/>
              </p:cNvSpPr>
              <p:nvPr/>
            </p:nvSpPr>
            <p:spPr bwMode="auto">
              <a:xfrm>
                <a:off x="1806"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الثاني</a:t>
                </a:r>
                <a:endParaRPr lang="en-US" b="1" dirty="0">
                  <a:solidFill>
                    <a:srgbClr val="FFFFFF"/>
                  </a:solidFill>
                  <a:latin typeface="Arial" panose="020B0604020202020204" pitchFamily="34" charset="0"/>
                  <a:cs typeface="Arial" panose="020B0604020202020204" pitchFamily="34" charset="0"/>
                </a:endParaRPr>
              </a:p>
            </p:txBody>
          </p:sp>
          <p:sp>
            <p:nvSpPr>
              <p:cNvPr id="94246" name="Rectangle 13"/>
              <p:cNvSpPr>
                <a:spLocks noChangeArrowheads="1"/>
              </p:cNvSpPr>
              <p:nvPr/>
            </p:nvSpPr>
            <p:spPr bwMode="auto">
              <a:xfrm>
                <a:off x="1806"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18" name="Group 14"/>
            <p:cNvGrpSpPr>
              <a:grpSpLocks/>
            </p:cNvGrpSpPr>
            <p:nvPr/>
          </p:nvGrpSpPr>
          <p:grpSpPr bwMode="auto">
            <a:xfrm>
              <a:off x="2709" y="0"/>
              <a:ext cx="903" cy="384"/>
              <a:chOff x="2709" y="0"/>
              <a:chExt cx="903" cy="384"/>
            </a:xfrm>
          </p:grpSpPr>
          <p:sp>
            <p:nvSpPr>
              <p:cNvPr id="94243" name="Rectangle 15"/>
              <p:cNvSpPr>
                <a:spLocks noChangeArrowheads="1"/>
              </p:cNvSpPr>
              <p:nvPr/>
            </p:nvSpPr>
            <p:spPr bwMode="auto">
              <a:xfrm>
                <a:off x="2709"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الثالث</a:t>
                </a:r>
                <a:endParaRPr lang="en-US" b="1" dirty="0">
                  <a:solidFill>
                    <a:srgbClr val="FFFFFF"/>
                  </a:solidFill>
                  <a:latin typeface="Arial" panose="020B0604020202020204" pitchFamily="34" charset="0"/>
                  <a:cs typeface="Arial" panose="020B0604020202020204" pitchFamily="34" charset="0"/>
                </a:endParaRPr>
              </a:p>
            </p:txBody>
          </p:sp>
          <p:sp>
            <p:nvSpPr>
              <p:cNvPr id="94244" name="Rectangle 16"/>
              <p:cNvSpPr>
                <a:spLocks noChangeArrowheads="1"/>
              </p:cNvSpPr>
              <p:nvPr/>
            </p:nvSpPr>
            <p:spPr bwMode="auto">
              <a:xfrm>
                <a:off x="2709"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19" name="Group 17"/>
            <p:cNvGrpSpPr>
              <a:grpSpLocks/>
            </p:cNvGrpSpPr>
            <p:nvPr/>
          </p:nvGrpSpPr>
          <p:grpSpPr bwMode="auto">
            <a:xfrm>
              <a:off x="0" y="384"/>
              <a:ext cx="903" cy="748"/>
              <a:chOff x="0" y="384"/>
              <a:chExt cx="903" cy="748"/>
            </a:xfrm>
          </p:grpSpPr>
          <p:sp>
            <p:nvSpPr>
              <p:cNvPr id="94241" name="Rectangle 18"/>
              <p:cNvSpPr>
                <a:spLocks noChangeArrowheads="1"/>
              </p:cNvSpPr>
              <p:nvPr/>
            </p:nvSpPr>
            <p:spPr bwMode="auto">
              <a:xfrm>
                <a:off x="0"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عدد العائدين</a:t>
                </a:r>
                <a:endParaRPr lang="en-US" b="1" dirty="0">
                  <a:solidFill>
                    <a:srgbClr val="FFFFFF"/>
                  </a:solidFill>
                  <a:latin typeface="Arial" panose="020B0604020202020204" pitchFamily="34" charset="0"/>
                  <a:cs typeface="Arial" panose="020B0604020202020204" pitchFamily="34" charset="0"/>
                </a:endParaRPr>
              </a:p>
            </p:txBody>
          </p:sp>
          <p:sp>
            <p:nvSpPr>
              <p:cNvPr id="94242" name="Rectangle 19"/>
              <p:cNvSpPr>
                <a:spLocks noChangeArrowheads="1"/>
              </p:cNvSpPr>
              <p:nvPr/>
            </p:nvSpPr>
            <p:spPr bwMode="auto">
              <a:xfrm>
                <a:off x="0"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20" name="Group 20"/>
            <p:cNvGrpSpPr>
              <a:grpSpLocks/>
            </p:cNvGrpSpPr>
            <p:nvPr/>
          </p:nvGrpSpPr>
          <p:grpSpPr bwMode="auto">
            <a:xfrm>
              <a:off x="903" y="384"/>
              <a:ext cx="903" cy="748"/>
              <a:chOff x="903" y="384"/>
              <a:chExt cx="903" cy="748"/>
            </a:xfrm>
          </p:grpSpPr>
          <p:sp>
            <p:nvSpPr>
              <p:cNvPr id="94239" name="Rectangle 21"/>
              <p:cNvSpPr>
                <a:spLocks noChangeArrowheads="1"/>
              </p:cNvSpPr>
              <p:nvPr/>
            </p:nvSpPr>
            <p:spPr bwMode="auto">
              <a:xfrm>
                <a:off x="903"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nSpc>
                    <a:spcPct val="80000"/>
                  </a:lnSpc>
                </a:pPr>
                <a:r>
                  <a:rPr lang="ar-JO" b="1" dirty="0">
                    <a:solidFill>
                      <a:srgbClr val="FFFFFF"/>
                    </a:solidFill>
                    <a:latin typeface="Arial" panose="020B0604020202020204" pitchFamily="34" charset="0"/>
                    <a:cs typeface="Arial" panose="020B0604020202020204" pitchFamily="34" charset="0"/>
                  </a:rPr>
                  <a:t>42360</a:t>
                </a:r>
                <a:endParaRPr lang="en-US" b="1" dirty="0">
                  <a:solidFill>
                    <a:srgbClr val="FFFFFF"/>
                  </a:solidFill>
                  <a:latin typeface="Arial" panose="020B0604020202020204" pitchFamily="34" charset="0"/>
                  <a:cs typeface="Arial" panose="020B0604020202020204" pitchFamily="34" charset="0"/>
                </a:endParaRPr>
              </a:p>
              <a:p>
                <a:pPr eaLnBrk="0" hangingPunct="0">
                  <a:lnSpc>
                    <a:spcPct val="80000"/>
                  </a:lnSpc>
                </a:pPr>
                <a:r>
                  <a:rPr lang="ar-JO" b="1" u="sng" dirty="0">
                    <a:solidFill>
                      <a:srgbClr val="FFFFFF"/>
                    </a:solidFill>
                    <a:latin typeface="Arial" panose="020B0604020202020204" pitchFamily="34" charset="0"/>
                    <a:cs typeface="Arial" panose="020B0604020202020204" pitchFamily="34" charset="0"/>
                  </a:rPr>
                  <a:t>7337</a:t>
                </a:r>
                <a:r>
                  <a:rPr lang="en-US" b="1" u="sng" dirty="0">
                    <a:solidFill>
                      <a:srgbClr val="FFFFFF"/>
                    </a:solidFill>
                    <a:latin typeface="Arial" panose="020B0604020202020204" pitchFamily="34" charset="0"/>
                    <a:cs typeface="Arial" panose="020B0604020202020204" pitchFamily="34" charset="0"/>
                  </a:rPr>
                  <a:t> </a:t>
                </a:r>
                <a:r>
                  <a:rPr lang="en-US" b="1" dirty="0">
                    <a:solidFill>
                      <a:srgbClr val="FFFFFF"/>
                    </a:solidFill>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عبيد</a:t>
                </a:r>
                <a:r>
                  <a:rPr lang="en-US" b="1" dirty="0">
                    <a:solidFill>
                      <a:srgbClr val="FFFFFF"/>
                    </a:solidFill>
                    <a:latin typeface="Arial" panose="020B0604020202020204" pitchFamily="34" charset="0"/>
                    <a:cs typeface="Arial" panose="020B0604020202020204" pitchFamily="34" charset="0"/>
                  </a:rPr>
                  <a:t>)</a:t>
                </a:r>
              </a:p>
              <a:p>
                <a:pPr eaLnBrk="0" hangingPunct="0">
                  <a:lnSpc>
                    <a:spcPct val="80000"/>
                  </a:lnSpc>
                </a:pPr>
                <a:r>
                  <a:rPr lang="ar-JO" b="1" dirty="0">
                    <a:solidFill>
                      <a:srgbClr val="FFFFFF"/>
                    </a:solidFill>
                    <a:latin typeface="Arial" panose="020B0604020202020204" pitchFamily="34" charset="0"/>
                    <a:cs typeface="Arial" panose="020B0604020202020204" pitchFamily="34" charset="0"/>
                  </a:rPr>
                  <a:t>49697</a:t>
                </a:r>
                <a:endParaRPr lang="en-US" b="1" dirty="0">
                  <a:solidFill>
                    <a:srgbClr val="FFFFFF"/>
                  </a:solidFill>
                  <a:latin typeface="Arial" panose="020B0604020202020204" pitchFamily="34" charset="0"/>
                  <a:cs typeface="Arial" panose="020B0604020202020204" pitchFamily="34" charset="0"/>
                </a:endParaRPr>
              </a:p>
            </p:txBody>
          </p:sp>
          <p:sp>
            <p:nvSpPr>
              <p:cNvPr id="94240" name="Rectangle 22"/>
              <p:cNvSpPr>
                <a:spLocks noChangeArrowheads="1"/>
              </p:cNvSpPr>
              <p:nvPr/>
            </p:nvSpPr>
            <p:spPr bwMode="auto">
              <a:xfrm>
                <a:off x="903"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21" name="Group 23"/>
            <p:cNvGrpSpPr>
              <a:grpSpLocks/>
            </p:cNvGrpSpPr>
            <p:nvPr/>
          </p:nvGrpSpPr>
          <p:grpSpPr bwMode="auto">
            <a:xfrm>
              <a:off x="1806" y="384"/>
              <a:ext cx="903" cy="748"/>
              <a:chOff x="1806" y="384"/>
              <a:chExt cx="903" cy="748"/>
            </a:xfrm>
          </p:grpSpPr>
          <p:sp>
            <p:nvSpPr>
              <p:cNvPr id="94237" name="Rectangle 24"/>
              <p:cNvSpPr>
                <a:spLocks noChangeArrowheads="1"/>
              </p:cNvSpPr>
              <p:nvPr/>
            </p:nvSpPr>
            <p:spPr bwMode="auto">
              <a:xfrm>
                <a:off x="1806"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nSpc>
                    <a:spcPct val="70000"/>
                  </a:lnSpc>
                </a:pPr>
                <a:r>
                  <a:rPr lang="ar-JO" b="1" dirty="0">
                    <a:solidFill>
                      <a:srgbClr val="FFFFFF"/>
                    </a:solidFill>
                    <a:latin typeface="Arial" panose="020B0604020202020204" pitchFamily="34" charset="0"/>
                    <a:cs typeface="Arial" panose="020B0604020202020204" pitchFamily="34" charset="0"/>
                  </a:rPr>
                  <a:t>رجال 1500</a:t>
                </a:r>
                <a:endParaRPr lang="en-US" b="1" dirty="0">
                  <a:solidFill>
                    <a:srgbClr val="FFFFFF"/>
                  </a:solidFill>
                  <a:latin typeface="Arial" panose="020B0604020202020204" pitchFamily="34" charset="0"/>
                  <a:cs typeface="Arial" panose="020B0604020202020204" pitchFamily="34" charset="0"/>
                </a:endParaRPr>
              </a:p>
              <a:p>
                <a:pPr eaLnBrk="0" hangingPunct="0">
                  <a:lnSpc>
                    <a:spcPct val="70000"/>
                  </a:lnSpc>
                </a:pPr>
                <a:r>
                  <a:rPr lang="en-US" b="1" dirty="0">
                    <a:solidFill>
                      <a:srgbClr val="FFFFFF"/>
                    </a:solidFill>
                    <a:latin typeface="Arial" panose="020B0604020202020204" pitchFamily="34" charset="0"/>
                    <a:cs typeface="Arial" panose="020B0604020202020204" pitchFamily="34" charset="0"/>
                  </a:rPr>
                  <a:t>     </a:t>
                </a:r>
                <a:r>
                  <a:rPr lang="ar-JO" b="1" dirty="0">
                    <a:solidFill>
                      <a:srgbClr val="FFFFFF"/>
                    </a:solidFill>
                    <a:latin typeface="Arial" panose="020B0604020202020204" pitchFamily="34" charset="0"/>
                    <a:cs typeface="Arial" panose="020B0604020202020204" pitchFamily="34" charset="0"/>
                  </a:rPr>
                  <a:t>لاويين 38</a:t>
                </a:r>
                <a:endParaRPr lang="en-US" b="1" dirty="0">
                  <a:solidFill>
                    <a:srgbClr val="FFFFFF"/>
                  </a:solidFill>
                  <a:latin typeface="Arial" panose="020B0604020202020204" pitchFamily="34" charset="0"/>
                  <a:cs typeface="Arial" panose="020B0604020202020204" pitchFamily="34" charset="0"/>
                </a:endParaRPr>
              </a:p>
              <a:p>
                <a:pPr eaLnBrk="0" hangingPunct="0">
                  <a:lnSpc>
                    <a:spcPct val="70000"/>
                  </a:lnSpc>
                </a:pPr>
                <a:r>
                  <a:rPr lang="en-US" b="1" u="sng" dirty="0">
                    <a:solidFill>
                      <a:srgbClr val="FFFFFF"/>
                    </a:solidFill>
                    <a:latin typeface="Arial" panose="020B0604020202020204" pitchFamily="34" charset="0"/>
                    <a:cs typeface="Arial" panose="020B0604020202020204" pitchFamily="34" charset="0"/>
                  </a:rPr>
                  <a:t>   </a:t>
                </a:r>
                <a:r>
                  <a:rPr lang="ar-JO" b="1" u="sng" dirty="0">
                    <a:solidFill>
                      <a:srgbClr val="FFFFFF"/>
                    </a:solidFill>
                    <a:latin typeface="Arial" panose="020B0604020202020204" pitchFamily="34" charset="0"/>
                    <a:cs typeface="Arial" panose="020B0604020202020204" pitchFamily="34" charset="0"/>
                  </a:rPr>
                  <a:t>مساعدين 220</a:t>
                </a:r>
                <a:endParaRPr lang="en-US" b="1" dirty="0">
                  <a:solidFill>
                    <a:srgbClr val="FFFFFF"/>
                  </a:solidFill>
                  <a:latin typeface="Arial" panose="020B0604020202020204" pitchFamily="34" charset="0"/>
                  <a:cs typeface="Arial" panose="020B0604020202020204" pitchFamily="34" charset="0"/>
                </a:endParaRPr>
              </a:p>
              <a:p>
                <a:pPr eaLnBrk="0" hangingPunct="0">
                  <a:lnSpc>
                    <a:spcPct val="70000"/>
                  </a:lnSpc>
                </a:pPr>
                <a:r>
                  <a:rPr lang="ar-JO" b="1" dirty="0">
                    <a:solidFill>
                      <a:srgbClr val="FFFFFF"/>
                    </a:solidFill>
                    <a:latin typeface="Arial" panose="020B0604020202020204" pitchFamily="34" charset="0"/>
                    <a:cs typeface="Arial" panose="020B0604020202020204" pitchFamily="34" charset="0"/>
                  </a:rPr>
                  <a:t>1758</a:t>
                </a:r>
                <a:r>
                  <a:rPr lang="en-US" b="1" dirty="0">
                    <a:solidFill>
                      <a:srgbClr val="FFFFFF"/>
                    </a:solidFill>
                    <a:latin typeface="Arial" panose="020B0604020202020204" pitchFamily="34" charset="0"/>
                    <a:cs typeface="Arial" panose="020B0604020202020204" pitchFamily="34" charset="0"/>
                  </a:rPr>
                  <a:t> + </a:t>
                </a:r>
                <a:r>
                  <a:rPr lang="ar-JO" b="1" dirty="0">
                    <a:solidFill>
                      <a:srgbClr val="FFFFFF"/>
                    </a:solidFill>
                    <a:latin typeface="Arial" panose="020B0604020202020204" pitchFamily="34" charset="0"/>
                    <a:cs typeface="Arial" panose="020B0604020202020204" pitchFamily="34" charset="0"/>
                  </a:rPr>
                  <a:t>5000</a:t>
                </a:r>
                <a:r>
                  <a:rPr lang="en-US" b="1" dirty="0">
                    <a:solidFill>
                      <a:srgbClr val="FFFFFF"/>
                    </a:solidFill>
                    <a:latin typeface="Arial" panose="020B0604020202020204" pitchFamily="34" charset="0"/>
                    <a:cs typeface="Arial" panose="020B0604020202020204" pitchFamily="34" charset="0"/>
                  </a:rPr>
                  <a:t>?</a:t>
                </a:r>
              </a:p>
            </p:txBody>
          </p:sp>
          <p:sp>
            <p:nvSpPr>
              <p:cNvPr id="94238" name="Rectangle 25"/>
              <p:cNvSpPr>
                <a:spLocks noChangeArrowheads="1"/>
              </p:cNvSpPr>
              <p:nvPr/>
            </p:nvSpPr>
            <p:spPr bwMode="auto">
              <a:xfrm>
                <a:off x="1806"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22" name="Group 26"/>
            <p:cNvGrpSpPr>
              <a:grpSpLocks/>
            </p:cNvGrpSpPr>
            <p:nvPr/>
          </p:nvGrpSpPr>
          <p:grpSpPr bwMode="auto">
            <a:xfrm>
              <a:off x="2709" y="384"/>
              <a:ext cx="903" cy="748"/>
              <a:chOff x="2709" y="384"/>
              <a:chExt cx="903" cy="748"/>
            </a:xfrm>
          </p:grpSpPr>
          <p:sp>
            <p:nvSpPr>
              <p:cNvPr id="94235" name="Rectangle 27"/>
              <p:cNvSpPr>
                <a:spLocks noChangeArrowheads="1"/>
              </p:cNvSpPr>
              <p:nvPr/>
            </p:nvSpPr>
            <p:spPr bwMode="auto">
              <a:xfrm>
                <a:off x="2709"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غير معروف </a:t>
                </a:r>
                <a:endParaRPr lang="en-US" b="1" dirty="0">
                  <a:solidFill>
                    <a:srgbClr val="FFFFFF"/>
                  </a:solidFill>
                  <a:latin typeface="Arial" panose="020B0604020202020204" pitchFamily="34" charset="0"/>
                  <a:cs typeface="Arial" panose="020B0604020202020204" pitchFamily="34" charset="0"/>
                </a:endParaRPr>
              </a:p>
            </p:txBody>
          </p:sp>
          <p:sp>
            <p:nvSpPr>
              <p:cNvPr id="94236" name="Rectangle 28"/>
              <p:cNvSpPr>
                <a:spLocks noChangeArrowheads="1"/>
              </p:cNvSpPr>
              <p:nvPr/>
            </p:nvSpPr>
            <p:spPr bwMode="auto">
              <a:xfrm>
                <a:off x="2709"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23" name="Group 29"/>
            <p:cNvGrpSpPr>
              <a:grpSpLocks/>
            </p:cNvGrpSpPr>
            <p:nvPr/>
          </p:nvGrpSpPr>
          <p:grpSpPr bwMode="auto">
            <a:xfrm>
              <a:off x="0" y="1132"/>
              <a:ext cx="903" cy="2342"/>
              <a:chOff x="0" y="1132"/>
              <a:chExt cx="903" cy="2342"/>
            </a:xfrm>
          </p:grpSpPr>
          <p:sp>
            <p:nvSpPr>
              <p:cNvPr id="94233" name="Rectangle 30"/>
              <p:cNvSpPr>
                <a:spLocks noChangeArrowheads="1"/>
              </p:cNvSpPr>
              <p:nvPr/>
            </p:nvSpPr>
            <p:spPr bwMode="auto">
              <a:xfrm>
                <a:off x="0"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الأحداث والمشاكل</a:t>
                </a:r>
                <a:endParaRPr lang="en-US" b="1" dirty="0">
                  <a:solidFill>
                    <a:srgbClr val="FFFFFF"/>
                  </a:solidFill>
                  <a:latin typeface="Arial" panose="020B0604020202020204" pitchFamily="34" charset="0"/>
                  <a:cs typeface="Arial" panose="020B0604020202020204" pitchFamily="34" charset="0"/>
                </a:endParaRPr>
              </a:p>
            </p:txBody>
          </p:sp>
          <p:sp>
            <p:nvSpPr>
              <p:cNvPr id="94234" name="Rectangle 31"/>
              <p:cNvSpPr>
                <a:spLocks noChangeArrowheads="1"/>
              </p:cNvSpPr>
              <p:nvPr/>
            </p:nvSpPr>
            <p:spPr bwMode="auto">
              <a:xfrm>
                <a:off x="0"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24" name="Group 32"/>
            <p:cNvGrpSpPr>
              <a:grpSpLocks/>
            </p:cNvGrpSpPr>
            <p:nvPr/>
          </p:nvGrpSpPr>
          <p:grpSpPr bwMode="auto">
            <a:xfrm>
              <a:off x="903" y="1132"/>
              <a:ext cx="903" cy="2342"/>
              <a:chOff x="903" y="1132"/>
              <a:chExt cx="903" cy="2342"/>
            </a:xfrm>
          </p:grpSpPr>
          <p:sp>
            <p:nvSpPr>
              <p:cNvPr id="94231" name="Rectangle 33"/>
              <p:cNvSpPr>
                <a:spLocks noChangeArrowheads="1"/>
              </p:cNvSpPr>
              <p:nvPr/>
            </p:nvSpPr>
            <p:spPr bwMode="auto">
              <a:xfrm>
                <a:off x="903"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80000"/>
                  </a:lnSpc>
                </a:pPr>
                <a:r>
                  <a:rPr lang="ar-JO" b="1" dirty="0">
                    <a:latin typeface="Arial" panose="020B0604020202020204" pitchFamily="34" charset="0"/>
                    <a:cs typeface="Arial" panose="020B0604020202020204" pitchFamily="34" charset="0"/>
                  </a:rPr>
                  <a:t>بدأ الهيكل و التضحيات والإحتفال بعيد المظال.     تسبب السامريون في مشاكل             توقف العمل حتى 520             اكتمل الهيكل عام 516</a:t>
                </a:r>
                <a:endParaRPr lang="en-US" b="1" dirty="0">
                  <a:solidFill>
                    <a:srgbClr val="FFFFFF"/>
                  </a:solidFill>
                  <a:latin typeface="Arial" panose="020B0604020202020204" pitchFamily="34" charset="0"/>
                  <a:cs typeface="Arial" panose="020B0604020202020204" pitchFamily="34" charset="0"/>
                </a:endParaRPr>
              </a:p>
            </p:txBody>
          </p:sp>
          <p:sp>
            <p:nvSpPr>
              <p:cNvPr id="94232" name="Rectangle 34"/>
              <p:cNvSpPr>
                <a:spLocks noChangeArrowheads="1"/>
              </p:cNvSpPr>
              <p:nvPr/>
            </p:nvSpPr>
            <p:spPr bwMode="auto">
              <a:xfrm>
                <a:off x="903"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25" name="Group 35"/>
            <p:cNvGrpSpPr>
              <a:grpSpLocks/>
            </p:cNvGrpSpPr>
            <p:nvPr/>
          </p:nvGrpSpPr>
          <p:grpSpPr bwMode="auto">
            <a:xfrm>
              <a:off x="1806" y="1132"/>
              <a:ext cx="903" cy="2342"/>
              <a:chOff x="1806" y="1132"/>
              <a:chExt cx="903" cy="2342"/>
            </a:xfrm>
          </p:grpSpPr>
          <p:sp>
            <p:nvSpPr>
              <p:cNvPr id="94229" name="Rectangle 36"/>
              <p:cNvSpPr>
                <a:spLocks noChangeArrowheads="1"/>
              </p:cNvSpPr>
              <p:nvPr/>
            </p:nvSpPr>
            <p:spPr bwMode="auto">
              <a:xfrm>
                <a:off x="1806"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مشاكل الزواج المتبادل</a:t>
                </a:r>
                <a:endParaRPr lang="en-US" b="1" dirty="0">
                  <a:solidFill>
                    <a:srgbClr val="FFFFFF"/>
                  </a:solidFill>
                  <a:latin typeface="Arial" panose="020B0604020202020204" pitchFamily="34" charset="0"/>
                  <a:cs typeface="Arial" panose="020B0604020202020204" pitchFamily="34" charset="0"/>
                </a:endParaRPr>
              </a:p>
            </p:txBody>
          </p:sp>
          <p:sp>
            <p:nvSpPr>
              <p:cNvPr id="94230" name="Rectangle 37"/>
              <p:cNvSpPr>
                <a:spLocks noChangeArrowheads="1"/>
              </p:cNvSpPr>
              <p:nvPr/>
            </p:nvSpPr>
            <p:spPr bwMode="auto">
              <a:xfrm>
                <a:off x="1806"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26" name="Group 38"/>
            <p:cNvGrpSpPr>
              <a:grpSpLocks/>
            </p:cNvGrpSpPr>
            <p:nvPr/>
          </p:nvGrpSpPr>
          <p:grpSpPr bwMode="auto">
            <a:xfrm>
              <a:off x="2709" y="1132"/>
              <a:ext cx="903" cy="2342"/>
              <a:chOff x="2709" y="1132"/>
              <a:chExt cx="903" cy="2342"/>
            </a:xfrm>
          </p:grpSpPr>
          <p:sp>
            <p:nvSpPr>
              <p:cNvPr id="94227" name="Rectangle 39"/>
              <p:cNvSpPr>
                <a:spLocks noChangeArrowheads="1"/>
              </p:cNvSpPr>
              <p:nvPr/>
            </p:nvSpPr>
            <p:spPr bwMode="auto">
              <a:xfrm>
                <a:off x="2709"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latin typeface="Arial" panose="020B0604020202020204" pitchFamily="34" charset="0"/>
                    <a:cs typeface="Arial" panose="020B0604020202020204" pitchFamily="34" charset="0"/>
                  </a:rPr>
                  <a:t>أعيد بناء السور في 52 يومًا ، على الرغم من معارضة سنبلط وطوبيا وجشم. تكريس الأسوار وقراءة الناموس</a:t>
                </a:r>
                <a:endParaRPr lang="en-US" b="1" dirty="0">
                  <a:solidFill>
                    <a:srgbClr val="FFFFFF"/>
                  </a:solidFill>
                  <a:latin typeface="Arial" panose="020B0604020202020204" pitchFamily="34" charset="0"/>
                  <a:cs typeface="Arial" panose="020B0604020202020204" pitchFamily="34" charset="0"/>
                </a:endParaRPr>
              </a:p>
            </p:txBody>
          </p:sp>
          <p:sp>
            <p:nvSpPr>
              <p:cNvPr id="94228" name="Rectangle 40"/>
              <p:cNvSpPr>
                <a:spLocks noChangeArrowheads="1"/>
              </p:cNvSpPr>
              <p:nvPr/>
            </p:nvSpPr>
            <p:spPr bwMode="auto">
              <a:xfrm>
                <a:off x="2709"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sp>
        <p:nvSpPr>
          <p:cNvPr id="42027" name="Rectangle 43"/>
          <p:cNvSpPr>
            <a:spLocks noGrp="1" noChangeArrowheads="1"/>
          </p:cNvSpPr>
          <p:nvPr>
            <p:ph type="title"/>
          </p:nvPr>
        </p:nvSpPr>
        <p:spPr>
          <a:xfrm>
            <a:off x="0" y="0"/>
            <a:ext cx="9144000" cy="1214422"/>
          </a:xfrm>
          <a:solidFill>
            <a:srgbClr val="FFFFFF"/>
          </a:solidFill>
          <a:ln>
            <a:solidFill>
              <a:srgbClr val="000000"/>
            </a:solidFill>
          </a:ln>
        </p:spPr>
        <p:txBody>
          <a:bodyPr anchor="ctr" anchorCtr="1"/>
          <a:lstStyle/>
          <a:p>
            <a:pPr algn="ctr" eaLnBrk="1" hangingPunct="1">
              <a:defRPr/>
            </a:pPr>
            <a:r>
              <a:rPr lang="ar-JO" altLang="zh-CN" sz="3600" b="1" dirty="0">
                <a:solidFill>
                  <a:srgbClr val="000000"/>
                </a:solidFill>
                <a:latin typeface="Arial" panose="020B0604020202020204" pitchFamily="34" charset="0"/>
                <a:ea typeface="ＭＳ Ｐゴシック" charset="0"/>
                <a:cs typeface="Arial" panose="020B0604020202020204" pitchFamily="34" charset="0"/>
              </a:rPr>
              <a:t>الرجوع من السبي</a:t>
            </a:r>
            <a:br>
              <a:rPr lang="en-US" altLang="zh-CN" sz="6000" b="1" dirty="0">
                <a:solidFill>
                  <a:srgbClr val="000000"/>
                </a:solidFill>
                <a:latin typeface="Arial" panose="020B0604020202020204" pitchFamily="34" charset="0"/>
                <a:ea typeface="ＭＳ Ｐゴシック" charset="0"/>
                <a:cs typeface="Arial" panose="020B0604020202020204" pitchFamily="34" charset="0"/>
              </a:rPr>
            </a:br>
            <a:r>
              <a:rPr lang="ar-JO" sz="3600" b="1" dirty="0">
                <a:latin typeface="Arial" panose="020B0604020202020204" pitchFamily="34" charset="0"/>
                <a:cs typeface="Arial" panose="020B0604020202020204" pitchFamily="34" charset="0"/>
              </a:rPr>
              <a:t> </a:t>
            </a:r>
            <a:r>
              <a:rPr lang="ar-JO" sz="1800" b="1" dirty="0">
                <a:solidFill>
                  <a:schemeClr val="bg2"/>
                </a:solidFill>
                <a:latin typeface="Arial" panose="020B0604020202020204" pitchFamily="34" charset="0"/>
                <a:cs typeface="Arial" panose="020B0604020202020204" pitchFamily="34" charset="0"/>
              </a:rPr>
              <a:t>جون إتش والتون ، مخططات زمنية وخلفية للعهد القديم ، 35 وجون أ.مارتن ، "عزرا ،" في تعليق معرفة الكتاب المقدس ، 1: 652 ، مقتبس</a:t>
            </a:r>
            <a:endParaRPr lang="en-US" sz="18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94214"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chemeClr val="bg2"/>
                </a:solidFill>
                <a:latin typeface="Arial" panose="020B0604020202020204" pitchFamily="34" charset="0"/>
                <a:cs typeface="Arial" panose="020B0604020202020204" pitchFamily="34" charset="0"/>
              </a:rPr>
              <a:t>295</a:t>
            </a:r>
            <a:endParaRPr lang="en-US" b="1" dirty="0">
              <a:solidFill>
                <a:schemeClr val="bg2"/>
              </a:solidFill>
              <a:latin typeface="Arial" panose="020B0604020202020204" pitchFamily="34" charset="0"/>
              <a:cs typeface="Arial" panose="020B0604020202020204" pitchFamily="34"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4935" y="2300960"/>
            <a:ext cx="8043947" cy="4536504"/>
          </a:xfrm>
          <a:prstGeom prst="rect">
            <a:avLst/>
          </a:prstGeom>
        </p:spPr>
      </p:pic>
      <p:sp>
        <p:nvSpPr>
          <p:cNvPr id="2" name="Title 1"/>
          <p:cNvSpPr>
            <a:spLocks noGrp="1"/>
          </p:cNvSpPr>
          <p:nvPr>
            <p:ph type="title"/>
          </p:nvPr>
        </p:nvSpPr>
        <p:spPr>
          <a:xfrm>
            <a:off x="-36512" y="-27558"/>
            <a:ext cx="9225353" cy="792262"/>
          </a:xfrm>
          <a:solidFill>
            <a:schemeClr val="tx1"/>
          </a:solidFill>
        </p:spPr>
        <p:txBody>
          <a:bodyPr/>
          <a:lstStyle/>
          <a:p>
            <a:r>
              <a:rPr lang="ar-JO" sz="4000" dirty="0">
                <a:effectLst>
                  <a:glow rad="228600">
                    <a:schemeClr val="tx1"/>
                  </a:glow>
                </a:effectLst>
              </a:rPr>
              <a:t>قيادة النهضة (عزرا 8: 15-20)</a:t>
            </a:r>
            <a:endParaRPr lang="en-US" sz="4000" dirty="0">
              <a:effectLst>
                <a:glow rad="228600">
                  <a:schemeClr val="tx1"/>
                </a:glow>
              </a:effectLst>
            </a:endParaRPr>
          </a:p>
        </p:txBody>
      </p:sp>
      <p:pic>
        <p:nvPicPr>
          <p:cNvPr id="3" name="Picture 2"/>
          <p:cNvPicPr>
            <a:picLocks noChangeAspect="1"/>
          </p:cNvPicPr>
          <p:nvPr/>
        </p:nvPicPr>
        <p:blipFill>
          <a:blip r:embed="rId3"/>
          <a:stretch>
            <a:fillRect/>
          </a:stretch>
        </p:blipFill>
        <p:spPr>
          <a:xfrm>
            <a:off x="0" y="908721"/>
            <a:ext cx="4355976" cy="2895392"/>
          </a:xfrm>
          <a:prstGeom prst="rect">
            <a:avLst/>
          </a:prstGeom>
        </p:spPr>
      </p:pic>
    </p:spTree>
    <p:extLst>
      <p:ext uri="{BB962C8B-B14F-4D97-AF65-F5344CB8AC3E}">
        <p14:creationId xmlns:p14="http://schemas.microsoft.com/office/powerpoint/2010/main" val="4137991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lang="ar-JO" sz="6000" b="1" kern="10" dirty="0">
                <a:ln w="12700" cap="sq">
                  <a:solidFill>
                    <a:srgbClr val="EAEAEA"/>
                  </a:solidFill>
                  <a:round/>
                  <a:headEnd type="none" w="sm" len="sm"/>
                  <a:tailEnd type="none" w="sm" len="sm"/>
                </a:ln>
                <a:solidFill>
                  <a:schemeClr val="tx1"/>
                </a:solidFill>
                <a:effectLst>
                  <a:outerShdw blurRad="63500" dist="38099" dir="2700000" sy="50000" kx="2115830" algn="bl" rotWithShape="0">
                    <a:srgbClr val="C0C0C0">
                      <a:alpha val="74997"/>
                    </a:srgbClr>
                  </a:outerShdw>
                </a:effectLst>
                <a:latin typeface="Arial" panose="020B0604020202020204" pitchFamily="34" charset="0"/>
                <a:ea typeface="Arial"/>
                <a:cs typeface="Arial" panose="020B0604020202020204" pitchFamily="34" charset="0"/>
              </a:rPr>
              <a:t>سبيين ٧٠ سنة</a:t>
            </a:r>
            <a:endParaRPr kumimoji="0" lang="en-US" sz="6000" b="1" dirty="0">
              <a:solidFill>
                <a:schemeClr val="bg1"/>
              </a:solidFill>
              <a:latin typeface="Arial" panose="020B0604020202020204" pitchFamily="34" charset="0"/>
              <a:ea typeface="Osaka" charset="0"/>
              <a:cs typeface="Arial" panose="020B0604020202020204" pitchFamily="34" charset="0"/>
            </a:endParaRP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1" name="Text Box 4"/>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3" name="Rectangle 7"/>
          <p:cNvSpPr>
            <a:spLocks noChangeArrowheads="1"/>
          </p:cNvSpPr>
          <p:nvPr/>
        </p:nvSpPr>
        <p:spPr bwMode="auto">
          <a:xfrm>
            <a:off x="3061492" y="1322501"/>
            <a:ext cx="2057400" cy="712439"/>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سبي الشعب</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44" name="Rectangle 8"/>
          <p:cNvSpPr>
            <a:spLocks noChangeArrowheads="1"/>
          </p:cNvSpPr>
          <p:nvPr/>
        </p:nvSpPr>
        <p:spPr bwMode="auto">
          <a:xfrm>
            <a:off x="4114800" y="2971800"/>
            <a:ext cx="2057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سبي الهيكل</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endParaRPr>
          </a:p>
        </p:txBody>
      </p:sp>
      <p:sp>
        <p:nvSpPr>
          <p:cNvPr id="14345" name="Rectangle 9"/>
          <p:cNvSpPr>
            <a:spLocks noChangeArrowheads="1"/>
          </p:cNvSpPr>
          <p:nvPr/>
        </p:nvSpPr>
        <p:spPr bwMode="auto">
          <a:xfrm>
            <a:off x="5181600" y="2057400"/>
            <a:ext cx="83820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6" name="Rectangle 10"/>
          <p:cNvSpPr>
            <a:spLocks noChangeArrowheads="1"/>
          </p:cNvSpPr>
          <p:nvPr/>
        </p:nvSpPr>
        <p:spPr bwMode="auto">
          <a:xfrm>
            <a:off x="6019798" y="2057400"/>
            <a:ext cx="83820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وتصير كل هذه الأرض خراباً ودهشاً وتخدم هذه الشعوب ملك بابل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سبعين سنة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ويكون عند تمام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السبعين سنة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أني أعاقب ملك بابل وتلك الأمة يقول الرب على إثمهم وأرض الكلدانيين وأجعلها خرباً أبدية</a:t>
            </a:r>
            <a:b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b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إر ٢٥: ١١-١٢</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p>
        </p:txBody>
      </p:sp>
    </p:spTree>
    <p:extLst>
      <p:ext uri="{BB962C8B-B14F-4D97-AF65-F5344CB8AC3E}">
        <p14:creationId xmlns:p14="http://schemas.microsoft.com/office/powerpoint/2010/main" val="420138972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8305" name="Picture 1" descr="ezra thanks god for his hel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023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8306" name="Title 2"/>
          <p:cNvSpPr>
            <a:spLocks noGrp="1"/>
          </p:cNvSpPr>
          <p:nvPr>
            <p:ph type="title" idx="4294967295"/>
          </p:nvPr>
        </p:nvSpPr>
        <p:spPr>
          <a:xfrm>
            <a:off x="5724128" y="685800"/>
            <a:ext cx="3419872" cy="4191000"/>
          </a:xfrm>
        </p:spPr>
        <p:txBody>
          <a:bodyPr/>
          <a:lstStyle/>
          <a:p>
            <a:pPr eaLnBrk="1" hangingPunct="1"/>
            <a:r>
              <a:rPr lang="ar-JO" sz="4000" dirty="0">
                <a:ea typeface="Osaka" charset="0"/>
              </a:rPr>
              <a:t>عزرا يعلن الصوم</a:t>
            </a:r>
            <a:br>
              <a:rPr lang="en-US" sz="4000" dirty="0">
                <a:ea typeface="Osaka" charset="0"/>
              </a:rPr>
            </a:br>
            <a:r>
              <a:rPr lang="en-US" sz="4000" dirty="0">
                <a:ea typeface="Osaka" charset="0"/>
              </a:rPr>
              <a:t>(</a:t>
            </a:r>
            <a:r>
              <a:rPr lang="ar-JO" sz="4000" dirty="0">
                <a:ea typeface="Osaka" charset="0"/>
              </a:rPr>
              <a:t>عزرا 8: 21</a:t>
            </a:r>
            <a:r>
              <a:rPr lang="en-US" sz="4000" dirty="0">
                <a:ea typeface="Osaka" charset="0"/>
              </a:rPr>
              <a:t>)</a:t>
            </a:r>
          </a:p>
        </p:txBody>
      </p:sp>
    </p:spTree>
    <p:extLst>
      <p:ext uri="{BB962C8B-B14F-4D97-AF65-F5344CB8AC3E}">
        <p14:creationId xmlns:p14="http://schemas.microsoft.com/office/powerpoint/2010/main" val="150976369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9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82042347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6512" y="-1"/>
            <a:ext cx="9180512" cy="6992968"/>
          </a:xfrm>
          <a:prstGeom prst="rect">
            <a:avLst/>
          </a:prstGeom>
        </p:spPr>
      </p:pic>
      <p:sp>
        <p:nvSpPr>
          <p:cNvPr id="2" name="Title 1"/>
          <p:cNvSpPr>
            <a:spLocks noGrp="1"/>
          </p:cNvSpPr>
          <p:nvPr>
            <p:ph type="title"/>
          </p:nvPr>
        </p:nvSpPr>
        <p:spPr>
          <a:xfrm>
            <a:off x="-36512" y="-27558"/>
            <a:ext cx="9225353" cy="792262"/>
          </a:xfrm>
          <a:solidFill>
            <a:srgbClr val="800000"/>
          </a:solidFill>
        </p:spPr>
        <p:txBody>
          <a:bodyPr/>
          <a:lstStyle/>
          <a:p>
            <a:r>
              <a:rPr lang="ar-JO" dirty="0">
                <a:effectLst>
                  <a:glow rad="228600">
                    <a:schemeClr val="tx1"/>
                  </a:glow>
                </a:effectLst>
              </a:rPr>
              <a:t>مقاومة داخلية (عزرا 9)</a:t>
            </a:r>
            <a:endParaRPr lang="en-US" dirty="0">
              <a:effectLst>
                <a:glow rad="228600">
                  <a:schemeClr val="tx1"/>
                </a:glow>
              </a:effectLst>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12" y="2559242"/>
            <a:ext cx="5328592" cy="3966102"/>
          </a:xfrm>
          <a:prstGeom prst="rect">
            <a:avLst/>
          </a:prstGeom>
          <a:ln w="76200" cmpd="sng">
            <a:solidFill>
              <a:schemeClr val="tx2"/>
            </a:solidFill>
          </a:ln>
        </p:spPr>
      </p:pic>
    </p:spTree>
    <p:extLst>
      <p:ext uri="{BB962C8B-B14F-4D97-AF65-F5344CB8AC3E}">
        <p14:creationId xmlns:p14="http://schemas.microsoft.com/office/powerpoint/2010/main" val="337429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219200" y="152400"/>
            <a:ext cx="6629400" cy="990600"/>
          </a:xfrm>
          <a:solidFill>
            <a:srgbClr val="FFFFFF"/>
          </a:solidFill>
          <a:ln>
            <a:solidFill>
              <a:srgbClr val="000000"/>
            </a:solidFill>
          </a:ln>
        </p:spPr>
        <p:txBody>
          <a:bodyPr anchor="ctr" anchorCtr="1"/>
          <a:lstStyle/>
          <a:p>
            <a:pPr algn="ctr" eaLnBrk="1" hangingPunct="1">
              <a:defRPr/>
            </a:pPr>
            <a:r>
              <a:rPr lang="ar-JO" altLang="zh-CN" b="1" dirty="0">
                <a:solidFill>
                  <a:srgbClr val="000000"/>
                </a:solidFill>
                <a:latin typeface="Arial" panose="020B0604020202020204" pitchFamily="34" charset="0"/>
                <a:ea typeface="ＭＳ Ｐゴシック" charset="0"/>
                <a:cs typeface="Arial" panose="020B0604020202020204" pitchFamily="34" charset="0"/>
              </a:rPr>
              <a:t>هيكل زربابل</a:t>
            </a:r>
            <a:br>
              <a:rPr lang="en-US" altLang="zh-CN" sz="2000" b="1" dirty="0">
                <a:solidFill>
                  <a:srgbClr val="000000"/>
                </a:solidFill>
                <a:latin typeface="Arial" panose="020B0604020202020204" pitchFamily="34" charset="0"/>
                <a:ea typeface="ＭＳ Ｐゴシック" charset="0"/>
                <a:cs typeface="Arial" panose="020B0604020202020204" pitchFamily="34" charset="0"/>
              </a:rPr>
            </a:br>
            <a:r>
              <a:rPr lang="ar-JO" sz="2000" b="1" dirty="0">
                <a:solidFill>
                  <a:schemeClr val="bg1"/>
                </a:solidFill>
                <a:latin typeface="Arial" panose="020B0604020202020204" pitchFamily="34" charset="0"/>
                <a:cs typeface="Arial" panose="020B0604020202020204" pitchFamily="34" charset="0"/>
              </a:rPr>
              <a:t> كتاب الموارد المرئية للكتاب المقدس ، 95</a:t>
            </a:r>
            <a:endParaRPr lang="en-US" sz="2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10595" name="Text Box 3"/>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298</a:t>
            </a:r>
            <a:endParaRPr lang="en-US" b="1" dirty="0">
              <a:solidFill>
                <a:srgbClr val="FFFFFF"/>
              </a:solidFill>
              <a:latin typeface="Arial" panose="020B0604020202020204" pitchFamily="34" charset="0"/>
              <a:cs typeface="Arial" panose="020B0604020202020204" pitchFamily="34" charset="0"/>
            </a:endParaRPr>
          </a:p>
        </p:txBody>
      </p:sp>
      <p:sp>
        <p:nvSpPr>
          <p:cNvPr id="47109" name="Rectangle 5"/>
          <p:cNvSpPr>
            <a:spLocks noGrp="1" noChangeArrowheads="1"/>
          </p:cNvSpPr>
          <p:nvPr>
            <p:ph type="body" sz="half" idx="1"/>
          </p:nvPr>
        </p:nvSpPr>
        <p:spPr>
          <a:xfrm>
            <a:off x="1981200" y="1143000"/>
            <a:ext cx="5105400" cy="2362200"/>
          </a:xfrm>
          <a:effectLst>
            <a:outerShdw blurRad="63500" dist="38099" dir="2700000" algn="ctr" rotWithShape="0">
              <a:srgbClr val="FFFFFF">
                <a:alpha val="74998"/>
              </a:srgbClr>
            </a:outerShdw>
          </a:effectLst>
        </p:spPr>
        <p:txBody>
          <a:bodyPr lIns="92075" tIns="46038" rIns="92075" bIns="46038"/>
          <a:lstStyle/>
          <a:p>
            <a:pPr algn="ctr" eaLnBrk="1" hangingPunct="1">
              <a:buFont typeface="Wingdings" pitchFamily="-111" charset="2"/>
              <a:buNone/>
              <a:defRPr/>
            </a:pPr>
            <a:r>
              <a:rPr lang="ar-JO" sz="3200" b="1" u="sng" dirty="0">
                <a:solidFill>
                  <a:srgbClr val="000000"/>
                </a:solidFill>
                <a:latin typeface="Arial" panose="020B0604020202020204" pitchFamily="34" charset="0"/>
                <a:ea typeface="+mn-ea"/>
                <a:cs typeface="Arial" panose="020B0604020202020204" pitchFamily="34" charset="0"/>
              </a:rPr>
              <a:t>الكلمة المفتاحية</a:t>
            </a:r>
            <a:endParaRPr lang="en-US" sz="3200" b="1" u="sng" dirty="0">
              <a:solidFill>
                <a:srgbClr val="000000"/>
              </a:solidFill>
              <a:latin typeface="Arial" panose="020B0604020202020204" pitchFamily="34" charset="0"/>
              <a:ea typeface="+mn-ea"/>
              <a:cs typeface="Arial" panose="020B0604020202020204" pitchFamily="34" charset="0"/>
            </a:endParaRPr>
          </a:p>
        </p:txBody>
      </p:sp>
      <p:pic>
        <p:nvPicPr>
          <p:cNvPr id="110597" name="Picture 4"/>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52400" y="1725613"/>
            <a:ext cx="8763000" cy="429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47111" name="WordArt 7"/>
          <p:cNvSpPr>
            <a:spLocks noChangeArrowheads="1" noChangeShapeType="1" noTextEdit="1"/>
          </p:cNvSpPr>
          <p:nvPr/>
        </p:nvSpPr>
        <p:spPr bwMode="auto">
          <a:xfrm>
            <a:off x="2686050" y="1485900"/>
            <a:ext cx="3771900" cy="1485900"/>
          </a:xfrm>
          <a:prstGeom prst="rect">
            <a:avLst/>
          </a:prstGeom>
        </p:spPr>
        <p:txBody>
          <a:bodyPr wrap="none" fromWordArt="1">
            <a:prstTxWarp prst="textPlain">
              <a:avLst>
                <a:gd name="adj" fmla="val 50000"/>
              </a:avLst>
            </a:prstTxWarp>
          </a:bodyPr>
          <a:lstStyle/>
          <a:p>
            <a:pPr algn="ctr"/>
            <a:r>
              <a:rPr lang="ar-JO" sz="9600" b="1" kern="10" dirty="0">
                <a:ln w="19050" cap="sq">
                  <a:solidFill>
                    <a:srgbClr val="99CCFF"/>
                  </a:solidFill>
                  <a:round/>
                  <a:headEnd type="none" w="sm" len="sm"/>
                  <a:tailEnd type="none" w="sm" len="sm"/>
                </a:ln>
                <a:solidFill>
                  <a:srgbClr val="0066CC"/>
                </a:solidFill>
                <a:effectLst>
                  <a:outerShdw blurRad="63500" dist="38099" dir="2700000" algn="ctr" rotWithShape="0">
                    <a:srgbClr val="000000">
                      <a:alpha val="74997"/>
                    </a:srgbClr>
                  </a:outerShdw>
                </a:effectLst>
                <a:latin typeface="Impact"/>
                <a:ea typeface="Impact"/>
                <a:cs typeface="Impact"/>
              </a:rPr>
              <a:t>الهيكل</a:t>
            </a:r>
            <a:endParaRPr lang="en-US" sz="9600" b="1" kern="10" dirty="0">
              <a:ln w="19050" cap="sq">
                <a:solidFill>
                  <a:srgbClr val="99CCFF"/>
                </a:solidFill>
                <a:round/>
                <a:headEnd type="none" w="sm" len="sm"/>
                <a:tailEnd type="none" w="sm" len="sm"/>
              </a:ln>
              <a:solidFill>
                <a:srgbClr val="0066CC"/>
              </a:solidFill>
              <a:effectLst>
                <a:outerShdw blurRad="63500" dist="38099" dir="2700000" algn="ctr" rotWithShape="0">
                  <a:srgbClr val="000000">
                    <a:alpha val="74997"/>
                  </a:srgbClr>
                </a:outerShdw>
              </a:effectLst>
              <a:latin typeface="Impact"/>
              <a:ea typeface="Impact"/>
              <a:cs typeface="Impact"/>
            </a:endParaRPr>
          </a:p>
        </p:txBody>
      </p:sp>
      <p:sp>
        <p:nvSpPr>
          <p:cNvPr id="7" name="Rectangle 6"/>
          <p:cNvSpPr txBox="1">
            <a:spLocks noChangeArrowheads="1"/>
          </p:cNvSpPr>
          <p:nvPr/>
        </p:nvSpPr>
        <p:spPr bwMode="auto">
          <a:xfrm>
            <a:off x="250825" y="4221163"/>
            <a:ext cx="8713788" cy="2636837"/>
          </a:xfrm>
          <a:prstGeom prst="rect">
            <a:avLst/>
          </a:prstGeom>
          <a:solidFill>
            <a:srgbClr val="990000"/>
          </a:solidFill>
          <a:ln>
            <a:noFill/>
          </a:ln>
          <a:effectLst>
            <a:outerShdw blurRad="63500" dist="38099" dir="2700000" algn="ctr" rotWithShape="0">
              <a:srgbClr val="00000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ctr"/>
          <a:lstStyle>
            <a:lvl1pPr marL="342900" indent="-342900" algn="l" rtl="0" eaLnBrk="0" fontAlgn="base" hangingPunct="0">
              <a:spcBef>
                <a:spcPct val="20000"/>
              </a:spcBef>
              <a:spcAft>
                <a:spcPct val="0"/>
              </a:spcAft>
              <a:buClr>
                <a:schemeClr val="accent1"/>
              </a:buClr>
              <a:buSzPct val="80000"/>
              <a:buFont typeface="Wingdings" charset="0"/>
              <a:buChar char="Ü"/>
              <a:defRPr sz="28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4"/>
              </a:buBlip>
              <a:defRPr sz="24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18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4"/>
              </a:buBlip>
              <a:defRPr sz="18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9pPr>
          </a:lstStyle>
          <a:p>
            <a:pPr marL="0" indent="0" algn="ctr" eaLnBrk="1" hangingPunct="1">
              <a:lnSpc>
                <a:spcPct val="90000"/>
              </a:lnSpc>
              <a:buClr>
                <a:srgbClr val="A7C1CB"/>
              </a:buClr>
              <a:buFont typeface="Wingdings" pitchFamily="-111" charset="2"/>
              <a:buNone/>
              <a:defRPr/>
            </a:pPr>
            <a:r>
              <a:rPr lang="ar-JO" altLang="zh-CN" sz="3200" b="1" u="sng" dirty="0">
                <a:solidFill>
                  <a:srgbClr val="FFFFFF"/>
                </a:solidFill>
                <a:latin typeface="Arial" panose="020B0604020202020204" pitchFamily="34" charset="0"/>
                <a:ea typeface="Times New Roman" pitchFamily="-111" charset="0"/>
                <a:cs typeface="Arial" panose="020B0604020202020204" pitchFamily="34" charset="0"/>
              </a:rPr>
              <a:t>الآية المفتاحية</a:t>
            </a:r>
            <a:endParaRPr lang="en-US" altLang="zh-CN" sz="3200" b="1" dirty="0">
              <a:solidFill>
                <a:srgbClr val="FFFFFF"/>
              </a:solidFill>
              <a:latin typeface="Arial" panose="020B0604020202020204" pitchFamily="34" charset="0"/>
              <a:ea typeface="Times New Roman" pitchFamily="-111" charset="0"/>
              <a:cs typeface="Arial" panose="020B0604020202020204" pitchFamily="34" charset="0"/>
            </a:endParaRPr>
          </a:p>
          <a:p>
            <a:pPr marL="0" indent="0" algn="ctr" eaLnBrk="1" hangingPunct="1">
              <a:lnSpc>
                <a:spcPct val="90000"/>
              </a:lnSpc>
              <a:buClr>
                <a:srgbClr val="A7C1CB"/>
              </a:buClr>
              <a:buFont typeface="Wingdings" pitchFamily="-111" charset="2"/>
              <a:buNone/>
              <a:defRPr/>
            </a:pPr>
            <a:r>
              <a:rPr lang="ar-JO" altLang="zh-CN" b="1" dirty="0">
                <a:solidFill>
                  <a:srgbClr val="FFFFFF"/>
                </a:solidFill>
                <a:latin typeface="Arial" panose="020B0604020202020204" pitchFamily="34" charset="0"/>
                <a:ea typeface="Times New Roman" pitchFamily="-111" charset="0"/>
                <a:cs typeface="Arial" panose="020B0604020202020204" pitchFamily="34" charset="0"/>
              </a:rPr>
              <a:t>والآن كلحيظة كانت رأفة من لدن الرب إلهنا ليبقي لنا نجاة ويعطينا وتداً في مكان قدسه لينير إلهنا أعيننا ويعيطينا حياة قليلة في عبوديتنا          (عزرا 9: 8)</a:t>
            </a:r>
            <a:endParaRPr lang="en-US" altLang="zh-CN" b="1" dirty="0">
              <a:solidFill>
                <a:srgbClr val="FFFFFF"/>
              </a:solidFill>
              <a:latin typeface="Arial" panose="020B0604020202020204" pitchFamily="34" charset="0"/>
              <a:ea typeface="Times New Roman" pitchFamily="-111" charset="0"/>
              <a:cs typeface="Arial" panose="020B0604020202020204" pitchFamily="34" charset="0"/>
            </a:endParaRPr>
          </a:p>
        </p:txBody>
      </p:sp>
    </p:spTree>
    <p:extLst>
      <p:ext uri="{BB962C8B-B14F-4D97-AF65-F5344CB8AC3E}">
        <p14:creationId xmlns:p14="http://schemas.microsoft.com/office/powerpoint/2010/main" val="1492665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7109">
                                            <p:txEl>
                                              <p:pRg st="0" end="0"/>
                                            </p:txEl>
                                          </p:spTgt>
                                        </p:tgtEl>
                                        <p:attrNameLst>
                                          <p:attrName>style.visibility</p:attrName>
                                        </p:attrNameLst>
                                      </p:cBhvr>
                                      <p:to>
                                        <p:strVal val="visible"/>
                                      </p:to>
                                    </p:set>
                                    <p:anim calcmode="lin" valueType="num">
                                      <p:cBhvr additive="base">
                                        <p:cTn id="7" dur="500" fill="hold"/>
                                        <p:tgtEl>
                                          <p:spTgt spid="4710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10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47111"/>
                                        </p:tgtEl>
                                        <p:attrNameLst>
                                          <p:attrName>style.visibility</p:attrName>
                                        </p:attrNameLst>
                                      </p:cBhvr>
                                      <p:to>
                                        <p:strVal val="visible"/>
                                      </p:to>
                                    </p:set>
                                    <p:anim calcmode="lin" valueType="num">
                                      <p:cBhvr>
                                        <p:cTn id="13" dur="1000" fill="hold"/>
                                        <p:tgtEl>
                                          <p:spTgt spid="47111"/>
                                        </p:tgtEl>
                                        <p:attrNameLst>
                                          <p:attrName>ppt_w</p:attrName>
                                        </p:attrNameLst>
                                      </p:cBhvr>
                                      <p:tavLst>
                                        <p:tav tm="0">
                                          <p:val>
                                            <p:fltVal val="0"/>
                                          </p:val>
                                        </p:tav>
                                        <p:tav tm="100000">
                                          <p:val>
                                            <p:strVal val="#ppt_w"/>
                                          </p:val>
                                        </p:tav>
                                      </p:tavLst>
                                    </p:anim>
                                    <p:anim calcmode="lin" valueType="num">
                                      <p:cBhvr>
                                        <p:cTn id="14" dur="1000" fill="hold"/>
                                        <p:tgtEl>
                                          <p:spTgt spid="47111"/>
                                        </p:tgtEl>
                                        <p:attrNameLst>
                                          <p:attrName>ppt_h</p:attrName>
                                        </p:attrNameLst>
                                      </p:cBhvr>
                                      <p:tavLst>
                                        <p:tav tm="0">
                                          <p:val>
                                            <p:fltVal val="0"/>
                                          </p:val>
                                        </p:tav>
                                        <p:tav tm="100000">
                                          <p:val>
                                            <p:strVal val="#ppt_h"/>
                                          </p:val>
                                        </p:tav>
                                      </p:tavLst>
                                    </p:anim>
                                    <p:anim calcmode="lin" valueType="num">
                                      <p:cBhvr>
                                        <p:cTn id="15" dur="1000" fill="hold"/>
                                        <p:tgtEl>
                                          <p:spTgt spid="4711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71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build="p" autoUpdateAnimBg="0"/>
      <p:bldP spid="47111" grpId="0" animBg="1"/>
      <p:bldP spid="7" grpId="0" animBg="1"/>
    </p:bld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2483768" y="692696"/>
            <a:ext cx="6660232" cy="2448272"/>
          </a:xfrm>
        </p:spPr>
        <p:txBody>
          <a:bodyPr/>
          <a:lstStyle/>
          <a:p>
            <a:pPr algn="ctr" eaLnBrk="1" hangingPunct="1">
              <a:buFont typeface="Wingdings" charset="0"/>
              <a:buNone/>
            </a:pPr>
            <a:r>
              <a:rPr lang="ar-JO" altLang="zh-CN" sz="3600" b="1" dirty="0">
                <a:solidFill>
                  <a:srgbClr val="FFFFFF"/>
                </a:solidFill>
                <a:latin typeface="Arial" panose="020B0604020202020204" pitchFamily="34" charset="0"/>
                <a:ea typeface="ＭＳ Ｐゴシック" charset="0"/>
                <a:cs typeface="Arial" panose="020B0604020202020204" pitchFamily="34" charset="0"/>
              </a:rPr>
              <a:t>هل يعلمنا كل من عزرا ونحميا        أسلوب قيادة مناسب؟</a:t>
            </a:r>
            <a:endParaRPr lang="en-US" altLang="zh-CN" sz="3600" b="1" dirty="0">
              <a:solidFill>
                <a:srgbClr val="FFFFFF"/>
              </a:solidFill>
              <a:latin typeface="Arial" panose="020B0604020202020204" pitchFamily="34" charset="0"/>
              <a:ea typeface="ＭＳ Ｐゴシック" charset="0"/>
              <a:cs typeface="Arial" panose="020B0604020202020204" pitchFamily="34" charset="0"/>
            </a:endParaRPr>
          </a:p>
          <a:p>
            <a:pPr algn="ctr" eaLnBrk="1" hangingPunct="1">
              <a:buFont typeface="Wingdings" charset="0"/>
              <a:buNone/>
            </a:pPr>
            <a:r>
              <a:rPr lang="ar-JO" altLang="zh-CN" sz="3600" b="1" dirty="0">
                <a:solidFill>
                  <a:srgbClr val="FFFFFF"/>
                </a:solidFill>
                <a:latin typeface="Arial" panose="020B0604020202020204" pitchFamily="34" charset="0"/>
                <a:ea typeface="ＭＳ Ｐゴシック" charset="0"/>
                <a:cs typeface="Arial" panose="020B0604020202020204" pitchFamily="34" charset="0"/>
              </a:rPr>
              <a:t>إذا كان كذلك فمن يجب عليك أن تتبع؟</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49507"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294</a:t>
            </a:r>
            <a:endParaRPr lang="en-US" b="1" dirty="0">
              <a:solidFill>
                <a:srgbClr val="FFFFFF"/>
              </a:solidFill>
              <a:latin typeface="Arial" panose="020B0604020202020204" pitchFamily="34" charset="0"/>
              <a:cs typeface="Arial" panose="020B0604020202020204" pitchFamily="34" charset="0"/>
            </a:endParaRPr>
          </a:p>
        </p:txBody>
      </p:sp>
      <p:sp>
        <p:nvSpPr>
          <p:cNvPr id="30727" name="Text Box 7"/>
          <p:cNvSpPr txBox="1">
            <a:spLocks noChangeArrowheads="1"/>
          </p:cNvSpPr>
          <p:nvPr/>
        </p:nvSpPr>
        <p:spPr bwMode="auto">
          <a:xfrm>
            <a:off x="228600" y="4511327"/>
            <a:ext cx="8915400" cy="584775"/>
          </a:xfrm>
          <a:prstGeom prst="rect">
            <a:avLst/>
          </a:prstGeom>
          <a:noFill/>
          <a:ln>
            <a:noFill/>
          </a:ln>
        </p:spPr>
        <p:txBody>
          <a:bodyPr>
            <a:spAutoFit/>
          </a:bodyPr>
          <a:lstStyle>
            <a:lvl1pPr marL="442913" indent="-4429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rtl="1" eaLnBrk="1" hangingPunct="1">
              <a:spcBef>
                <a:spcPct val="20000"/>
              </a:spcBef>
              <a:buClr>
                <a:schemeClr val="accent1"/>
              </a:buClr>
              <a:buSzPct val="80000"/>
              <a:buFont typeface="Wingdings" charset="0"/>
              <a:buChar char="Ü"/>
            </a:pPr>
            <a:r>
              <a:rPr lang="ar-JO" sz="3200" b="1" dirty="0">
                <a:solidFill>
                  <a:srgbClr val="FFFFFF"/>
                </a:solidFill>
                <a:latin typeface="Arial" panose="020B0604020202020204" pitchFamily="34" charset="0"/>
                <a:cs typeface="Arial" panose="020B0604020202020204" pitchFamily="34" charset="0"/>
              </a:rPr>
              <a:t>الزواج المتبادل قاد نحميا لنتف شعر </a:t>
            </a:r>
            <a:r>
              <a:rPr lang="ar-JO" sz="3200" b="1" u="sng" dirty="0">
                <a:solidFill>
                  <a:srgbClr val="FFFFFF"/>
                </a:solidFill>
                <a:latin typeface="Arial" panose="020B0604020202020204" pitchFamily="34" charset="0"/>
                <a:cs typeface="Arial" panose="020B0604020202020204" pitchFamily="34" charset="0"/>
              </a:rPr>
              <a:t>الآخرين</a:t>
            </a:r>
            <a:r>
              <a:rPr lang="ar-JO" sz="3200" b="1" dirty="0">
                <a:solidFill>
                  <a:srgbClr val="FFFFFF"/>
                </a:solidFill>
                <a:latin typeface="Arial" panose="020B0604020202020204" pitchFamily="34" charset="0"/>
                <a:cs typeface="Arial" panose="020B0604020202020204" pitchFamily="34" charset="0"/>
              </a:rPr>
              <a:t> (نحنيا 13: 25)</a:t>
            </a:r>
            <a:endParaRPr lang="en-US" b="1" dirty="0">
              <a:latin typeface="Arial" panose="020B0604020202020204" pitchFamily="34" charset="0"/>
              <a:cs typeface="Arial" panose="020B0604020202020204" pitchFamily="34" charset="0"/>
            </a:endParaRPr>
          </a:p>
        </p:txBody>
      </p:sp>
      <p:sp>
        <p:nvSpPr>
          <p:cNvPr id="30728" name="Text Box 8"/>
          <p:cNvSpPr txBox="1">
            <a:spLocks noChangeArrowheads="1"/>
          </p:cNvSpPr>
          <p:nvPr/>
        </p:nvSpPr>
        <p:spPr bwMode="auto">
          <a:xfrm>
            <a:off x="228600" y="3215183"/>
            <a:ext cx="8701118" cy="584775"/>
          </a:xfrm>
          <a:prstGeom prst="rect">
            <a:avLst/>
          </a:prstGeom>
          <a:noFill/>
          <a:ln>
            <a:noFill/>
          </a:ln>
        </p:spPr>
        <p:txBody>
          <a:bodyPr wrap="square">
            <a:spAutoFit/>
          </a:bodyPr>
          <a:lstStyle>
            <a:lvl1pPr marL="442913" indent="-4429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chemeClr val="accent1"/>
              </a:buClr>
              <a:buSzPct val="80000"/>
              <a:buFont typeface="Wingdings" charset="0"/>
              <a:buChar char="Ü"/>
            </a:pPr>
            <a:r>
              <a:rPr lang="ar-JO" sz="3200" b="1" dirty="0">
                <a:solidFill>
                  <a:srgbClr val="FFFFFF"/>
                </a:solidFill>
                <a:latin typeface="Arial" panose="020B0604020202020204" pitchFamily="34" charset="0"/>
                <a:cs typeface="Arial" panose="020B0604020202020204" pitchFamily="34" charset="0"/>
              </a:rPr>
              <a:t>الزواج المتبادل قاد عزرا لنتف </a:t>
            </a:r>
            <a:r>
              <a:rPr lang="ar-JO" sz="3200" b="1" u="sng" dirty="0">
                <a:solidFill>
                  <a:srgbClr val="FFFFFF"/>
                </a:solidFill>
                <a:latin typeface="Arial" panose="020B0604020202020204" pitchFamily="34" charset="0"/>
                <a:cs typeface="Arial" panose="020B0604020202020204" pitchFamily="34" charset="0"/>
              </a:rPr>
              <a:t>شعره</a:t>
            </a:r>
            <a:r>
              <a:rPr lang="ar-JO" sz="3200" b="1" dirty="0">
                <a:solidFill>
                  <a:srgbClr val="FFFFFF"/>
                </a:solidFill>
                <a:latin typeface="Arial" panose="020B0604020202020204" pitchFamily="34" charset="0"/>
                <a:cs typeface="Arial" panose="020B0604020202020204" pitchFamily="34" charset="0"/>
              </a:rPr>
              <a:t> (عزرا 9: 13)</a:t>
            </a:r>
            <a:endParaRPr lang="en-US" b="1" dirty="0">
              <a:latin typeface="Arial" panose="020B0604020202020204" pitchFamily="34" charset="0"/>
              <a:cs typeface="Arial" panose="020B0604020202020204" pitchFamily="34" charset="0"/>
            </a:endParaRPr>
          </a:p>
        </p:txBody>
      </p:sp>
      <p:sp>
        <p:nvSpPr>
          <p:cNvPr id="6" name="Title 5"/>
          <p:cNvSpPr>
            <a:spLocks noGrp="1"/>
          </p:cNvSpPr>
          <p:nvPr>
            <p:ph type="title"/>
          </p:nvPr>
        </p:nvSpPr>
        <p:spPr>
          <a:xfrm>
            <a:off x="1676400" y="5410200"/>
            <a:ext cx="6553200" cy="1143000"/>
          </a:xfrm>
        </p:spPr>
        <p:txBody>
          <a:bodyPr/>
          <a:lstStyle/>
          <a:p>
            <a:pPr algn="ctr">
              <a:defRPr/>
            </a:pPr>
            <a:r>
              <a:rPr lang="ar-JO" sz="6000" b="1" dirty="0">
                <a:latin typeface="Arial" panose="020B0604020202020204" pitchFamily="34" charset="0"/>
                <a:ea typeface="ＭＳ Ｐゴシック" charset="0"/>
                <a:cs typeface="Arial" panose="020B0604020202020204" pitchFamily="34" charset="0"/>
              </a:rPr>
              <a:t>قيادة؟</a:t>
            </a:r>
            <a:endParaRPr lang="en-US" sz="6000" b="1" dirty="0">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79512" y="692696"/>
            <a:ext cx="2422184" cy="19377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0728"/>
                                        </p:tgtEl>
                                        <p:attrNameLst>
                                          <p:attrName>style.visibility</p:attrName>
                                        </p:attrNameLst>
                                      </p:cBhvr>
                                      <p:to>
                                        <p:strVal val="visible"/>
                                      </p:to>
                                    </p:set>
                                    <p:anim calcmode="lin" valueType="num">
                                      <p:cBhvr additive="base">
                                        <p:cTn id="19" dur="500" fill="hold"/>
                                        <p:tgtEl>
                                          <p:spTgt spid="30728"/>
                                        </p:tgtEl>
                                        <p:attrNameLst>
                                          <p:attrName>ppt_x</p:attrName>
                                        </p:attrNameLst>
                                      </p:cBhvr>
                                      <p:tavLst>
                                        <p:tav tm="0">
                                          <p:val>
                                            <p:strVal val="0-#ppt_w/2"/>
                                          </p:val>
                                        </p:tav>
                                        <p:tav tm="100000">
                                          <p:val>
                                            <p:strVal val="#ppt_x"/>
                                          </p:val>
                                        </p:tav>
                                      </p:tavLst>
                                    </p:anim>
                                    <p:anim calcmode="lin" valueType="num">
                                      <p:cBhvr additive="base">
                                        <p:cTn id="20" dur="500" fill="hold"/>
                                        <p:tgtEl>
                                          <p:spTgt spid="3072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0727"/>
                                        </p:tgtEl>
                                        <p:attrNameLst>
                                          <p:attrName>style.visibility</p:attrName>
                                        </p:attrNameLst>
                                      </p:cBhvr>
                                      <p:to>
                                        <p:strVal val="visible"/>
                                      </p:to>
                                    </p:set>
                                    <p:anim calcmode="lin" valueType="num">
                                      <p:cBhvr additive="base">
                                        <p:cTn id="25" dur="500" fill="hold"/>
                                        <p:tgtEl>
                                          <p:spTgt spid="30727"/>
                                        </p:tgtEl>
                                        <p:attrNameLst>
                                          <p:attrName>ppt_x</p:attrName>
                                        </p:attrNameLst>
                                      </p:cBhvr>
                                      <p:tavLst>
                                        <p:tav tm="0">
                                          <p:val>
                                            <p:strVal val="0-#ppt_w/2"/>
                                          </p:val>
                                        </p:tav>
                                        <p:tav tm="100000">
                                          <p:val>
                                            <p:strVal val="#ppt_x"/>
                                          </p:val>
                                        </p:tav>
                                      </p:tavLst>
                                    </p:anim>
                                    <p:anim calcmode="lin" valueType="num">
                                      <p:cBhvr additive="base">
                                        <p:cTn id="26" dur="500" fill="hold"/>
                                        <p:tgtEl>
                                          <p:spTgt spid="307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utoUpdateAnimBg="0"/>
      <p:bldP spid="30727" grpId="0"/>
      <p:bldP spid="30728"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10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51637568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p:cNvSpPr>
            <a:spLocks noChangeArrowheads="1"/>
          </p:cNvSpPr>
          <p:nvPr/>
        </p:nvSpPr>
        <p:spPr bwMode="auto">
          <a:xfrm>
            <a:off x="0" y="0"/>
            <a:ext cx="9144000" cy="6858000"/>
          </a:xfrm>
          <a:prstGeom prst="rect">
            <a:avLst/>
          </a:prstGeom>
          <a:solidFill>
            <a:schemeClr val="bg2"/>
          </a:solidFill>
          <a:ln w="12700" cap="sq">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cs typeface="Arial" panose="020B0604020202020204" pitchFamily="34" charset="0"/>
            </a:endParaRPr>
          </a:p>
        </p:txBody>
      </p:sp>
      <p:pic>
        <p:nvPicPr>
          <p:cNvPr id="121859" name="Picture 1" descr="ezra_reads_galler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idx="4294967295"/>
          </p:nvPr>
        </p:nvSpPr>
        <p:spPr>
          <a:xfrm>
            <a:off x="0" y="6172200"/>
            <a:ext cx="9144000" cy="609600"/>
          </a:xfrm>
        </p:spPr>
        <p:txBody>
          <a:bodyPr/>
          <a:lstStyle/>
          <a:p>
            <a:pPr algn="ctr"/>
            <a:r>
              <a:rPr lang="ar-JO" sz="2800" b="1" dirty="0">
                <a:solidFill>
                  <a:srgbClr val="FFFFFF"/>
                </a:solidFill>
                <a:latin typeface="Arial" panose="020B0604020202020204" pitchFamily="34" charset="0"/>
                <a:ea typeface="ＭＳ Ｐゴシック" charset="0"/>
                <a:cs typeface="Arial" panose="020B0604020202020204" pitchFamily="34" charset="0"/>
              </a:rPr>
              <a:t>اعتراف علني بالخطية (عزرا 10)</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62179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1143000"/>
          </a:xfrm>
          <a:solidFill>
            <a:srgbClr val="FFFFFF"/>
          </a:solidFill>
          <a:ln>
            <a:solidFill>
              <a:srgbClr val="000000"/>
            </a:solidFill>
          </a:ln>
        </p:spPr>
        <p:txBody>
          <a:bodyPr anchor="ctr" anchorCtr="1"/>
          <a:lstStyle/>
          <a:p>
            <a:pPr algn="ctr" eaLnBrk="1" hangingPunct="1">
              <a:defRPr/>
            </a:pPr>
            <a:r>
              <a:rPr lang="ar-JO" altLang="zh-CN" sz="3600" b="1" dirty="0">
                <a:solidFill>
                  <a:schemeClr val="bg2"/>
                </a:solidFill>
                <a:latin typeface="Arial" panose="020B0604020202020204" pitchFamily="34" charset="0"/>
                <a:ea typeface="ＭＳ Ｐゴシック" charset="0"/>
                <a:cs typeface="Arial" panose="020B0604020202020204" pitchFamily="34" charset="0"/>
              </a:rPr>
              <a:t>وافق الله على الطلاق بقيادة عزرا</a:t>
            </a:r>
            <a:endParaRPr lang="en-US" sz="3600" b="1" dirty="0">
              <a:solidFill>
                <a:schemeClr val="bg2"/>
              </a:solidFill>
              <a:latin typeface="Arial" panose="020B0604020202020204" pitchFamily="34" charset="0"/>
              <a:ea typeface="ＭＳ Ｐゴシック" charset="0"/>
              <a:cs typeface="Arial" panose="020B0604020202020204" pitchFamily="34" charset="0"/>
            </a:endParaRPr>
          </a:p>
        </p:txBody>
      </p:sp>
      <p:sp>
        <p:nvSpPr>
          <p:cNvPr id="145411" name="Text Box 4"/>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chemeClr val="bg2"/>
                </a:solidFill>
                <a:latin typeface="Arial" panose="020B0604020202020204" pitchFamily="34" charset="0"/>
                <a:cs typeface="Arial" panose="020B0604020202020204" pitchFamily="34" charset="0"/>
              </a:rPr>
              <a:t>294</a:t>
            </a:r>
            <a:endParaRPr lang="en-US" b="1" dirty="0">
              <a:solidFill>
                <a:schemeClr val="bg2"/>
              </a:solidFill>
              <a:latin typeface="Arial" panose="020B0604020202020204" pitchFamily="34" charset="0"/>
              <a:cs typeface="Arial" panose="020B0604020202020204" pitchFamily="34" charset="0"/>
            </a:endParaRPr>
          </a:p>
        </p:txBody>
      </p:sp>
      <p:sp>
        <p:nvSpPr>
          <p:cNvPr id="31750" name="Rectangle 6"/>
          <p:cNvSpPr>
            <a:spLocks noChangeArrowheads="1"/>
          </p:cNvSpPr>
          <p:nvPr/>
        </p:nvSpPr>
        <p:spPr bwMode="auto">
          <a:xfrm>
            <a:off x="381000" y="2133600"/>
            <a:ext cx="8196263"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r" rtl="1">
              <a:lnSpc>
                <a:spcPct val="90000"/>
              </a:lnSpc>
              <a:spcBef>
                <a:spcPct val="20000"/>
              </a:spcBef>
              <a:buClr>
                <a:srgbClr val="000000"/>
              </a:buClr>
              <a:buFont typeface="Arial" charset="0"/>
              <a:buChar char="•"/>
            </a:pPr>
            <a:r>
              <a:rPr lang="ar-JO" b="1" dirty="0">
                <a:solidFill>
                  <a:schemeClr val="bg2"/>
                </a:solidFill>
                <a:latin typeface="Arial" panose="020B0604020202020204" pitchFamily="34" charset="0"/>
                <a:cs typeface="Arial" panose="020B0604020202020204" pitchFamily="34" charset="0"/>
              </a:rPr>
              <a:t>لا يذكر النص بالتحديد أن الله وافق على الطلاق فقد كان من الممكن أن يكون أحد الحلول هوأن يترك 113 رجلاً المجتمع مع عائلاتهم ومع ذلك من أجل الجدل ، يتم تقديم الأسباب الأخرى أدناه</a:t>
            </a:r>
          </a:p>
          <a:p>
            <a:pPr marL="457200" indent="-457200" algn="r" rtl="1">
              <a:lnSpc>
                <a:spcPct val="90000"/>
              </a:lnSpc>
              <a:spcBef>
                <a:spcPct val="20000"/>
              </a:spcBef>
              <a:buClr>
                <a:srgbClr val="000000"/>
              </a:buClr>
              <a:buFont typeface="Arial" charset="0"/>
              <a:buChar char="•"/>
            </a:pPr>
            <a:r>
              <a:rPr lang="ar-JO" b="1" dirty="0">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توضح الرواية أن الحفاظ على نقاء شعب العهد كان أكثر أهمية من الحفاظ على سلامة بعض العائلات الفردية</a:t>
            </a:r>
            <a:endParaRPr lang="en-US" altLang="zh-CN" b="1" dirty="0">
              <a:solidFill>
                <a:schemeClr val="bg2"/>
              </a:solidFill>
              <a:latin typeface="Arial" panose="020B0604020202020204" pitchFamily="34" charset="0"/>
              <a:cs typeface="Arial" panose="020B0604020202020204" pitchFamily="34" charset="0"/>
            </a:endParaRPr>
          </a:p>
          <a:p>
            <a:pPr marL="457200" indent="-457200" algn="r" rtl="1">
              <a:lnSpc>
                <a:spcPct val="90000"/>
              </a:lnSpc>
              <a:spcBef>
                <a:spcPct val="20000"/>
              </a:spcBef>
              <a:buClr>
                <a:srgbClr val="000000"/>
              </a:buClr>
              <a:buFont typeface="Arial" charset="0"/>
              <a:buChar char="•"/>
            </a:pPr>
            <a:r>
              <a:rPr lang="ar-JO" b="1" dirty="0">
                <a:solidFill>
                  <a:schemeClr val="bg2"/>
                </a:solidFill>
                <a:latin typeface="Arial" panose="020B0604020202020204" pitchFamily="34" charset="0"/>
                <a:cs typeface="Arial" panose="020B0604020202020204" pitchFamily="34" charset="0"/>
              </a:rPr>
              <a:t>على الرغم من أن 113 رجلاً قد يبدوعددًا صغيرًا ، نظرًا لأن هذا يشمل قادة الشعب ، فمن المؤكد أن الزواج المختلط سينتشر بشكل أكبر ليشمل جميع الناس العاديين كما حدث في المجتمع اليهودي في مصر ومملكة إسرائيل في الشمال</a:t>
            </a:r>
            <a:endParaRPr lang="en-US" b="1" dirty="0">
              <a:solidFill>
                <a:schemeClr val="bg2"/>
              </a:solidFill>
              <a:latin typeface="Arial" panose="020B0604020202020204" pitchFamily="34" charset="0"/>
              <a:cs typeface="Arial" panose="020B0604020202020204" pitchFamily="34" charset="0"/>
            </a:endParaRPr>
          </a:p>
        </p:txBody>
      </p:sp>
      <p:sp>
        <p:nvSpPr>
          <p:cNvPr id="145413" name="Rectangle 8"/>
          <p:cNvSpPr>
            <a:spLocks noChangeArrowheads="1"/>
          </p:cNvSpPr>
          <p:nvPr/>
        </p:nvSpPr>
        <p:spPr bwMode="auto">
          <a:xfrm>
            <a:off x="381000" y="914400"/>
            <a:ext cx="8294688" cy="1066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lnSpc>
                <a:spcPct val="90000"/>
              </a:lnSpc>
              <a:spcBef>
                <a:spcPct val="20000"/>
              </a:spcBef>
              <a:buClr>
                <a:schemeClr val="accent1"/>
              </a:buClr>
              <a:buSzPct val="80000"/>
              <a:buFont typeface="Wingdings" charset="0"/>
              <a:buNone/>
            </a:pPr>
            <a:r>
              <a:rPr lang="ar-JO" b="1" dirty="0">
                <a:solidFill>
                  <a:srgbClr val="FFFFFF"/>
                </a:solidFill>
                <a:latin typeface="Arial" panose="020B0604020202020204" pitchFamily="34" charset="0"/>
                <a:cs typeface="Arial" panose="020B0604020202020204" pitchFamily="34" charset="0"/>
              </a:rPr>
              <a:t>المسألة : كيف يمكن لله أن يوافق على الطلاق هنا في حين أنه في مكان آخر لا يوافق عليه بل ويقول بوضوح: أنا أكره الطلاق (مل 2:16 ؛ مت 19: 8)؟</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5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14960"/>
            <a:ext cx="9144000" cy="6543040"/>
          </a:xfrm>
          <a:prstGeom prst="rect">
            <a:avLst/>
          </a:prstGeom>
        </p:spPr>
      </p:pic>
      <p:sp>
        <p:nvSpPr>
          <p:cNvPr id="2" name="Title 1"/>
          <p:cNvSpPr>
            <a:spLocks noGrp="1"/>
          </p:cNvSpPr>
          <p:nvPr>
            <p:ph type="title"/>
          </p:nvPr>
        </p:nvSpPr>
        <p:spPr>
          <a:xfrm>
            <a:off x="-36512" y="-27558"/>
            <a:ext cx="9225353" cy="792262"/>
          </a:xfrm>
          <a:solidFill>
            <a:schemeClr val="tx1"/>
          </a:solidFill>
        </p:spPr>
        <p:txBody>
          <a:bodyPr/>
          <a:lstStyle/>
          <a:p>
            <a:r>
              <a:rPr lang="ar-JO" sz="4000" dirty="0">
                <a:effectLst>
                  <a:glow rad="228600">
                    <a:schemeClr val="tx1"/>
                  </a:glow>
                </a:effectLst>
              </a:rPr>
              <a:t>اعتراف علني بالخطية (عزرا 10)</a:t>
            </a:r>
            <a:endParaRPr lang="en-US" sz="4000" dirty="0">
              <a:effectLst>
                <a:glow rad="228600">
                  <a:schemeClr val="tx1"/>
                </a:glow>
              </a:effectLst>
            </a:endParaRPr>
          </a:p>
        </p:txBody>
      </p:sp>
    </p:spTree>
    <p:extLst>
      <p:ext uri="{BB962C8B-B14F-4D97-AF65-F5344CB8AC3E}">
        <p14:creationId xmlns:p14="http://schemas.microsoft.com/office/powerpoint/2010/main" val="291205121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270385" name="AutoShape 49"/>
          <p:cNvSpPr>
            <a:spLocks noChangeArrowheads="1"/>
          </p:cNvSpPr>
          <p:nvPr/>
        </p:nvSpPr>
        <p:spPr bwMode="auto">
          <a:xfrm rot="16200000" flipV="1">
            <a:off x="635794" y="4521994"/>
            <a:ext cx="1776413" cy="657225"/>
          </a:xfrm>
          <a:prstGeom prst="rightArrow">
            <a:avLst>
              <a:gd name="adj1" fmla="val 50000"/>
              <a:gd name="adj2" fmla="val 67572"/>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rot="10800000" vert="eaVert"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39" name="Text Box 3"/>
          <p:cNvSpPr txBox="1">
            <a:spLocks noChangeArrowheads="1"/>
          </p:cNvSpPr>
          <p:nvPr/>
        </p:nvSpPr>
        <p:spPr bwMode="auto">
          <a:xfrm>
            <a:off x="61722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450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0" name="Text Box 4"/>
          <p:cNvSpPr txBox="1">
            <a:spLocks noChangeArrowheads="1"/>
          </p:cNvSpPr>
          <p:nvPr/>
        </p:nvSpPr>
        <p:spPr bwMode="auto">
          <a:xfrm>
            <a:off x="5343525" y="4067175"/>
            <a:ext cx="523875"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1" name="Text Box 5"/>
          <p:cNvSpPr txBox="1">
            <a:spLocks noChangeArrowheads="1"/>
          </p:cNvSpPr>
          <p:nvPr/>
        </p:nvSpPr>
        <p:spPr bwMode="auto">
          <a:xfrm>
            <a:off x="41148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2" name="Text Box 6"/>
          <p:cNvSpPr txBox="1">
            <a:spLocks noChangeArrowheads="1"/>
          </p:cNvSpPr>
          <p:nvPr/>
        </p:nvSpPr>
        <p:spPr bwMode="auto">
          <a:xfrm>
            <a:off x="27432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3" name="Text Box 7"/>
          <p:cNvSpPr txBox="1">
            <a:spLocks noChangeArrowheads="1"/>
          </p:cNvSpPr>
          <p:nvPr/>
        </p:nvSpPr>
        <p:spPr bwMode="auto">
          <a:xfrm>
            <a:off x="20574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510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5" name="Text Box 9"/>
          <p:cNvSpPr txBox="1">
            <a:spLocks noChangeArrowheads="1"/>
          </p:cNvSpPr>
          <p:nvPr/>
        </p:nvSpPr>
        <p:spPr bwMode="auto">
          <a:xfrm>
            <a:off x="68580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6" name="Text Box 10"/>
          <p:cNvSpPr txBox="1">
            <a:spLocks noChangeArrowheads="1"/>
          </p:cNvSpPr>
          <p:nvPr/>
        </p:nvSpPr>
        <p:spPr bwMode="auto">
          <a:xfrm>
            <a:off x="81534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35178" name="Group 11"/>
          <p:cNvGrpSpPr>
            <a:grpSpLocks/>
          </p:cNvGrpSpPr>
          <p:nvPr/>
        </p:nvGrpSpPr>
        <p:grpSpPr bwMode="auto">
          <a:xfrm>
            <a:off x="66675" y="3044825"/>
            <a:ext cx="9534525" cy="844550"/>
            <a:chOff x="42" y="1918"/>
            <a:chExt cx="6006" cy="532"/>
          </a:xfrm>
        </p:grpSpPr>
        <p:grpSp>
          <p:nvGrpSpPr>
            <p:cNvPr id="135204" name="Group 12"/>
            <p:cNvGrpSpPr>
              <a:grpSpLocks/>
            </p:cNvGrpSpPr>
            <p:nvPr/>
          </p:nvGrpSpPr>
          <p:grpSpPr bwMode="auto">
            <a:xfrm>
              <a:off x="96" y="1918"/>
              <a:ext cx="1296" cy="530"/>
              <a:chOff x="96" y="1918"/>
              <a:chExt cx="1296" cy="530"/>
            </a:xfrm>
          </p:grpSpPr>
          <p:sp>
            <p:nvSpPr>
              <p:cNvPr id="270349"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50"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51"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52"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5205" name="Group 17"/>
            <p:cNvGrpSpPr>
              <a:grpSpLocks/>
            </p:cNvGrpSpPr>
            <p:nvPr/>
          </p:nvGrpSpPr>
          <p:grpSpPr bwMode="auto">
            <a:xfrm>
              <a:off x="1824" y="1920"/>
              <a:ext cx="1296" cy="530"/>
              <a:chOff x="96" y="1918"/>
              <a:chExt cx="1296" cy="530"/>
            </a:xfrm>
          </p:grpSpPr>
          <p:sp>
            <p:nvSpPr>
              <p:cNvPr id="270354"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55"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56"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57"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5206" name="Group 22"/>
            <p:cNvGrpSpPr>
              <a:grpSpLocks/>
            </p:cNvGrpSpPr>
            <p:nvPr/>
          </p:nvGrpSpPr>
          <p:grpSpPr bwMode="auto">
            <a:xfrm>
              <a:off x="3552" y="1920"/>
              <a:ext cx="1296" cy="530"/>
              <a:chOff x="96" y="1918"/>
              <a:chExt cx="1296" cy="530"/>
            </a:xfrm>
          </p:grpSpPr>
          <p:sp>
            <p:nvSpPr>
              <p:cNvPr id="270359"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60"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61"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62"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70363"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64"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65"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70366" name="Text Box 30"/>
          <p:cNvSpPr txBox="1">
            <a:spLocks noChangeArrowheads="1"/>
          </p:cNvSpPr>
          <p:nvPr/>
        </p:nvSpPr>
        <p:spPr bwMode="auto">
          <a:xfrm>
            <a:off x="4724400" y="4067175"/>
            <a:ext cx="419104"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470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67" name="Text Box 31"/>
          <p:cNvSpPr txBox="1">
            <a:spLocks noChangeArrowheads="1"/>
          </p:cNvSpPr>
          <p:nvPr/>
        </p:nvSpPr>
        <p:spPr bwMode="auto">
          <a:xfrm>
            <a:off x="34290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68" name="Text Box 32"/>
          <p:cNvSpPr txBox="1">
            <a:spLocks noChangeArrowheads="1"/>
          </p:cNvSpPr>
          <p:nvPr/>
        </p:nvSpPr>
        <p:spPr bwMode="auto">
          <a:xfrm>
            <a:off x="6858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69" name="Text Box 33"/>
          <p:cNvSpPr txBox="1">
            <a:spLocks noChangeArrowheads="1"/>
          </p:cNvSpPr>
          <p:nvPr/>
        </p:nvSpPr>
        <p:spPr bwMode="auto">
          <a:xfrm>
            <a:off x="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70" name="Text Box 34"/>
          <p:cNvSpPr txBox="1">
            <a:spLocks noChangeArrowheads="1"/>
          </p:cNvSpPr>
          <p:nvPr/>
        </p:nvSpPr>
        <p:spPr bwMode="auto">
          <a:xfrm>
            <a:off x="87630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410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71" name="Text Box 35"/>
          <p:cNvSpPr txBox="1">
            <a:spLocks noChangeArrowheads="1"/>
          </p:cNvSpPr>
          <p:nvPr/>
        </p:nvSpPr>
        <p:spPr bwMode="auto">
          <a:xfrm>
            <a:off x="0" y="2133600"/>
            <a:ext cx="2214546"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t>زربابل</a:t>
            </a:r>
            <a:br>
              <a:rPr kumimoji="0" lang="en-US" sz="28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t>537-516</a:t>
            </a:r>
            <a:endParaRPr kumimoji="0" lang="en-US" sz="28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endParaRPr>
          </a:p>
        </p:txBody>
      </p:sp>
      <p:sp>
        <p:nvSpPr>
          <p:cNvPr id="270373" name="AutoShape 37"/>
          <p:cNvSpPr>
            <a:spLocks noChangeArrowheads="1"/>
          </p:cNvSpPr>
          <p:nvPr/>
        </p:nvSpPr>
        <p:spPr bwMode="auto">
          <a:xfrm rot="16200000" flipV="1">
            <a:off x="6807994" y="4521994"/>
            <a:ext cx="1776413" cy="657225"/>
          </a:xfrm>
          <a:prstGeom prst="rightArrow">
            <a:avLst>
              <a:gd name="adj1" fmla="val 50000"/>
              <a:gd name="adj2" fmla="val 67572"/>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rot="10800000" vert="eaVert"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74" name="Text Box 38"/>
          <p:cNvSpPr txBox="1">
            <a:spLocks noChangeArrowheads="1"/>
          </p:cNvSpPr>
          <p:nvPr/>
        </p:nvSpPr>
        <p:spPr bwMode="auto">
          <a:xfrm>
            <a:off x="6229350" y="2133600"/>
            <a:ext cx="291465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00CC99"/>
                </a:solidFill>
                <a:effectLst/>
                <a:uLnTx/>
                <a:uFillTx/>
                <a:latin typeface="Arial" panose="020B0604020202020204" pitchFamily="34" charset="0"/>
                <a:cs typeface="Arial" panose="020B0604020202020204" pitchFamily="34" charset="0"/>
              </a:rPr>
              <a:t>نحميا </a:t>
            </a:r>
            <a:br>
              <a:rPr kumimoji="0" lang="en-US" sz="2800" b="1" u="none" strike="noStrike" kern="1200" cap="none" spc="0" normalizeH="0" baseline="0" noProof="0" dirty="0">
                <a:ln>
                  <a:noFill/>
                </a:ln>
                <a:solidFill>
                  <a:srgbClr val="00CC99"/>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00CC99"/>
                </a:solidFill>
                <a:effectLst/>
                <a:uLnTx/>
                <a:uFillTx/>
                <a:latin typeface="Arial" panose="020B0604020202020204" pitchFamily="34" charset="0"/>
                <a:cs typeface="Arial" panose="020B0604020202020204" pitchFamily="34" charset="0"/>
              </a:rPr>
              <a:t>444-430</a:t>
            </a:r>
            <a:endParaRPr kumimoji="0" lang="en-US" sz="2800" b="1" u="none" strike="noStrike" kern="1200" cap="none" spc="0" normalizeH="0" baseline="0" noProof="0" dirty="0">
              <a:ln>
                <a:noFill/>
              </a:ln>
              <a:solidFill>
                <a:srgbClr val="00CC99"/>
              </a:solidFill>
              <a:effectLst/>
              <a:uLnTx/>
              <a:uFillTx/>
              <a:latin typeface="Arial" panose="020B0604020202020204" pitchFamily="34" charset="0"/>
              <a:cs typeface="Arial" panose="020B0604020202020204" pitchFamily="34" charset="0"/>
            </a:endParaRPr>
          </a:p>
        </p:txBody>
      </p:sp>
      <p:sp>
        <p:nvSpPr>
          <p:cNvPr id="135187" name="Rectangle 39"/>
          <p:cNvSpPr>
            <a:spLocks noChangeArrowheads="1"/>
          </p:cNvSpPr>
          <p:nvPr/>
        </p:nvSpPr>
        <p:spPr bwMode="auto">
          <a:xfrm>
            <a:off x="381000" y="3429000"/>
            <a:ext cx="1447800" cy="381000"/>
          </a:xfrm>
          <a:prstGeom prst="rect">
            <a:avLst/>
          </a:prstGeom>
          <a:solidFill>
            <a:srgbClr val="66FF33"/>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76" name="Rectangle 40"/>
          <p:cNvSpPr>
            <a:spLocks noChangeArrowheads="1"/>
          </p:cNvSpPr>
          <p:nvPr/>
        </p:nvSpPr>
        <p:spPr bwMode="auto">
          <a:xfrm>
            <a:off x="4329113" y="3429000"/>
            <a:ext cx="533400" cy="381000"/>
          </a:xfrm>
          <a:prstGeom prst="rect">
            <a:avLst/>
          </a:prstGeom>
          <a:solidFill>
            <a:srgbClr val="FFB0B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FFB0B0"/>
              </a:solidFill>
              <a:effectLst/>
              <a:uLnTx/>
              <a:uFillTx/>
              <a:latin typeface="Arial" panose="020B0604020202020204" pitchFamily="34" charset="0"/>
              <a:cs typeface="Arial" panose="020B0604020202020204" pitchFamily="34" charset="0"/>
            </a:endParaRPr>
          </a:p>
        </p:txBody>
      </p:sp>
      <p:sp>
        <p:nvSpPr>
          <p:cNvPr id="270377" name="Rectangle 41"/>
          <p:cNvSpPr>
            <a:spLocks noChangeArrowheads="1"/>
          </p:cNvSpPr>
          <p:nvPr/>
        </p:nvSpPr>
        <p:spPr bwMode="auto">
          <a:xfrm>
            <a:off x="5791200" y="3429000"/>
            <a:ext cx="1047750" cy="381000"/>
          </a:xfrm>
          <a:prstGeom prst="rect">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78" name="Rectangle 42"/>
          <p:cNvSpPr>
            <a:spLocks noChangeArrowheads="1"/>
          </p:cNvSpPr>
          <p:nvPr/>
        </p:nvSpPr>
        <p:spPr bwMode="auto">
          <a:xfrm>
            <a:off x="6648450" y="3429000"/>
            <a:ext cx="1047750" cy="381000"/>
          </a:xfrm>
          <a:prstGeom prst="rect">
            <a:avLst/>
          </a:prstGeom>
          <a:solidFill>
            <a:schemeClr val="accent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CC99"/>
              </a:solidFill>
              <a:effectLst/>
              <a:uLnTx/>
              <a:uFillTx/>
              <a:latin typeface="Arial" panose="020B0604020202020204" pitchFamily="34" charset="0"/>
              <a:cs typeface="Arial" panose="020B0604020202020204" pitchFamily="34" charset="0"/>
            </a:endParaRPr>
          </a:p>
        </p:txBody>
      </p:sp>
      <p:sp>
        <p:nvSpPr>
          <p:cNvPr id="270379" name="Text Box 43"/>
          <p:cNvSpPr txBox="1">
            <a:spLocks noChangeArrowheads="1"/>
          </p:cNvSpPr>
          <p:nvPr/>
        </p:nvSpPr>
        <p:spPr bwMode="auto">
          <a:xfrm>
            <a:off x="5943600" y="5691188"/>
            <a:ext cx="35052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ملاخي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80" name="Rectangle 44"/>
          <p:cNvSpPr>
            <a:spLocks noChangeArrowheads="1"/>
          </p:cNvSpPr>
          <p:nvPr/>
        </p:nvSpPr>
        <p:spPr bwMode="auto">
          <a:xfrm>
            <a:off x="1524000" y="3403600"/>
            <a:ext cx="2743200" cy="330200"/>
          </a:xfrm>
          <a:prstGeom prst="rect">
            <a:avLst/>
          </a:prstGeom>
          <a:solidFill>
            <a:srgbClr val="FFFF00"/>
          </a:solidFill>
          <a:ln w="9525">
            <a:no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81" name="Text Box 45"/>
          <p:cNvSpPr txBox="1">
            <a:spLocks noChangeArrowheads="1"/>
          </p:cNvSpPr>
          <p:nvPr/>
        </p:nvSpPr>
        <p:spPr bwMode="auto">
          <a:xfrm>
            <a:off x="7496175" y="4067175"/>
            <a:ext cx="381000" cy="1200329"/>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430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82" name="Text Box 46"/>
          <p:cNvSpPr txBox="1">
            <a:spLocks noChangeArrowheads="1"/>
          </p:cNvSpPr>
          <p:nvPr/>
        </p:nvSpPr>
        <p:spPr bwMode="auto">
          <a:xfrm>
            <a:off x="5105400" y="2133600"/>
            <a:ext cx="1752616"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rPr>
              <a:t>عزرا         457-444</a:t>
            </a:r>
            <a:endParaRPr kumimoji="0" lang="en-US" sz="28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sp>
        <p:nvSpPr>
          <p:cNvPr id="270383" name="Text Box 47"/>
          <p:cNvSpPr txBox="1">
            <a:spLocks noChangeArrowheads="1"/>
          </p:cNvSpPr>
          <p:nvPr/>
        </p:nvSpPr>
        <p:spPr bwMode="auto">
          <a:xfrm>
            <a:off x="1905000" y="2133600"/>
            <a:ext cx="1809744"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زكريا         520-480</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70386" name="Text Box 50"/>
          <p:cNvSpPr txBox="1">
            <a:spLocks noChangeArrowheads="1"/>
          </p:cNvSpPr>
          <p:nvPr/>
        </p:nvSpPr>
        <p:spPr bwMode="auto">
          <a:xfrm>
            <a:off x="-228600" y="5691188"/>
            <a:ext cx="35052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حجي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4" name="Text Box 8"/>
          <p:cNvSpPr txBox="1">
            <a:spLocks noChangeArrowheads="1"/>
          </p:cNvSpPr>
          <p:nvPr/>
        </p:nvSpPr>
        <p:spPr bwMode="auto">
          <a:xfrm>
            <a:off x="1328738" y="4067175"/>
            <a:ext cx="381000" cy="1200329"/>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88" name="Text Box 52"/>
          <p:cNvSpPr txBox="1">
            <a:spLocks noChangeArrowheads="1"/>
          </p:cNvSpPr>
          <p:nvPr/>
        </p:nvSpPr>
        <p:spPr bwMode="auto">
          <a:xfrm>
            <a:off x="1066800" y="1295400"/>
            <a:ext cx="1676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 ز ز</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89" name="Text Box 53"/>
          <p:cNvSpPr txBox="1">
            <a:spLocks noChangeArrowheads="1"/>
          </p:cNvSpPr>
          <p:nvPr/>
        </p:nvSpPr>
        <p:spPr bwMode="auto">
          <a:xfrm>
            <a:off x="6172200" y="1295400"/>
            <a:ext cx="1676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 ع 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70391" name="Picture 5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65575" y="838200"/>
            <a:ext cx="1909593" cy="1804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0390" name="Text Box 54"/>
          <p:cNvSpPr txBox="1">
            <a:spLocks noChangeArrowheads="1"/>
          </p:cNvSpPr>
          <p:nvPr/>
        </p:nvSpPr>
        <p:spPr bwMode="auto">
          <a:xfrm>
            <a:off x="4419600" y="1371600"/>
            <a:ext cx="457200" cy="523875"/>
          </a:xfrm>
          <a:prstGeom prst="rect">
            <a:avLst/>
          </a:prstGeom>
          <a:solidFill>
            <a:schemeClr val="tx2"/>
          </a:solid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B0B0"/>
                </a:solidFill>
                <a:effectLst/>
                <a:uLnTx/>
                <a:uFillTx/>
                <a:latin typeface="Arial" panose="020B0604020202020204" pitchFamily="34" charset="0"/>
                <a:cs typeface="Arial" panose="020B0604020202020204" pitchFamily="34" charset="0"/>
              </a:rPr>
              <a:t>E</a:t>
            </a:r>
          </a:p>
        </p:txBody>
      </p:sp>
      <p:sp>
        <p:nvSpPr>
          <p:cNvPr id="270384" name="Text Box 48"/>
          <p:cNvSpPr txBox="1">
            <a:spLocks noChangeArrowheads="1"/>
          </p:cNvSpPr>
          <p:nvPr/>
        </p:nvSpPr>
        <p:spPr bwMode="auto">
          <a:xfrm>
            <a:off x="3275030" y="2133600"/>
            <a:ext cx="2725722"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B0B0"/>
                </a:solidFill>
                <a:effectLst/>
                <a:uLnTx/>
                <a:uFillTx/>
                <a:latin typeface="Arial" panose="020B0604020202020204" pitchFamily="34" charset="0"/>
                <a:cs typeface="Arial" panose="020B0604020202020204" pitchFamily="34" charset="0"/>
              </a:rPr>
              <a:t>أستير</a:t>
            </a:r>
            <a:br>
              <a:rPr kumimoji="0" lang="en-US" sz="2800" b="1" u="none" strike="noStrike" kern="1200" cap="none" spc="0" normalizeH="0" baseline="0" noProof="0" dirty="0">
                <a:ln>
                  <a:noFill/>
                </a:ln>
                <a:solidFill>
                  <a:srgbClr val="FFB0B0"/>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B0B0"/>
                </a:solidFill>
                <a:effectLst/>
                <a:uLnTx/>
                <a:uFillTx/>
                <a:latin typeface="Arial" panose="020B0604020202020204" pitchFamily="34" charset="0"/>
                <a:cs typeface="Arial" panose="020B0604020202020204" pitchFamily="34" charset="0"/>
              </a:rPr>
              <a:t> 479-473</a:t>
            </a:r>
            <a:endParaRPr kumimoji="0" lang="en-US" sz="2800" b="1" u="none" strike="noStrike" kern="1200" cap="none" spc="0" normalizeH="0" baseline="0" noProof="0" dirty="0">
              <a:ln>
                <a:noFill/>
              </a:ln>
              <a:solidFill>
                <a:srgbClr val="FFB0B0"/>
              </a:solidFill>
              <a:effectLst/>
              <a:uLnTx/>
              <a:uFillTx/>
              <a:latin typeface="Arial" panose="020B0604020202020204" pitchFamily="34" charset="0"/>
              <a:cs typeface="Arial" panose="020B0604020202020204" pitchFamily="34" charset="0"/>
            </a:endParaRPr>
          </a:p>
        </p:txBody>
      </p:sp>
      <p:sp>
        <p:nvSpPr>
          <p:cNvPr id="135203" name="Rectangle 56"/>
          <p:cNvSpPr>
            <a:spLocks noGrp="1" noChangeArrowheads="1"/>
          </p:cNvSpPr>
          <p:nvPr>
            <p:ph type="title" idx="4294967295"/>
          </p:nvPr>
        </p:nvSpPr>
        <p:spPr>
          <a:xfrm>
            <a:off x="685800" y="152400"/>
            <a:ext cx="7772400" cy="685800"/>
          </a:xfrm>
        </p:spPr>
        <p:txBody>
          <a:bodyPr/>
          <a:lstStyle/>
          <a:p>
            <a:pP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التسلسل الزمني لعزرا - نحميا</a:t>
            </a:r>
            <a:endParaRPr lang="en-US" sz="4000"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0388"/>
                                        </p:tgtEl>
                                        <p:attrNameLst>
                                          <p:attrName>style.visibility</p:attrName>
                                        </p:attrNameLst>
                                      </p:cBhvr>
                                      <p:to>
                                        <p:strVal val="visible"/>
                                      </p:to>
                                    </p:set>
                                    <p:animEffect transition="in" filter="dissolve">
                                      <p:cBhvr>
                                        <p:cTn id="7" dur="500"/>
                                        <p:tgtEl>
                                          <p:spTgt spid="2703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0389"/>
                                        </p:tgtEl>
                                        <p:attrNameLst>
                                          <p:attrName>style.visibility</p:attrName>
                                        </p:attrNameLst>
                                      </p:cBhvr>
                                      <p:to>
                                        <p:strVal val="visible"/>
                                      </p:to>
                                    </p:set>
                                    <p:animEffect transition="in" filter="dissolve">
                                      <p:cBhvr>
                                        <p:cTn id="12" dur="500"/>
                                        <p:tgtEl>
                                          <p:spTgt spid="2703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0390"/>
                                        </p:tgtEl>
                                        <p:attrNameLst>
                                          <p:attrName>style.visibility</p:attrName>
                                        </p:attrNameLst>
                                      </p:cBhvr>
                                      <p:to>
                                        <p:strVal val="visible"/>
                                      </p:to>
                                    </p:set>
                                    <p:animEffect transition="in" filter="dissolve">
                                      <p:cBhvr>
                                        <p:cTn id="17" dur="500"/>
                                        <p:tgtEl>
                                          <p:spTgt spid="27039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nodeType="clickEffect">
                                  <p:stCondLst>
                                    <p:cond delay="0"/>
                                  </p:stCondLst>
                                  <p:childTnLst>
                                    <p:set>
                                      <p:cBhvr>
                                        <p:cTn id="21" dur="1" fill="hold">
                                          <p:stCondLst>
                                            <p:cond delay="0"/>
                                          </p:stCondLst>
                                        </p:cTn>
                                        <p:tgtEl>
                                          <p:spTgt spid="270391"/>
                                        </p:tgtEl>
                                        <p:attrNameLst>
                                          <p:attrName>style.visibility</p:attrName>
                                        </p:attrNameLst>
                                      </p:cBhvr>
                                      <p:to>
                                        <p:strVal val="visible"/>
                                      </p:to>
                                    </p:set>
                                    <p:anim calcmode="lin" valueType="num">
                                      <p:cBhvr>
                                        <p:cTn id="22" dur="500" fill="hold"/>
                                        <p:tgtEl>
                                          <p:spTgt spid="270391"/>
                                        </p:tgtEl>
                                        <p:attrNameLst>
                                          <p:attrName>ppt_w</p:attrName>
                                        </p:attrNameLst>
                                      </p:cBhvr>
                                      <p:tavLst>
                                        <p:tav tm="0">
                                          <p:val>
                                            <p:fltVal val="0"/>
                                          </p:val>
                                        </p:tav>
                                        <p:tav tm="100000">
                                          <p:val>
                                            <p:strVal val="#ppt_w"/>
                                          </p:val>
                                        </p:tav>
                                      </p:tavLst>
                                    </p:anim>
                                    <p:anim calcmode="lin" valueType="num">
                                      <p:cBhvr>
                                        <p:cTn id="23" dur="500" fill="hold"/>
                                        <p:tgtEl>
                                          <p:spTgt spid="270391"/>
                                        </p:tgtEl>
                                        <p:attrNameLst>
                                          <p:attrName>ppt_h</p:attrName>
                                        </p:attrNameLst>
                                      </p:cBhvr>
                                      <p:tavLst>
                                        <p:tav tm="0">
                                          <p:val>
                                            <p:fltVal val="0"/>
                                          </p:val>
                                        </p:tav>
                                        <p:tav tm="100000">
                                          <p:val>
                                            <p:strVal val="#ppt_h"/>
                                          </p:val>
                                        </p:tav>
                                      </p:tavLst>
                                    </p:anim>
                                    <p:anim calcmode="lin" valueType="num">
                                      <p:cBhvr>
                                        <p:cTn id="24" dur="500" fill="hold"/>
                                        <p:tgtEl>
                                          <p:spTgt spid="270391"/>
                                        </p:tgtEl>
                                        <p:attrNameLst>
                                          <p:attrName>ppt_x</p:attrName>
                                        </p:attrNameLst>
                                      </p:cBhvr>
                                      <p:tavLst>
                                        <p:tav tm="0">
                                          <p:val>
                                            <p:fltVal val="0.5"/>
                                          </p:val>
                                        </p:tav>
                                        <p:tav tm="100000">
                                          <p:val>
                                            <p:strVal val="#ppt_x"/>
                                          </p:val>
                                        </p:tav>
                                      </p:tavLst>
                                    </p:anim>
                                    <p:anim calcmode="lin" valueType="num">
                                      <p:cBhvr>
                                        <p:cTn id="25" dur="500" fill="hold"/>
                                        <p:tgtEl>
                                          <p:spTgt spid="27039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88" grpId="0" autoUpdateAnimBg="0"/>
      <p:bldP spid="270389" grpId="0" autoUpdateAnimBg="0"/>
      <p:bldP spid="270390"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2329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1. حرر الله المسبيين اليهود ل</a:t>
            </a:r>
            <a:r>
              <a:rPr lang="ar-JO" sz="4800" dirty="0">
                <a:solidFill>
                  <a:srgbClr val="FFFF00"/>
                </a:solidFill>
                <a:effectLst>
                  <a:glow rad="127000">
                    <a:schemeClr val="tx1"/>
                  </a:glow>
                </a:effectLst>
                <a:ea typeface="ＭＳ Ｐゴシック" charset="0"/>
              </a:rPr>
              <a:t>يعبد</a:t>
            </a:r>
            <a:r>
              <a:rPr lang="ar-JO" sz="4800" dirty="0">
                <a:effectLst>
                  <a:glow rad="127000">
                    <a:schemeClr val="tx1"/>
                  </a:glow>
                </a:effectLst>
                <a:ea typeface="ＭＳ Ｐゴシック" charset="0"/>
              </a:rPr>
              <a:t>وه</a:t>
            </a:r>
            <a:endParaRPr lang="en-US" sz="48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604762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سفر 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98506053"/>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3"/>
          <p:cNvSpPr>
            <a:spLocks noChangeArrowheads="1"/>
          </p:cNvSpPr>
          <p:nvPr/>
        </p:nvSpPr>
        <p:spPr bwMode="auto">
          <a:xfrm>
            <a:off x="0" y="0"/>
            <a:ext cx="9144000" cy="6858000"/>
          </a:xfrm>
          <a:prstGeom prst="rect">
            <a:avLst/>
          </a:prstGeom>
          <a:solidFill>
            <a:schemeClr val="bg2"/>
          </a:solidFill>
          <a:ln w="12700" cap="sq">
            <a:solidFill>
              <a:schemeClr val="tx1"/>
            </a:solidFill>
            <a:round/>
            <a:headEnd type="none" w="sm" len="sm"/>
            <a:tailEnd type="none" w="sm" len="sm"/>
          </a:ln>
        </p:spPr>
        <p:txBody>
          <a:bodyPr wrap="none"/>
          <a:lstStyle/>
          <a:p>
            <a:endParaRPr lang="en-US" b="1" dirty="0">
              <a:solidFill>
                <a:srgbClr val="EAE8E2"/>
              </a:solidFill>
              <a:latin typeface="Arial" panose="020B0604020202020204" pitchFamily="34" charset="0"/>
              <a:cs typeface="Arial" panose="020B0604020202020204" pitchFamily="34" charset="0"/>
            </a:endParaRPr>
          </a:p>
        </p:txBody>
      </p:sp>
      <p:sp>
        <p:nvSpPr>
          <p:cNvPr id="5" name="Title 4"/>
          <p:cNvSpPr>
            <a:spLocks noGrp="1"/>
          </p:cNvSpPr>
          <p:nvPr>
            <p:ph type="title" idx="4294967295"/>
          </p:nvPr>
        </p:nvSpPr>
        <p:spPr>
          <a:xfrm>
            <a:off x="0" y="44624"/>
            <a:ext cx="9144000" cy="669732"/>
          </a:xfrm>
        </p:spPr>
        <p:txBody>
          <a:bodyPr/>
          <a:lstStyle/>
          <a:p>
            <a:pPr algn="ctr">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البداية الصغيرة قادت إلى استرداد أورشليم في القرن الميلادي الأول</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0" y="908720"/>
            <a:ext cx="9144000" cy="5204772"/>
          </a:xfrm>
          <a:prstGeom prst="rect">
            <a:avLst/>
          </a:prstGeom>
        </p:spPr>
      </p:pic>
    </p:spTree>
    <p:extLst>
      <p:ext uri="{BB962C8B-B14F-4D97-AF65-F5344CB8AC3E}">
        <p14:creationId xmlns:p14="http://schemas.microsoft.com/office/powerpoint/2010/main" val="215624041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لماذا </a:t>
            </a:r>
            <a:r>
              <a:rPr lang="ar-JO" sz="5400" dirty="0">
                <a:solidFill>
                  <a:srgbClr val="FFFF00"/>
                </a:solidFill>
                <a:effectLst>
                  <a:glow rad="127000">
                    <a:schemeClr val="tx1"/>
                  </a:glow>
                </a:effectLst>
                <a:ea typeface="ＭＳ Ｐゴシック" charset="0"/>
              </a:rPr>
              <a:t>يستردنا</a:t>
            </a:r>
            <a:r>
              <a:rPr lang="ar-JO" sz="5400" dirty="0">
                <a:effectLst>
                  <a:glow rad="127000">
                    <a:schemeClr val="tx1"/>
                  </a:glow>
                </a:effectLst>
                <a:ea typeface="ＭＳ Ｐゴシック" charset="0"/>
              </a:rPr>
              <a:t> الله؟</a:t>
            </a:r>
            <a:endParaRPr lang="en-US" sz="5400" dirty="0">
              <a:effectLst>
                <a:glow rad="127000">
                  <a:schemeClr val="tx1"/>
                </a:glow>
              </a:effectLst>
              <a:ea typeface="ＭＳ Ｐゴシック" charset="0"/>
            </a:endParaRP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130672059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371"/>
            <a:ext cx="9195911" cy="5695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2. يحررنا الله من </a:t>
            </a:r>
            <a:r>
              <a:rPr lang="ar-JO" sz="4800" dirty="0">
                <a:solidFill>
                  <a:srgbClr val="FFFF00"/>
                </a:solidFill>
                <a:effectLst>
                  <a:glow rad="127000">
                    <a:schemeClr val="tx1"/>
                  </a:glow>
                </a:effectLst>
                <a:ea typeface="ＭＳ Ｐゴシック" charset="0"/>
              </a:rPr>
              <a:t>عبوديتنا</a:t>
            </a:r>
            <a:r>
              <a:rPr lang="ar-JO" sz="4800" dirty="0">
                <a:effectLst>
                  <a:glow rad="127000">
                    <a:schemeClr val="tx1"/>
                  </a:glow>
                </a:effectLst>
                <a:ea typeface="ＭＳ Ｐゴシック" charset="0"/>
              </a:rPr>
              <a:t> لنعبده</a:t>
            </a:r>
            <a:endParaRPr lang="en-US" sz="4800" dirty="0">
              <a:effectLst>
                <a:glow rad="127000">
                  <a:schemeClr val="tx1"/>
                </a:glow>
              </a:effectLst>
              <a:ea typeface="ＭＳ Ｐゴシック" charset="0"/>
            </a:endParaRPr>
          </a:p>
        </p:txBody>
      </p:sp>
      <p:sp>
        <p:nvSpPr>
          <p:cNvPr id="6" name="Rectangle 2"/>
          <p:cNvSpPr txBox="1">
            <a:spLocks noChangeArrowheads="1"/>
          </p:cNvSpPr>
          <p:nvPr/>
        </p:nvSpPr>
        <p:spPr bwMode="auto">
          <a:xfrm>
            <a:off x="0" y="59492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 لنا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4125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228" y="1735114"/>
            <a:ext cx="6867027" cy="5150270"/>
            <a:chOff x="9228" y="1735114"/>
            <a:chExt cx="6867027" cy="5150270"/>
          </a:xfrm>
        </p:grpSpPr>
        <p:pic>
          <p:nvPicPr>
            <p:cNvPr id="2" name="Picture 1"/>
            <p:cNvPicPr>
              <a:picLocks noChangeAspect="1"/>
            </p:cNvPicPr>
            <p:nvPr/>
          </p:nvPicPr>
          <p:blipFill>
            <a:blip r:embed="rId3"/>
            <a:stretch>
              <a:fillRect/>
            </a:stretch>
          </p:blipFill>
          <p:spPr>
            <a:xfrm>
              <a:off x="9228" y="1735114"/>
              <a:ext cx="6867027" cy="515027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11760" y="3140968"/>
              <a:ext cx="4410339" cy="1391807"/>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ar-JO" sz="4800" dirty="0"/>
              <a:t>يعلم الله مدى فظاعة العبودية للآلهة الباطلة بالنسبة لنا</a:t>
            </a:r>
            <a:r>
              <a:rPr lang="en-US" sz="4800" dirty="0"/>
              <a:t> </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1331640" y="3068960"/>
            <a:ext cx="5544616" cy="19390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000000"/>
                </a:solidFill>
                <a:latin typeface="Arial" panose="020B0604020202020204" pitchFamily="34" charset="0"/>
                <a:ea typeface="ＭＳ Ｐゴシック" charset="0"/>
                <a:cs typeface="Arial" panose="020B0604020202020204" pitchFamily="34" charset="0"/>
              </a:rPr>
              <a:t>كسر الحرية</a:t>
            </a:r>
            <a:endParaRPr lang="en-US" sz="48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15811612"/>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9DD08E7-8A03-A243-AECA-FC4ED7AF6EE2}"/>
              </a:ext>
            </a:extLst>
          </p:cNvPr>
          <p:cNvGrpSpPr/>
          <p:nvPr/>
        </p:nvGrpSpPr>
        <p:grpSpPr>
          <a:xfrm>
            <a:off x="-36512" y="1988840"/>
            <a:ext cx="9180512" cy="4948808"/>
            <a:chOff x="-36512" y="1988840"/>
            <a:chExt cx="9180512" cy="4948808"/>
          </a:xfrm>
        </p:grpSpPr>
        <p:pic>
          <p:nvPicPr>
            <p:cNvPr id="4" name="Picture 3"/>
            <p:cNvPicPr>
              <a:picLocks noChangeAspect="1"/>
            </p:cNvPicPr>
            <p:nvPr/>
          </p:nvPicPr>
          <p:blipFill>
            <a:blip r:embed="rId3"/>
            <a:stretch>
              <a:fillRect/>
            </a:stretch>
          </p:blipFill>
          <p:spPr>
            <a:xfrm>
              <a:off x="0" y="2060848"/>
              <a:ext cx="9144000" cy="4876800"/>
            </a:xfrm>
            <a:prstGeom prst="rect">
              <a:avLst/>
            </a:prstGeom>
          </p:spPr>
        </p:pic>
        <p:sp>
          <p:nvSpPr>
            <p:cNvPr id="6" name="Rectangle 5">
              <a:extLst>
                <a:ext uri="{FF2B5EF4-FFF2-40B4-BE49-F238E27FC236}">
                  <a16:creationId xmlns:a16="http://schemas.microsoft.com/office/drawing/2014/main" id="{D2988676-E768-7B4B-B098-E8DC9442016D}"/>
                </a:ext>
              </a:extLst>
            </p:cNvPr>
            <p:cNvSpPr/>
            <p:nvPr/>
          </p:nvSpPr>
          <p:spPr bwMode="auto">
            <a:xfrm>
              <a:off x="-36512" y="5409312"/>
              <a:ext cx="9180512" cy="1097280"/>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9AF2D04-CC50-EF45-89C5-034FC85DE36E}"/>
                </a:ext>
              </a:extLst>
            </p:cNvPr>
            <p:cNvSpPr/>
            <p:nvPr/>
          </p:nvSpPr>
          <p:spPr bwMode="auto">
            <a:xfrm>
              <a:off x="0" y="1988840"/>
              <a:ext cx="9144000" cy="1097280"/>
            </a:xfrm>
            <a:prstGeom prst="rect">
              <a:avLst/>
            </a:prstGeom>
            <a:solidFill>
              <a:srgbClr val="00206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5" name="Rectangle 2">
            <a:extLst>
              <a:ext uri="{FF2B5EF4-FFF2-40B4-BE49-F238E27FC236}">
                <a16:creationId xmlns:a16="http://schemas.microsoft.com/office/drawing/2014/main" id="{0893FD64-D92D-A442-BAE1-D0AB626AE214}"/>
              </a:ext>
            </a:extLst>
          </p:cNvPr>
          <p:cNvSpPr txBox="1">
            <a:spLocks noChangeArrowheads="1"/>
          </p:cNvSpPr>
          <p:nvPr/>
        </p:nvSpPr>
        <p:spPr bwMode="auto">
          <a:xfrm>
            <a:off x="-8827" y="1955438"/>
            <a:ext cx="9144000" cy="784084"/>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lang="ar-JO" sz="3200" b="1" kern="0" dirty="0">
                <a:solidFill>
                  <a:srgbClr val="FFFFFF"/>
                </a:solidFill>
                <a:latin typeface="Arial" panose="020B0604020202020204" pitchFamily="34" charset="0"/>
                <a:ea typeface="ＭＳ Ｐゴシック" charset="0"/>
                <a:cs typeface="Arial" panose="020B0604020202020204" pitchFamily="34" charset="0"/>
              </a:rPr>
              <a:t>تطور العبادة</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
        <p:nvSpPr>
          <p:cNvPr id="900098" name="Rectangle 2"/>
          <p:cNvSpPr>
            <a:spLocks noGrp="1" noChangeArrowheads="1"/>
          </p:cNvSpPr>
          <p:nvPr>
            <p:ph type="ctrTitle"/>
          </p:nvPr>
        </p:nvSpPr>
        <p:spPr>
          <a:xfrm>
            <a:off x="13056" y="188640"/>
            <a:ext cx="9144000" cy="1804016"/>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هل تحتاج أن تسترد من عبوديتك للخطية؟</a:t>
            </a:r>
            <a:endParaRPr lang="en-US" sz="4800" dirty="0">
              <a:effectLst>
                <a:glow rad="127000">
                  <a:schemeClr val="tx1"/>
                </a:glow>
              </a:effectLst>
              <a:ea typeface="ＭＳ Ｐゴシック" charset="0"/>
            </a:endParaRPr>
          </a:p>
        </p:txBody>
      </p:sp>
      <p:sp>
        <p:nvSpPr>
          <p:cNvPr id="7" name="Rectangle 2">
            <a:extLst>
              <a:ext uri="{FF2B5EF4-FFF2-40B4-BE49-F238E27FC236}">
                <a16:creationId xmlns:a16="http://schemas.microsoft.com/office/drawing/2014/main" id="{B2BE6249-9B2F-DE48-AC67-6D545743DD90}"/>
              </a:ext>
            </a:extLst>
          </p:cNvPr>
          <p:cNvSpPr txBox="1">
            <a:spLocks noChangeArrowheads="1"/>
          </p:cNvSpPr>
          <p:nvPr/>
        </p:nvSpPr>
        <p:spPr bwMode="auto">
          <a:xfrm>
            <a:off x="-21125" y="2670804"/>
            <a:ext cx="9144000" cy="279813"/>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مقتبس من إدجار وينتر</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D90D07E9-1B37-A947-A4CB-C252E0B4278F}"/>
              </a:ext>
            </a:extLst>
          </p:cNvPr>
          <p:cNvSpPr txBox="1">
            <a:spLocks noChangeArrowheads="1"/>
          </p:cNvSpPr>
          <p:nvPr/>
        </p:nvSpPr>
        <p:spPr bwMode="auto">
          <a:xfrm>
            <a:off x="251519" y="5477200"/>
            <a:ext cx="1728193"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1050" b="1" dirty="0">
                <a:latin typeface="Arial" panose="020B0604020202020204" pitchFamily="34" charset="0"/>
                <a:cs typeface="Arial" panose="020B0604020202020204" pitchFamily="34" charset="0"/>
              </a:rPr>
              <a:t>المرحلة 1 </a:t>
            </a:r>
          </a:p>
          <a:p>
            <a:pPr lvl="0">
              <a:defRPr/>
            </a:pPr>
            <a:r>
              <a:rPr lang="ar-JO" sz="1050" b="1" dirty="0">
                <a:latin typeface="Arial" panose="020B0604020202020204" pitchFamily="34" charset="0"/>
                <a:cs typeface="Arial" panose="020B0604020202020204" pitchFamily="34" charset="0"/>
              </a:rPr>
              <a:t>العبادة الحقة </a:t>
            </a:r>
          </a:p>
          <a:p>
            <a:pPr lvl="0">
              <a:defRPr/>
            </a:pPr>
            <a:r>
              <a:rPr lang="ar-JO" sz="1050" b="1" dirty="0">
                <a:latin typeface="Arial" panose="020B0604020202020204" pitchFamily="34" charset="0"/>
                <a:cs typeface="Arial" panose="020B0604020202020204" pitchFamily="34" charset="0"/>
              </a:rPr>
              <a:t>والنقاء والشفافية </a:t>
            </a:r>
          </a:p>
          <a:p>
            <a:pPr lvl="0">
              <a:defRPr/>
            </a:pPr>
            <a:r>
              <a:rPr lang="ar-JO" sz="1050" b="1" dirty="0">
                <a:latin typeface="Arial" panose="020B0604020202020204" pitchFamily="34" charset="0"/>
                <a:cs typeface="Arial" panose="020B0604020202020204" pitchFamily="34" charset="0"/>
              </a:rPr>
              <a:t>الحكمة والكرامة</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687C171A-1408-E247-BEE0-3BF57070AE5E}"/>
              </a:ext>
            </a:extLst>
          </p:cNvPr>
          <p:cNvSpPr txBox="1">
            <a:spLocks noChangeArrowheads="1"/>
          </p:cNvSpPr>
          <p:nvPr/>
        </p:nvSpPr>
        <p:spPr bwMode="auto">
          <a:xfrm>
            <a:off x="1938548" y="5477200"/>
            <a:ext cx="1492032"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1050" b="1" dirty="0">
                <a:latin typeface="Arial" panose="020B0604020202020204" pitchFamily="34" charset="0"/>
                <a:cs typeface="Arial" panose="020B0604020202020204" pitchFamily="34" charset="0"/>
              </a:rPr>
              <a:t>المرحلة 2 </a:t>
            </a:r>
          </a:p>
          <a:p>
            <a:pPr lvl="0">
              <a:defRPr/>
            </a:pPr>
            <a:r>
              <a:rPr lang="ar-JO" sz="1050" b="1" dirty="0">
                <a:latin typeface="Arial" panose="020B0604020202020204" pitchFamily="34" charset="0"/>
                <a:cs typeface="Arial" panose="020B0604020202020204" pitchFamily="34" charset="0"/>
              </a:rPr>
              <a:t>الإعتماد على الله</a:t>
            </a:r>
          </a:p>
          <a:p>
            <a:pPr lvl="0">
              <a:defRPr/>
            </a:pPr>
            <a:r>
              <a:rPr lang="ar-JO" sz="1050" b="1" dirty="0">
                <a:latin typeface="Arial" panose="020B0604020202020204" pitchFamily="34" charset="0"/>
                <a:cs typeface="Arial" panose="020B0604020202020204" pitchFamily="34" charset="0"/>
              </a:rPr>
              <a:t> وصلاحه </a:t>
            </a:r>
          </a:p>
          <a:p>
            <a:pPr lvl="0">
              <a:defRPr/>
            </a:pPr>
            <a:r>
              <a:rPr lang="ar-JO" sz="1050" b="1" dirty="0">
                <a:latin typeface="Arial" panose="020B0604020202020204" pitchFamily="34" charset="0"/>
                <a:cs typeface="Arial" panose="020B0604020202020204" pitchFamily="34" charset="0"/>
              </a:rPr>
              <a:t>بقلب ممتن</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BFA7B781-303A-2A41-A7A4-A1A689A89840}"/>
              </a:ext>
            </a:extLst>
          </p:cNvPr>
          <p:cNvSpPr txBox="1">
            <a:spLocks noChangeArrowheads="1"/>
          </p:cNvSpPr>
          <p:nvPr/>
        </p:nvSpPr>
        <p:spPr bwMode="auto">
          <a:xfrm>
            <a:off x="3389416" y="5477200"/>
            <a:ext cx="1355192"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المرحلة 3</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050" b="1" kern="0" dirty="0">
                <a:solidFill>
                  <a:srgbClr val="FFFFFF"/>
                </a:solidFill>
                <a:latin typeface="Arial" panose="020B0604020202020204" pitchFamily="34" charset="0"/>
                <a:ea typeface="ＭＳ Ｐゴシック" charset="0"/>
                <a:cs typeface="Arial" panose="020B0604020202020204" pitchFamily="34" charset="0"/>
              </a:rPr>
              <a:t>التغيير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والخدمة</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6F954B8E-E0A3-674C-BBB0-8C28BAEE127A}"/>
              </a:ext>
            </a:extLst>
          </p:cNvPr>
          <p:cNvSpPr txBox="1">
            <a:spLocks noChangeArrowheads="1"/>
          </p:cNvSpPr>
          <p:nvPr/>
        </p:nvSpPr>
        <p:spPr bwMode="auto">
          <a:xfrm>
            <a:off x="4703444" y="5477200"/>
            <a:ext cx="1404003"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1050" b="1" dirty="0">
                <a:latin typeface="Arial" panose="020B0604020202020204" pitchFamily="34" charset="0"/>
                <a:cs typeface="Arial" panose="020B0604020202020204" pitchFamily="34" charset="0"/>
              </a:rPr>
              <a:t>المرحلة 4 </a:t>
            </a:r>
          </a:p>
          <a:p>
            <a:pPr lvl="0">
              <a:defRPr/>
            </a:pPr>
            <a:r>
              <a:rPr lang="ar-JO" sz="1050" b="1" dirty="0">
                <a:latin typeface="Arial" panose="020B0604020202020204" pitchFamily="34" charset="0"/>
                <a:cs typeface="Arial" panose="020B0604020202020204" pitchFamily="34" charset="0"/>
              </a:rPr>
              <a:t>الإستقلالية</a:t>
            </a:r>
          </a:p>
          <a:p>
            <a:pPr lvl="0">
              <a:defRPr/>
            </a:pPr>
            <a:r>
              <a:rPr lang="ar-JO" sz="1050" b="1" dirty="0">
                <a:latin typeface="Arial" panose="020B0604020202020204" pitchFamily="34" charset="0"/>
                <a:cs typeface="Arial" panose="020B0604020202020204" pitchFamily="34" charset="0"/>
              </a:rPr>
              <a:t> اهتمامات شخصية، والتغيير في الرؤية</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2">
            <a:extLst>
              <a:ext uri="{FF2B5EF4-FFF2-40B4-BE49-F238E27FC236}">
                <a16:creationId xmlns:a16="http://schemas.microsoft.com/office/drawing/2014/main" id="{A5E006C3-8EDF-1B4F-8C04-5193D009C0D3}"/>
              </a:ext>
            </a:extLst>
          </p:cNvPr>
          <p:cNvSpPr txBox="1">
            <a:spLocks noChangeArrowheads="1"/>
          </p:cNvSpPr>
          <p:nvPr/>
        </p:nvSpPr>
        <p:spPr bwMode="auto">
          <a:xfrm>
            <a:off x="6066283" y="5477200"/>
            <a:ext cx="1355192"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1050" b="1" dirty="0">
                <a:latin typeface="Arial" panose="020B0604020202020204" pitchFamily="34" charset="0"/>
                <a:cs typeface="Arial" panose="020B0604020202020204" pitchFamily="34" charset="0"/>
              </a:rPr>
              <a:t>المرحلة 5 </a:t>
            </a:r>
          </a:p>
          <a:p>
            <a:pPr lvl="0">
              <a:defRPr/>
            </a:pPr>
            <a:r>
              <a:rPr lang="ar-JO" sz="1050" b="1" dirty="0">
                <a:latin typeface="Arial" panose="020B0604020202020204" pitchFamily="34" charset="0"/>
                <a:cs typeface="Arial" panose="020B0604020202020204" pitchFamily="34" charset="0"/>
              </a:rPr>
              <a:t>النفور </a:t>
            </a:r>
          </a:p>
          <a:p>
            <a:pPr lvl="0">
              <a:defRPr/>
            </a:pPr>
            <a:r>
              <a:rPr lang="ar-JO" sz="1050" b="1" dirty="0">
                <a:latin typeface="Arial" panose="020B0604020202020204" pitchFamily="34" charset="0"/>
                <a:cs typeface="Arial" panose="020B0604020202020204" pitchFamily="34" charset="0"/>
              </a:rPr>
              <a:t>الخدمة الذاتية            الرضا الذاتي</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907441A4-1E62-C14F-8995-10A24740F2D6}"/>
              </a:ext>
            </a:extLst>
          </p:cNvPr>
          <p:cNvSpPr txBox="1">
            <a:spLocks noChangeArrowheads="1"/>
          </p:cNvSpPr>
          <p:nvPr/>
        </p:nvSpPr>
        <p:spPr bwMode="auto">
          <a:xfrm>
            <a:off x="7380312" y="5477200"/>
            <a:ext cx="1368152"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1050" b="1" dirty="0">
                <a:latin typeface="Arial" panose="020B0604020202020204" pitchFamily="34" charset="0"/>
                <a:cs typeface="Arial" panose="020B0604020202020204" pitchFamily="34" charset="0"/>
              </a:rPr>
              <a:t>المرحلة 6 </a:t>
            </a:r>
          </a:p>
          <a:p>
            <a:pPr lvl="0">
              <a:defRPr/>
            </a:pPr>
            <a:r>
              <a:rPr lang="ar-JO" sz="1050" b="1" dirty="0">
                <a:latin typeface="Arial" panose="020B0604020202020204" pitchFamily="34" charset="0"/>
                <a:cs typeface="Arial" panose="020B0604020202020204" pitchFamily="34" charset="0"/>
              </a:rPr>
              <a:t>الوثنية                   العبادة الذاتية     </a:t>
            </a:r>
          </a:p>
          <a:p>
            <a:pPr lvl="0">
              <a:defRPr/>
            </a:pPr>
            <a:r>
              <a:rPr lang="ar-JO" sz="1050" b="1" kern="0" dirty="0">
                <a:solidFill>
                  <a:srgbClr val="FFFFFF"/>
                </a:solidFill>
                <a:latin typeface="Arial" panose="020B0604020202020204" pitchFamily="34" charset="0"/>
                <a:ea typeface="ＭＳ Ｐゴシック" charset="0"/>
                <a:cs typeface="Arial" panose="020B0604020202020204" pitchFamily="34" charset="0"/>
              </a:rPr>
              <a:t>القلب الجاحد</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0086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لماذا </a:t>
            </a:r>
            <a:r>
              <a:rPr lang="ar-JO" sz="5400" dirty="0">
                <a:solidFill>
                  <a:srgbClr val="FFFF00"/>
                </a:solidFill>
                <a:effectLst>
                  <a:glow rad="127000">
                    <a:schemeClr val="tx1"/>
                  </a:glow>
                </a:effectLst>
                <a:ea typeface="ＭＳ Ｐゴシック" charset="0"/>
              </a:rPr>
              <a:t>يستردنا</a:t>
            </a:r>
            <a:r>
              <a:rPr lang="ar-JO" sz="5400" dirty="0">
                <a:effectLst>
                  <a:glow rad="127000">
                    <a:schemeClr val="tx1"/>
                  </a:glow>
                </a:effectLst>
                <a:ea typeface="ＭＳ Ｐゴシック" charset="0"/>
              </a:rPr>
              <a:t> الله؟</a:t>
            </a:r>
            <a:endParaRPr lang="en-US" sz="5400" dirty="0">
              <a:effectLst>
                <a:glow rad="127000">
                  <a:schemeClr val="tx1"/>
                </a:glow>
              </a:effectLst>
              <a:ea typeface="ＭＳ Ｐゴシック" charset="0"/>
            </a:endParaRP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130672059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8640"/>
            <a:ext cx="9144000" cy="6324600"/>
          </a:xfrm>
          <a:prstGeom prst="rect">
            <a:avLst/>
          </a:prstGeom>
        </p:spPr>
      </p:pic>
      <p:sp>
        <p:nvSpPr>
          <p:cNvPr id="900098" name="Rectangle 2"/>
          <p:cNvSpPr>
            <a:spLocks noGrp="1" noChangeArrowheads="1"/>
          </p:cNvSpPr>
          <p:nvPr>
            <p:ph type="ctrTitle"/>
          </p:nvPr>
        </p:nvSpPr>
        <p:spPr>
          <a:xfrm>
            <a:off x="0" y="566124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 في عزرا</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260648"/>
            <a:ext cx="9144000"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يحول الله</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6512" y="1773238"/>
            <a:ext cx="2619387" cy="3219142"/>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spc="-100" dirty="0">
                <a:solidFill>
                  <a:srgbClr val="000000"/>
                </a:solidFill>
                <a:latin typeface="Arial" panose="020B0604020202020204" pitchFamily="34" charset="0"/>
                <a:ea typeface="ＭＳ Ｐゴシック" charset="0"/>
                <a:cs typeface="Arial" panose="020B0604020202020204" pitchFamily="34" charset="0"/>
              </a:rPr>
              <a:t>المسبيين</a:t>
            </a:r>
            <a:endParaRPr lang="en-US" sz="4000" b="1" spc="-10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860032" y="1773238"/>
            <a:ext cx="4283968" cy="3219142"/>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spc="-100" dirty="0">
                <a:solidFill>
                  <a:srgbClr val="000090"/>
                </a:solidFill>
                <a:latin typeface="Arial" panose="020B0604020202020204" pitchFamily="34" charset="0"/>
                <a:ea typeface="ＭＳ Ｐゴシック" charset="0"/>
                <a:cs typeface="Arial" panose="020B0604020202020204" pitchFamily="34" charset="0"/>
              </a:rPr>
              <a:t>عابدين</a:t>
            </a:r>
            <a:endParaRPr lang="en-US" sz="4000" b="1" spc="-100" dirty="0">
              <a:solidFill>
                <a:srgbClr val="000090"/>
              </a:solidFill>
              <a:latin typeface="Arial" panose="020B0604020202020204" pitchFamily="34" charset="0"/>
              <a:ea typeface="ＭＳ Ｐゴシック" charset="0"/>
              <a:cs typeface="Arial" panose="020B0604020202020204" pitchFamily="34" charset="0"/>
            </a:endParaRPr>
          </a:p>
        </p:txBody>
      </p:sp>
      <p:sp>
        <p:nvSpPr>
          <p:cNvPr id="7" name="Notched Right Arrow 6"/>
          <p:cNvSpPr/>
          <p:nvPr/>
        </p:nvSpPr>
        <p:spPr bwMode="auto">
          <a:xfrm>
            <a:off x="2128485"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eaLnBrk="0" hangingPunct="0"/>
            <a:r>
              <a:rPr lang="ar-JO" sz="5400" b="1" spc="-100" dirty="0">
                <a:solidFill>
                  <a:srgbClr val="000000"/>
                </a:solidFill>
                <a:latin typeface="Arial" panose="020B0604020202020204" pitchFamily="34" charset="0"/>
                <a:cs typeface="Arial" panose="020B0604020202020204" pitchFamily="34" charset="0"/>
              </a:rPr>
              <a:t>إلى</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572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2329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1. حرر الله المسبيين اليهود </a:t>
            </a:r>
            <a:r>
              <a:rPr lang="ar-JO" sz="4800" dirty="0">
                <a:solidFill>
                  <a:srgbClr val="FFFF00"/>
                </a:solidFill>
                <a:effectLst>
                  <a:glow rad="127000">
                    <a:schemeClr val="tx1"/>
                  </a:glow>
                </a:effectLst>
                <a:ea typeface="ＭＳ Ｐゴシック" charset="0"/>
              </a:rPr>
              <a:t>ليعبدوه</a:t>
            </a:r>
            <a:endParaRPr lang="en-US" sz="4800" dirty="0">
              <a:solidFill>
                <a:srgbClr val="FFFF00"/>
              </a:solidFill>
              <a:effectLst>
                <a:glow rad="127000">
                  <a:schemeClr val="tx1"/>
                </a:glow>
              </a:effectLst>
              <a:ea typeface="ＭＳ Ｐゴシック" charset="0"/>
            </a:endParaRPr>
          </a:p>
        </p:txBody>
      </p:sp>
      <p:sp>
        <p:nvSpPr>
          <p:cNvPr id="4" name="Rectangle 2"/>
          <p:cNvSpPr txBox="1">
            <a:spLocks noChangeArrowheads="1"/>
          </p:cNvSpPr>
          <p:nvPr/>
        </p:nvSpPr>
        <p:spPr bwMode="auto">
          <a:xfrm>
            <a:off x="0" y="604762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سفر 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98506053"/>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571500" y="533400"/>
            <a:ext cx="7772400" cy="1143000"/>
          </a:xfrm>
          <a:solidFill>
            <a:srgbClr val="000000"/>
          </a:solidFill>
          <a:effectLst/>
        </p:spPr>
        <p:txBody>
          <a:bodyPr anchor="ctr"/>
          <a:lstStyle/>
          <a:p>
            <a:pPr algn="ctr" eaLnBrk="1" hangingPunct="1">
              <a:defRPr/>
            </a:pPr>
            <a:r>
              <a:rPr lang="ar-JO" b="1" dirty="0">
                <a:solidFill>
                  <a:schemeClr val="tx1"/>
                </a:solidFill>
                <a:latin typeface="Arial" panose="020B0604020202020204" pitchFamily="34" charset="0"/>
                <a:ea typeface="+mj-ea"/>
                <a:cs typeface="Arial" panose="020B0604020202020204" pitchFamily="34" charset="0"/>
              </a:rPr>
              <a:t>البيان الموجز</a:t>
            </a:r>
            <a:endParaRPr lang="en-US" b="1" dirty="0">
              <a:solidFill>
                <a:schemeClr val="tx1"/>
              </a:solidFill>
              <a:latin typeface="Arial" panose="020B0604020202020204" pitchFamily="34" charset="0"/>
              <a:ea typeface="+mj-ea"/>
              <a:cs typeface="Arial" panose="020B0604020202020204" pitchFamily="34" charset="0"/>
            </a:endParaRPr>
          </a:p>
        </p:txBody>
      </p:sp>
      <p:sp>
        <p:nvSpPr>
          <p:cNvPr id="147458" name="Text Box 4"/>
          <p:cNvSpPr txBox="1">
            <a:spLocks noChangeArrowheads="1"/>
          </p:cNvSpPr>
          <p:nvPr/>
        </p:nvSpPr>
        <p:spPr bwMode="auto">
          <a:xfrm>
            <a:off x="8412163" y="0"/>
            <a:ext cx="731837" cy="4572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289</a:t>
            </a:r>
            <a:endParaRPr lang="en-US" b="1" dirty="0">
              <a:solidFill>
                <a:srgbClr val="FFFFFF"/>
              </a:solidFill>
              <a:latin typeface="Arial" panose="020B0604020202020204" pitchFamily="34" charset="0"/>
              <a:cs typeface="Arial" panose="020B0604020202020204" pitchFamily="34" charset="0"/>
            </a:endParaRPr>
          </a:p>
        </p:txBody>
      </p:sp>
      <p:sp>
        <p:nvSpPr>
          <p:cNvPr id="147459" name="Rectangle 5"/>
          <p:cNvSpPr>
            <a:spLocks noChangeArrowheads="1"/>
          </p:cNvSpPr>
          <p:nvPr/>
        </p:nvSpPr>
        <p:spPr bwMode="auto">
          <a:xfrm>
            <a:off x="533400" y="1828800"/>
            <a:ext cx="7848600" cy="43434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342900" indent="-342900" algn="ctr">
              <a:spcBef>
                <a:spcPct val="20000"/>
              </a:spcBef>
              <a:buClr>
                <a:srgbClr val="A7C1CB"/>
              </a:buClr>
              <a:buSzPct val="80000"/>
            </a:pPr>
            <a:r>
              <a:rPr lang="ar-JO" sz="3200" b="1" kern="0" dirty="0">
                <a:solidFill>
                  <a:srgbClr val="FFFF00"/>
                </a:solidFill>
                <a:effectLst>
                  <a:glow rad="127000">
                    <a:srgbClr val="000000"/>
                  </a:glow>
                </a:effectLst>
                <a:latin typeface="Arial" panose="020B0604020202020204" pitchFamily="34" charset="0"/>
                <a:cs typeface="Arial" panose="020B0604020202020204" pitchFamily="34" charset="0"/>
              </a:rPr>
              <a:t>استرداد الهيكل والشعب </a:t>
            </a:r>
            <a:r>
              <a:rPr lang="ar-JO" sz="3200" b="1" kern="0" dirty="0">
                <a:solidFill>
                  <a:srgbClr val="FFFFFF"/>
                </a:solidFill>
                <a:effectLst>
                  <a:glow rad="127000">
                    <a:srgbClr val="000000"/>
                  </a:glow>
                </a:effectLst>
                <a:latin typeface="Arial" panose="020B0604020202020204" pitchFamily="34" charset="0"/>
                <a:cs typeface="Arial" panose="020B0604020202020204" pitchFamily="34" charset="0"/>
              </a:rPr>
              <a:t>إلى الأرض تحت قيادة زربابل وعزرا يسجل أمانة ورحمة الله في تتميم وعوده عن الإسترداد </a:t>
            </a:r>
            <a:r>
              <a:rPr lang="ar-JO" sz="3200" b="1" kern="0" dirty="0">
                <a:solidFill>
                  <a:srgbClr val="FFFF00"/>
                </a:solidFill>
                <a:effectLst>
                  <a:glow rad="127000">
                    <a:srgbClr val="000000"/>
                  </a:glow>
                </a:effectLst>
                <a:latin typeface="Arial" panose="020B0604020202020204" pitchFamily="34" charset="0"/>
                <a:cs typeface="Arial" panose="020B0604020202020204" pitchFamily="34" charset="0"/>
              </a:rPr>
              <a:t>ليشجع البقية على العبادة الصحيحة في الهيكل </a:t>
            </a:r>
            <a:r>
              <a:rPr lang="ar-JO" sz="3200" b="1" kern="0" dirty="0">
                <a:solidFill>
                  <a:srgbClr val="FFFFFF"/>
                </a:solidFill>
                <a:effectLst>
                  <a:glow rad="127000">
                    <a:srgbClr val="000000"/>
                  </a:glow>
                </a:effectLst>
                <a:latin typeface="Arial" panose="020B0604020202020204" pitchFamily="34" charset="0"/>
                <a:cs typeface="Arial" panose="020B0604020202020204" pitchFamily="34" charset="0"/>
              </a:rPr>
              <a:t>وطاعة العهد </a:t>
            </a:r>
            <a:r>
              <a:rPr lang="en-US" sz="3200" b="1" kern="0" dirty="0">
                <a:solidFill>
                  <a:srgbClr val="FFFFFF"/>
                </a:solidFill>
                <a:effectLst>
                  <a:glow rad="127000">
                    <a:srgbClr val="000000"/>
                  </a:glow>
                </a:effectLst>
                <a:latin typeface="Arial" panose="020B0604020202020204" pitchFamily="34" charset="0"/>
                <a:cs typeface="Arial" panose="020B0604020202020204" pitchFamily="34" charset="0"/>
              </a:rPr>
              <a:t> </a:t>
            </a:r>
          </a:p>
          <a:p>
            <a:pPr marL="342900" indent="-342900" algn="ctr">
              <a:spcBef>
                <a:spcPct val="20000"/>
              </a:spcBef>
              <a:buClr>
                <a:srgbClr val="A7C1CB"/>
              </a:buClr>
              <a:buSzPct val="80000"/>
              <a:buFont typeface="Wingdings" charset="0"/>
              <a:buNone/>
            </a:pPr>
            <a:endParaRPr lang="en-US" altLang="zh-CN" sz="3200" b="1" dirty="0">
              <a:solidFill>
                <a:srgbClr val="FFFFFF"/>
              </a:solidFill>
              <a:latin typeface="Arial" panose="020B0604020202020204" pitchFamily="34" charset="0"/>
              <a:cs typeface="Arial" panose="020B0604020202020204" pitchFamily="34" charset="0"/>
            </a:endParaRPr>
          </a:p>
          <a:p>
            <a:pPr marL="342900" indent="-342900">
              <a:spcBef>
                <a:spcPct val="20000"/>
              </a:spcBef>
              <a:buClr>
                <a:srgbClr val="A7C1CB"/>
              </a:buClr>
              <a:buSzPct val="80000"/>
              <a:buFont typeface="Wingdings" charset="0"/>
              <a:buChar char="Ü"/>
            </a:pPr>
            <a:endParaRPr lang="en-US" sz="3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456739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371"/>
            <a:ext cx="9195911" cy="5695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يحررنا الله من </a:t>
            </a:r>
            <a:r>
              <a:rPr lang="ar-JO" sz="4800" dirty="0">
                <a:solidFill>
                  <a:srgbClr val="FFFF00"/>
                </a:solidFill>
                <a:effectLst>
                  <a:glow rad="127000">
                    <a:schemeClr val="tx1"/>
                  </a:glow>
                </a:effectLst>
                <a:ea typeface="ＭＳ Ｐゴシック" charset="0"/>
              </a:rPr>
              <a:t>عبوديتنا</a:t>
            </a:r>
            <a:r>
              <a:rPr lang="ar-JO" sz="4800" dirty="0">
                <a:effectLst>
                  <a:glow rad="127000">
                    <a:schemeClr val="tx1"/>
                  </a:glow>
                </a:effectLst>
                <a:ea typeface="ＭＳ Ｐゴシック" charset="0"/>
              </a:rPr>
              <a:t> لنعبده</a:t>
            </a:r>
            <a:endParaRPr lang="en-US" sz="4800" dirty="0">
              <a:effectLst>
                <a:glow rad="127000">
                  <a:schemeClr val="tx1"/>
                </a:glow>
              </a:effectLst>
              <a:ea typeface="ＭＳ Ｐゴシック" charset="0"/>
            </a:endParaRPr>
          </a:p>
        </p:txBody>
      </p:sp>
      <p:sp>
        <p:nvSpPr>
          <p:cNvPr id="6" name="Rectangle 2"/>
          <p:cNvSpPr txBox="1">
            <a:spLocks noChangeArrowheads="1"/>
          </p:cNvSpPr>
          <p:nvPr/>
        </p:nvSpPr>
        <p:spPr bwMode="auto">
          <a:xfrm>
            <a:off x="0" y="59492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 لنا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4125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371"/>
            <a:ext cx="9195911" cy="5695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يحررنا الله من </a:t>
            </a:r>
            <a:r>
              <a:rPr lang="ar-JO" sz="4800" dirty="0">
                <a:solidFill>
                  <a:srgbClr val="FFFF00"/>
                </a:solidFill>
                <a:effectLst>
                  <a:glow rad="127000">
                    <a:schemeClr val="tx1"/>
                  </a:glow>
                </a:effectLst>
                <a:ea typeface="ＭＳ Ｐゴシック" charset="0"/>
              </a:rPr>
              <a:t>عبوديتنا</a:t>
            </a:r>
            <a:r>
              <a:rPr lang="ar-JO" sz="4800" dirty="0">
                <a:effectLst>
                  <a:glow rad="127000">
                    <a:schemeClr val="tx1"/>
                  </a:glow>
                </a:effectLst>
                <a:ea typeface="ＭＳ Ｐゴシック" charset="0"/>
              </a:rPr>
              <a:t> لنعبده </a:t>
            </a:r>
            <a:r>
              <a:rPr lang="en-US" sz="4800" dirty="0">
                <a:effectLst>
                  <a:glow rad="127000">
                    <a:schemeClr val="tx1"/>
                  </a:glow>
                </a:effectLst>
                <a:ea typeface="ＭＳ Ｐゴシック" charset="0"/>
              </a:rPr>
              <a:t> </a:t>
            </a:r>
          </a:p>
        </p:txBody>
      </p:sp>
      <p:sp>
        <p:nvSpPr>
          <p:cNvPr id="6" name="Rectangle 2"/>
          <p:cNvSpPr txBox="1">
            <a:spLocks noChangeArrowheads="1"/>
          </p:cNvSpPr>
          <p:nvPr/>
        </p:nvSpPr>
        <p:spPr bwMode="auto">
          <a:xfrm>
            <a:off x="0" y="59492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 لنا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4125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رحلتي في العبادة</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388564082"/>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6766"/>
          </a:xfrm>
          <a:prstGeom prst="rect">
            <a:avLst/>
          </a:prstGeom>
        </p:spPr>
      </p:pic>
      <p:sp>
        <p:nvSpPr>
          <p:cNvPr id="900098" name="Rectangle 2"/>
          <p:cNvSpPr>
            <a:spLocks noGrp="1" noChangeArrowheads="1"/>
          </p:cNvSpPr>
          <p:nvPr>
            <p:ph type="ctrTitle"/>
          </p:nvPr>
        </p:nvSpPr>
        <p:spPr>
          <a:xfrm>
            <a:off x="14158" y="4249430"/>
            <a:ext cx="9144000" cy="2592288"/>
          </a:xfrm>
          <a:effectLst>
            <a:outerShdw blurRad="63500" dist="35921" dir="2700000" algn="ctr" rotWithShape="0">
              <a:schemeClr val="tx2">
                <a:alpha val="74998"/>
              </a:schemeClr>
            </a:outerShdw>
          </a:effectLst>
        </p:spPr>
        <p:txBody>
          <a:bodyPr/>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ما الذي سيتغير في حياتك لوكان هدفك الرئيسي أن تحيا لتعبده؟</a:t>
            </a:r>
            <a:r>
              <a:rPr lang="en-US" sz="4800" dirty="0">
                <a:effectLst>
                  <a:glow rad="127000">
                    <a:schemeClr val="tx1"/>
                  </a:glow>
                </a:effectLst>
                <a:ea typeface="ＭＳ Ｐゴシック" charset="0"/>
              </a:rPr>
              <a:t> </a:t>
            </a:r>
          </a:p>
        </p:txBody>
      </p:sp>
    </p:spTree>
    <p:extLst>
      <p:ext uri="{BB962C8B-B14F-4D97-AF65-F5344CB8AC3E}">
        <p14:creationId xmlns:p14="http://schemas.microsoft.com/office/powerpoint/2010/main" val="167360147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908720"/>
            <a:ext cx="9144000" cy="5143500"/>
          </a:xfrm>
          <a:prstGeom prst="rect">
            <a:avLst/>
          </a:prstGeom>
        </p:spPr>
      </p:pic>
      <p:sp>
        <p:nvSpPr>
          <p:cNvPr id="192514" name="Rectangle 2"/>
          <p:cNvSpPr>
            <a:spLocks noGrp="1" noChangeArrowheads="1"/>
          </p:cNvSpPr>
          <p:nvPr>
            <p:ph type="title"/>
          </p:nvPr>
        </p:nvSpPr>
        <p:spPr>
          <a:xfrm>
            <a:off x="38100" y="44450"/>
            <a:ext cx="9070975" cy="864270"/>
          </a:xfrm>
        </p:spPr>
        <p:txBody>
          <a:bodyPr/>
          <a:lstStyle/>
          <a:p>
            <a:pPr algn="ctr" eaLnBrk="1" hangingPunct="1">
              <a:defRPr/>
            </a:pPr>
            <a:r>
              <a:rPr lang="ar-JO" dirty="0">
                <a:solidFill>
                  <a:srgbClr val="FFFFFF"/>
                </a:solidFill>
                <a:effectLst>
                  <a:glow rad="228600">
                    <a:schemeClr val="tx1"/>
                  </a:glow>
                </a:effectLst>
                <a:ea typeface="+mj-ea"/>
              </a:rPr>
              <a:t>التطبيق</a:t>
            </a:r>
            <a:endParaRPr lang="en-US" dirty="0">
              <a:solidFill>
                <a:srgbClr val="FFFFFF"/>
              </a:solidFill>
              <a:effectLst>
                <a:glow rad="228600">
                  <a:schemeClr val="tx1"/>
                </a:glow>
              </a:effectLst>
              <a:ea typeface="+mj-ea"/>
            </a:endParaRPr>
          </a:p>
        </p:txBody>
      </p:sp>
      <p:sp>
        <p:nvSpPr>
          <p:cNvPr id="151555" name="Rectangle 3"/>
          <p:cNvSpPr>
            <a:spLocks noGrp="1" noChangeArrowheads="1"/>
          </p:cNvSpPr>
          <p:nvPr>
            <p:ph idx="1"/>
          </p:nvPr>
        </p:nvSpPr>
        <p:spPr>
          <a:xfrm>
            <a:off x="3347864" y="2276872"/>
            <a:ext cx="5688632" cy="3312368"/>
          </a:xfrm>
        </p:spPr>
        <p:txBody>
          <a:bodyPr/>
          <a:lstStyle/>
          <a:p>
            <a:pPr algn="ctr" eaLnBrk="1" hangingPunct="1">
              <a:buFont typeface="Wingdings" charset="0"/>
              <a:buNone/>
            </a:pPr>
            <a:r>
              <a:rPr lang="ar-JO" altLang="zh-CN" sz="4400" dirty="0">
                <a:solidFill>
                  <a:srgbClr val="FFFFFF"/>
                </a:solidFill>
                <a:effectLst>
                  <a:glow rad="228600">
                    <a:schemeClr val="tx1"/>
                  </a:glow>
                </a:effectLst>
                <a:ea typeface="ＭＳ Ｐゴシック" charset="0"/>
              </a:rPr>
              <a:t>استرداد الله للمؤمن التائب يتطلب </a:t>
            </a:r>
            <a:r>
              <a:rPr lang="ar-JO" altLang="zh-CN" sz="4400" dirty="0">
                <a:solidFill>
                  <a:srgbClr val="FFFF00"/>
                </a:solidFill>
                <a:effectLst>
                  <a:glow rad="228600">
                    <a:schemeClr val="tx1"/>
                  </a:glow>
                </a:effectLst>
                <a:ea typeface="ＭＳ Ｐゴシック" charset="0"/>
              </a:rPr>
              <a:t>عملاً</a:t>
            </a:r>
            <a:endParaRPr lang="en-US" altLang="zh-CN" sz="4400" dirty="0">
              <a:solidFill>
                <a:srgbClr val="FFFF00"/>
              </a:solidFill>
              <a:effectLst>
                <a:glow rad="228600">
                  <a:schemeClr val="tx1"/>
                </a:glow>
              </a:effectLst>
              <a:ea typeface="ＭＳ Ｐゴシック" charset="0"/>
            </a:endParaRPr>
          </a:p>
        </p:txBody>
      </p:sp>
      <p:sp>
        <p:nvSpPr>
          <p:cNvPr id="151556"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289</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37383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animEffect transition="in" filter="blinds(horizontal)">
                                      <p:cBhvr>
                                        <p:cTn id="7" dur="500"/>
                                        <p:tgtEl>
                                          <p:spTgt spid="151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27153440"/>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rPr>
              <a:t>        وعظ العهد القديم</a:t>
            </a:r>
            <a:r>
              <a:rPr lang="en-US" sz="2800" dirty="0">
                <a:solidFill>
                  <a:srgbClr val="FFFFFF"/>
                </a:solidFill>
                <a:ea typeface="ＭＳ Ｐゴシック" charset="0"/>
              </a:rPr>
              <a:t>at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ar-JO" sz="3200" b="1" dirty="0">
                <a:solidFill>
                  <a:srgbClr val="FFFFFF"/>
                </a:solidFill>
                <a:latin typeface="Arial" panose="020B0604020202020204" pitchFamily="34" charset="0"/>
                <a:cs typeface="Arial" panose="020B0604020202020204" pitchFamily="34" charset="0"/>
              </a:rPr>
              <a:t>أحصل على العرض التقديمي والمخطوطة مجاناً</a:t>
            </a:r>
            <a:endParaRPr lang="en-US" sz="11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24936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2"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0" y="492960"/>
            <a:ext cx="9144000" cy="6248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ctr" eaLnBrk="0" hangingPunct="0">
              <a:defRPr/>
            </a:pPr>
            <a:r>
              <a:rPr lang="ar-JO" sz="4400" b="1" dirty="0">
                <a:solidFill>
                  <a:srgbClr val="FFFFFF"/>
                </a:solidFill>
                <a:latin typeface="Arial" panose="020B0604020202020204" pitchFamily="34" charset="0"/>
                <a:cs typeface="Arial" panose="020B0604020202020204" pitchFamily="34" charset="0"/>
              </a:rPr>
              <a:t>طهر قلبي</a:t>
            </a:r>
            <a:endParaRPr lang="en-US" sz="4400" b="1" dirty="0">
              <a:solidFill>
                <a:srgbClr val="FFFFFF"/>
              </a:solidFill>
              <a:latin typeface="Arial" panose="020B0604020202020204" pitchFamily="34" charset="0"/>
              <a:cs typeface="Arial" panose="020B0604020202020204" pitchFamily="34" charset="0"/>
            </a:endParaRPr>
          </a:p>
          <a:p>
            <a:pPr algn="ctr" eaLnBrk="0" hangingPunct="0">
              <a:defRPr/>
            </a:pPr>
            <a:r>
              <a:rPr lang="ar-JO" sz="3600" b="1" dirty="0">
                <a:solidFill>
                  <a:srgbClr val="FFFFFF"/>
                </a:solidFill>
                <a:latin typeface="Arial" panose="020B0604020202020204" pitchFamily="34" charset="0"/>
                <a:cs typeface="Arial" panose="020B0604020202020204" pitchFamily="34" charset="0"/>
              </a:rPr>
              <a:t>براين دوركسون</a:t>
            </a:r>
            <a:endParaRPr lang="en-US" sz="3600" b="1" dirty="0">
              <a:solidFill>
                <a:srgbClr val="FFFFFF"/>
              </a:solidFill>
              <a:latin typeface="Arial" panose="020B0604020202020204" pitchFamily="34" charset="0"/>
              <a:cs typeface="Arial" panose="020B0604020202020204" pitchFamily="34" charset="0"/>
            </a:endParaRPr>
          </a:p>
          <a:p>
            <a:pPr algn="ctr" eaLnBrk="0" hangingPunct="0">
              <a:defRPr/>
            </a:pPr>
            <a:endParaRPr lang="en-US" sz="8000" b="1" dirty="0">
              <a:solidFill>
                <a:srgbClr val="FFFFFF"/>
              </a:solidFill>
              <a:latin typeface="Arial" panose="020B0604020202020204" pitchFamily="34" charset="0"/>
              <a:cs typeface="Arial" panose="020B0604020202020204" pitchFamily="34" charset="0"/>
            </a:endParaRPr>
          </a:p>
          <a:p>
            <a:pPr algn="ctr" eaLnBrk="0" hangingPunct="0">
              <a:defRPr/>
            </a:pPr>
            <a:endParaRPr lang="en-US" sz="8000" b="1" dirty="0">
              <a:solidFill>
                <a:srgbClr val="FFFFFF"/>
              </a:solidFill>
              <a:latin typeface="Arial" panose="020B0604020202020204" pitchFamily="34" charset="0"/>
              <a:cs typeface="Arial" panose="020B0604020202020204" pitchFamily="34" charset="0"/>
            </a:endParaRPr>
          </a:p>
        </p:txBody>
      </p:sp>
      <p:sp>
        <p:nvSpPr>
          <p:cNvPr id="3" name="Rectangle 2"/>
          <p:cNvSpPr/>
          <p:nvPr/>
        </p:nvSpPr>
        <p:spPr>
          <a:xfrm>
            <a:off x="228600" y="5450080"/>
            <a:ext cx="5715000" cy="1015663"/>
          </a:xfrm>
          <a:prstGeom prst="rect">
            <a:avLst/>
          </a:prstGeom>
        </p:spPr>
        <p:txBody>
          <a:bodyPr wrap="square">
            <a:spAutoFit/>
          </a:bodyPr>
          <a:lstStyle/>
          <a:p>
            <a:r>
              <a:rPr lang="en-US" sz="2000" b="1" dirty="0">
                <a:solidFill>
                  <a:srgbClr val="FFFFFF"/>
                </a:solidFill>
                <a:latin typeface="Arial" panose="020B0604020202020204" pitchFamily="34" charset="0"/>
                <a:cs typeface="Arial" panose="020B0604020202020204" pitchFamily="34" charset="0"/>
              </a:rPr>
              <a:t>CCLI Song # 426298</a:t>
            </a:r>
          </a:p>
          <a:p>
            <a:r>
              <a:rPr lang="en-US" sz="2000" b="1" dirty="0">
                <a:solidFill>
                  <a:srgbClr val="FFFFFF"/>
                </a:solidFill>
                <a:latin typeface="Arial" panose="020B0604020202020204" pitchFamily="34" charset="0"/>
                <a:cs typeface="Arial" panose="020B0604020202020204" pitchFamily="34" charset="0"/>
              </a:rPr>
              <a:t>© 1990 Mercy / Vineyard Publishing</a:t>
            </a:r>
          </a:p>
          <a:p>
            <a:r>
              <a:rPr lang="en-US" sz="2000" b="1" dirty="0">
                <a:solidFill>
                  <a:srgbClr val="FFFFFF"/>
                </a:solidFill>
                <a:latin typeface="Arial" panose="020B0604020202020204" pitchFamily="34" charset="0"/>
                <a:cs typeface="Arial" panose="020B0604020202020204" pitchFamily="34" charset="0"/>
              </a:rPr>
              <a:t>CIC CCLI Licence # 277507</a:t>
            </a:r>
          </a:p>
        </p:txBody>
      </p:sp>
    </p:spTree>
    <p:extLst>
      <p:ext uri="{BB962C8B-B14F-4D97-AF65-F5344CB8AC3E}">
        <p14:creationId xmlns:p14="http://schemas.microsoft.com/office/powerpoint/2010/main" val="335337872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5122"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282198" y="304800"/>
            <a:ext cx="8861802" cy="413261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طهر قلبي</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دعني أكون كالذهب</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والفضة الثمينة</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طهر قلبي</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دعني أكون كالذهب</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الذهب النقي</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896670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394445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panose="020B0604020202020204" pitchFamily="34" charset="0"/>
                <a:ea typeface="ＭＳ Ｐゴシック"/>
                <a:cs typeface="Arial" panose="020B0604020202020204" pitchFamily="34" charset="0"/>
              </a:rPr>
              <a:t>Refiner</a:t>
            </a:r>
            <a:r>
              <a:rPr lang="uk-UA" sz="4000" b="1" dirty="0">
                <a:solidFill>
                  <a:srgbClr val="FFFFFF"/>
                </a:solidFill>
                <a:latin typeface="Arial" panose="020B0604020202020204" pitchFamily="34" charset="0"/>
                <a:ea typeface="ＭＳ Ｐゴシック"/>
                <a:cs typeface="Arial" panose="020B0604020202020204" pitchFamily="34" charset="0"/>
              </a:rPr>
              <a:t>'</a:t>
            </a:r>
            <a:r>
              <a:rPr lang="en-US" sz="4000" b="1" dirty="0">
                <a:solidFill>
                  <a:srgbClr val="FFFFFF"/>
                </a:solidFill>
                <a:latin typeface="Arial" panose="020B0604020202020204" pitchFamily="34" charset="0"/>
                <a:ea typeface="ＭＳ Ｐゴシック"/>
                <a:cs typeface="Arial" panose="020B0604020202020204" pitchFamily="34" charset="0"/>
              </a:rPr>
              <a:t>s fire My heart</a:t>
            </a:r>
            <a:r>
              <a:rPr lang="uk-UA" sz="4000" b="1" dirty="0">
                <a:solidFill>
                  <a:srgbClr val="FFFFFF"/>
                </a:solidFill>
                <a:latin typeface="Arial" panose="020B0604020202020204" pitchFamily="34" charset="0"/>
                <a:ea typeface="ＭＳ Ｐゴシック"/>
                <a:cs typeface="Arial" panose="020B0604020202020204" pitchFamily="34" charset="0"/>
              </a:rPr>
              <a:t>'</a:t>
            </a:r>
            <a:r>
              <a:rPr lang="en-US" sz="4000" b="1" dirty="0">
                <a:solidFill>
                  <a:srgbClr val="FFFFFF"/>
                </a:solidFill>
                <a:latin typeface="Arial" panose="020B0604020202020204" pitchFamily="34" charset="0"/>
                <a:ea typeface="ＭＳ Ｐゴシック"/>
                <a:cs typeface="Arial" panose="020B0604020202020204" pitchFamily="34" charset="0"/>
              </a:rPr>
              <a:t>s one desire Is to be holy Set apart for You Lord </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617176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اخترت أن أكون مقدساً</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مخصصاً لك سيدي</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مستعداً أن أعمل مشيئتك</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213899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طهر قلبي</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نقني من الداخل</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واجعلني مقدساً</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طهر قلبي</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نقني من الخطية</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في أعماقي</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7266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8640"/>
            <a:ext cx="9144000" cy="6324600"/>
          </a:xfrm>
          <a:prstGeom prst="rect">
            <a:avLst/>
          </a:prstGeom>
        </p:spPr>
      </p:pic>
      <p:sp>
        <p:nvSpPr>
          <p:cNvPr id="900098" name="Rectangle 2"/>
          <p:cNvSpPr>
            <a:spLocks noGrp="1" noChangeArrowheads="1"/>
          </p:cNvSpPr>
          <p:nvPr>
            <p:ph type="ctrTitle"/>
          </p:nvPr>
        </p:nvSpPr>
        <p:spPr>
          <a:xfrm>
            <a:off x="0" y="566124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 في عزرا</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260648"/>
            <a:ext cx="9144000"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يحول الله</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6512" y="1773238"/>
            <a:ext cx="2619387" cy="3219142"/>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spc="-100" dirty="0">
                <a:solidFill>
                  <a:srgbClr val="000000"/>
                </a:solidFill>
                <a:latin typeface="Arial" panose="020B0604020202020204" pitchFamily="34" charset="0"/>
                <a:ea typeface="ＭＳ Ｐゴシック" charset="0"/>
                <a:cs typeface="Arial" panose="020B0604020202020204" pitchFamily="34" charset="0"/>
              </a:rPr>
              <a:t>المسبيين</a:t>
            </a:r>
            <a:endParaRPr lang="en-US" sz="4000" b="1" spc="-10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860032" y="1773238"/>
            <a:ext cx="4283968" cy="3219142"/>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spc="-100" dirty="0">
                <a:solidFill>
                  <a:srgbClr val="000090"/>
                </a:solidFill>
                <a:latin typeface="Arial" panose="020B0604020202020204" pitchFamily="34" charset="0"/>
                <a:ea typeface="ＭＳ Ｐゴシック" charset="0"/>
                <a:cs typeface="Arial" panose="020B0604020202020204" pitchFamily="34" charset="0"/>
              </a:rPr>
              <a:t>عابدين</a:t>
            </a:r>
            <a:endParaRPr lang="en-US" sz="4000" b="1" spc="-100" dirty="0">
              <a:solidFill>
                <a:srgbClr val="000090"/>
              </a:solidFill>
              <a:latin typeface="Arial" panose="020B0604020202020204" pitchFamily="34" charset="0"/>
              <a:ea typeface="ＭＳ Ｐゴシック" charset="0"/>
              <a:cs typeface="Arial" panose="020B0604020202020204" pitchFamily="34" charset="0"/>
            </a:endParaRPr>
          </a:p>
        </p:txBody>
      </p:sp>
      <p:sp>
        <p:nvSpPr>
          <p:cNvPr id="7" name="Notched Right Arrow 6"/>
          <p:cNvSpPr/>
          <p:nvPr/>
        </p:nvSpPr>
        <p:spPr bwMode="auto">
          <a:xfrm>
            <a:off x="2128485"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eaLnBrk="0" hangingPunct="0"/>
            <a:r>
              <a:rPr lang="ar-JO" sz="5400" b="1" spc="-100" dirty="0">
                <a:solidFill>
                  <a:srgbClr val="000000"/>
                </a:solidFill>
                <a:latin typeface="Arial" panose="020B0604020202020204" pitchFamily="34" charset="0"/>
                <a:cs typeface="Arial" panose="020B0604020202020204" pitchFamily="34" charset="0"/>
              </a:rPr>
              <a:t>إلى</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709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mj-cs"/>
              </a:rPr>
              <a:t>Purify My Heart 1/1</a:t>
            </a:r>
            <a:endParaRPr lang="en-US" dirty="0">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394445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panose="020B0604020202020204" pitchFamily="34" charset="0"/>
                <a:ea typeface="ＭＳ Ｐゴシック"/>
                <a:cs typeface="+mn-cs"/>
              </a:rPr>
              <a:t>Refiner</a:t>
            </a:r>
            <a:r>
              <a:rPr lang="uk-UA" sz="4000" b="1" dirty="0">
                <a:solidFill>
                  <a:srgbClr val="FFFFFF"/>
                </a:solidFill>
                <a:latin typeface="Arial" panose="020B0604020202020204" pitchFamily="34" charset="0"/>
                <a:ea typeface="ＭＳ Ｐゴシック"/>
                <a:cs typeface="+mn-cs"/>
              </a:rPr>
              <a:t>'</a:t>
            </a:r>
            <a:r>
              <a:rPr lang="en-US" sz="4000" b="1" dirty="0">
                <a:solidFill>
                  <a:srgbClr val="FFFFFF"/>
                </a:solidFill>
                <a:latin typeface="Arial" panose="020B0604020202020204" pitchFamily="34" charset="0"/>
                <a:ea typeface="ＭＳ Ｐゴシック"/>
                <a:cs typeface="+mn-cs"/>
              </a:rPr>
              <a:t>s fire My heart</a:t>
            </a:r>
            <a:r>
              <a:rPr lang="uk-UA" sz="4000" b="1" dirty="0">
                <a:solidFill>
                  <a:srgbClr val="FFFFFF"/>
                </a:solidFill>
                <a:latin typeface="Arial" panose="020B0604020202020204" pitchFamily="34" charset="0"/>
                <a:ea typeface="ＭＳ Ｐゴシック"/>
                <a:cs typeface="+mn-cs"/>
              </a:rPr>
              <a:t>'</a:t>
            </a:r>
            <a:r>
              <a:rPr lang="en-US" sz="4000" b="1" dirty="0">
                <a:solidFill>
                  <a:srgbClr val="FFFFFF"/>
                </a:solidFill>
                <a:latin typeface="Arial" panose="020B0604020202020204" pitchFamily="34" charset="0"/>
                <a:ea typeface="ＭＳ Ｐゴシック"/>
                <a:cs typeface="+mn-cs"/>
              </a:rPr>
              <a:t>s one desire Is to be holy Set apart for You Lord </a:t>
            </a:r>
            <a:endParaRPr lang="en-US" sz="4000"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413288338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اخترت أن أكون مقدساً</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مخصصاً لك سيدي</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مستعداً أن أعمل مشيئتك</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9541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mj-cs"/>
              </a:rPr>
              <a:t>Purify My Heart 1/1</a:t>
            </a:r>
            <a:endParaRPr lang="en-US" dirty="0">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394445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panose="020B0604020202020204" pitchFamily="34" charset="0"/>
                <a:ea typeface="ＭＳ Ｐゴシック"/>
                <a:cs typeface="+mn-cs"/>
              </a:rPr>
              <a:t>Refiner</a:t>
            </a:r>
            <a:r>
              <a:rPr lang="uk-UA" sz="4000" b="1" dirty="0">
                <a:solidFill>
                  <a:srgbClr val="FFFFFF"/>
                </a:solidFill>
                <a:latin typeface="Arial" panose="020B0604020202020204" pitchFamily="34" charset="0"/>
                <a:ea typeface="ＭＳ Ｐゴシック"/>
                <a:cs typeface="+mn-cs"/>
              </a:rPr>
              <a:t>'</a:t>
            </a:r>
            <a:r>
              <a:rPr lang="en-US" sz="4000" b="1" dirty="0">
                <a:solidFill>
                  <a:srgbClr val="FFFFFF"/>
                </a:solidFill>
                <a:latin typeface="Arial" panose="020B0604020202020204" pitchFamily="34" charset="0"/>
                <a:ea typeface="ＭＳ Ｐゴシック"/>
                <a:cs typeface="+mn-cs"/>
              </a:rPr>
              <a:t>s fire My heart</a:t>
            </a:r>
            <a:r>
              <a:rPr lang="uk-UA" sz="4000" b="1" dirty="0">
                <a:solidFill>
                  <a:srgbClr val="FFFFFF"/>
                </a:solidFill>
                <a:latin typeface="Arial" panose="020B0604020202020204" pitchFamily="34" charset="0"/>
                <a:ea typeface="ＭＳ Ｐゴシック"/>
                <a:cs typeface="+mn-cs"/>
              </a:rPr>
              <a:t>'</a:t>
            </a:r>
            <a:r>
              <a:rPr lang="en-US" sz="4000" b="1" dirty="0">
                <a:solidFill>
                  <a:srgbClr val="FFFFFF"/>
                </a:solidFill>
                <a:latin typeface="Arial" panose="020B0604020202020204" pitchFamily="34" charset="0"/>
                <a:ea typeface="ＭＳ Ｐゴシック"/>
                <a:cs typeface="+mn-cs"/>
              </a:rPr>
              <a:t>s one desire Is to be holy Set apart for You Lord </a:t>
            </a:r>
            <a:endParaRPr lang="en-US" sz="4000"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154395984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اخترت أن أكون مقدساً</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مخصصاً لك سيدي</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مستعداً أن أعمل مشيئتك</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892793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مستعداً أن أعمل مشيئتك</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549870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randomBar dir="vert"/>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dirty="0">
                <a:solidFill>
                  <a:srgbClr val="FFFFFF"/>
                </a:solidFill>
                <a:ea typeface="ＭＳ Ｐゴシック" charset="0"/>
              </a:rPr>
              <a:t>      مسح العهد القديم</a:t>
            </a:r>
            <a:r>
              <a:rPr lang="en-US" sz="3200" dirty="0">
                <a:solidFill>
                  <a:srgbClr val="FFFFFF"/>
                </a:solidFill>
                <a:ea typeface="ＭＳ Ｐゴシック" charset="0"/>
              </a:rPr>
              <a:t>at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000" b="1" dirty="0">
                <a:solidFill>
                  <a:srgbClr val="FFFFFF"/>
                </a:solidFill>
                <a:latin typeface="Arial" panose="020B0604020202020204" pitchFamily="34" charset="0"/>
                <a:cs typeface="Arial" panose="020B0604020202020204" pitchFamily="34" charset="0"/>
              </a:rPr>
              <a:t>أحصل على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2708268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6766"/>
          </a:xfrm>
          <a:prstGeom prst="rect">
            <a:avLst/>
          </a:prstGeom>
        </p:spPr>
      </p:pic>
      <p:sp>
        <p:nvSpPr>
          <p:cNvPr id="900098" name="Rectangle 2"/>
          <p:cNvSpPr>
            <a:spLocks noGrp="1" noChangeArrowheads="1"/>
          </p:cNvSpPr>
          <p:nvPr>
            <p:ph type="ctrTitle"/>
          </p:nvPr>
        </p:nvSpPr>
        <p:spPr>
          <a:xfrm>
            <a:off x="14158" y="4249430"/>
            <a:ext cx="9144000" cy="2592288"/>
          </a:xfrm>
          <a:effectLst>
            <a:outerShdw blurRad="63500" dist="35921" dir="2700000" algn="ctr" rotWithShape="0">
              <a:schemeClr val="tx2">
                <a:alpha val="74998"/>
              </a:schemeClr>
            </a:outerShdw>
          </a:effectLst>
        </p:spPr>
        <p:txBody>
          <a:bodyPr/>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ما الذي سيتغير في حياتك إذا كان هدفك الرئيسي في الحياة هوالعبادة؟</a:t>
            </a:r>
            <a:r>
              <a:rPr lang="en-US" sz="4800" dirty="0">
                <a:effectLst>
                  <a:glow rad="127000">
                    <a:schemeClr val="tx1"/>
                  </a:glow>
                </a:effectLst>
                <a:ea typeface="ＭＳ Ｐゴシック" charset="0"/>
              </a:rPr>
              <a:t> </a:t>
            </a:r>
          </a:p>
        </p:txBody>
      </p:sp>
    </p:spTree>
    <p:extLst>
      <p:ext uri="{BB962C8B-B14F-4D97-AF65-F5344CB8AC3E}">
        <p14:creationId xmlns:p14="http://schemas.microsoft.com/office/powerpoint/2010/main" val="1673601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908720"/>
            <a:ext cx="9144000" cy="5143500"/>
          </a:xfrm>
          <a:prstGeom prst="rect">
            <a:avLst/>
          </a:prstGeom>
        </p:spPr>
      </p:pic>
      <p:sp>
        <p:nvSpPr>
          <p:cNvPr id="192514" name="Rectangle 2"/>
          <p:cNvSpPr>
            <a:spLocks noGrp="1" noChangeArrowheads="1"/>
          </p:cNvSpPr>
          <p:nvPr>
            <p:ph type="title"/>
          </p:nvPr>
        </p:nvSpPr>
        <p:spPr>
          <a:xfrm>
            <a:off x="38100" y="44450"/>
            <a:ext cx="9070975" cy="864270"/>
          </a:xfrm>
        </p:spPr>
        <p:txBody>
          <a:bodyPr/>
          <a:lstStyle/>
          <a:p>
            <a:pPr algn="ctr" eaLnBrk="1" hangingPunct="1">
              <a:defRPr/>
            </a:pPr>
            <a:r>
              <a:rPr lang="ar-JO" dirty="0">
                <a:solidFill>
                  <a:srgbClr val="FFFFFF"/>
                </a:solidFill>
                <a:effectLst>
                  <a:glow rad="228600">
                    <a:schemeClr val="tx1"/>
                  </a:glow>
                </a:effectLst>
                <a:ea typeface="+mj-ea"/>
              </a:rPr>
              <a:t>التطبيق</a:t>
            </a:r>
            <a:endParaRPr lang="en-US" dirty="0">
              <a:solidFill>
                <a:srgbClr val="FFFFFF"/>
              </a:solidFill>
              <a:effectLst>
                <a:glow rad="228600">
                  <a:schemeClr val="tx1"/>
                </a:glow>
              </a:effectLst>
              <a:ea typeface="+mj-ea"/>
            </a:endParaRPr>
          </a:p>
        </p:txBody>
      </p:sp>
      <p:sp>
        <p:nvSpPr>
          <p:cNvPr id="151555" name="Rectangle 3"/>
          <p:cNvSpPr>
            <a:spLocks noGrp="1" noChangeArrowheads="1"/>
          </p:cNvSpPr>
          <p:nvPr>
            <p:ph idx="1"/>
          </p:nvPr>
        </p:nvSpPr>
        <p:spPr>
          <a:xfrm>
            <a:off x="3347864" y="2276872"/>
            <a:ext cx="5688632" cy="3312368"/>
          </a:xfrm>
        </p:spPr>
        <p:txBody>
          <a:bodyPr/>
          <a:lstStyle/>
          <a:p>
            <a:pPr algn="ctr" eaLnBrk="1" hangingPunct="1">
              <a:buFont typeface="Wingdings" charset="0"/>
              <a:buNone/>
            </a:pPr>
            <a:r>
              <a:rPr lang="ar-JO" altLang="zh-CN" sz="4400" dirty="0">
                <a:solidFill>
                  <a:srgbClr val="FFFFFF"/>
                </a:solidFill>
                <a:effectLst>
                  <a:glow rad="228600">
                    <a:schemeClr val="tx1"/>
                  </a:glow>
                </a:effectLst>
                <a:ea typeface="ＭＳ Ｐゴシック" charset="0"/>
              </a:rPr>
              <a:t>استرداد المؤمن التائب لله يتطلب </a:t>
            </a:r>
            <a:r>
              <a:rPr lang="ar-JO" altLang="zh-CN" sz="4400" dirty="0">
                <a:solidFill>
                  <a:srgbClr val="FFFF00"/>
                </a:solidFill>
                <a:effectLst>
                  <a:glow rad="228600">
                    <a:schemeClr val="tx1"/>
                  </a:glow>
                </a:effectLst>
                <a:ea typeface="ＭＳ Ｐゴシック" charset="0"/>
              </a:rPr>
              <a:t>عملاً </a:t>
            </a:r>
            <a:endParaRPr lang="en-US" altLang="zh-CN" sz="4400" dirty="0">
              <a:solidFill>
                <a:srgbClr val="FFFF00"/>
              </a:solidFill>
              <a:effectLst>
                <a:glow rad="228600">
                  <a:schemeClr val="tx1"/>
                </a:glow>
              </a:effectLst>
              <a:ea typeface="ＭＳ Ｐゴシック" charset="0"/>
            </a:endParaRPr>
          </a:p>
        </p:txBody>
      </p:sp>
      <p:sp>
        <p:nvSpPr>
          <p:cNvPr id="151556"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289</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37383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animEffect transition="in" filter="blinds(horizontal)">
                                      <p:cBhvr>
                                        <p:cTn id="7" dur="500"/>
                                        <p:tgtEl>
                                          <p:spTgt spid="151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22488" y="2697587"/>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7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الهيكل</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0240" y="65344"/>
            <a:ext cx="70403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289</a:t>
            </a:r>
          </a:p>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39</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70494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612023"/>
      </p:ext>
    </p:extLst>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b="1" dirty="0">
              <a:latin typeface="Arial" panose="020B0604020202020204" pitchFamily="34" charset="0"/>
              <a:cs typeface="Arial" panose="020B0604020202020204" pitchFamily="34" charset="0"/>
            </a:endParaRPr>
          </a:p>
        </p:txBody>
      </p:sp>
      <p:sp>
        <p:nvSpPr>
          <p:cNvPr id="48131" name="AutoShape 3"/>
          <p:cNvSpPr>
            <a:spLocks noChangeArrowheads="1"/>
          </p:cNvSpPr>
          <p:nvPr/>
        </p:nvSpPr>
        <p:spPr bwMode="auto">
          <a:xfrm>
            <a:off x="4876800" y="1143000"/>
            <a:ext cx="762000" cy="2105025"/>
          </a:xfrm>
          <a:prstGeom prst="downArrow">
            <a:avLst>
              <a:gd name="adj1" fmla="val 50000"/>
              <a:gd name="adj2" fmla="val 69063"/>
            </a:avLst>
          </a:prstGeom>
          <a:solidFill>
            <a:srgbClr val="FF66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48132" name="Oval 4"/>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48133" name="Oval 5"/>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48134" name="Line 6"/>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48135" name="Line 7"/>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48136" name="Line 8"/>
          <p:cNvSpPr>
            <a:spLocks noChangeShapeType="1"/>
          </p:cNvSpPr>
          <p:nvPr/>
        </p:nvSpPr>
        <p:spPr bwMode="auto">
          <a:xfrm>
            <a:off x="3524250" y="3044825"/>
            <a:ext cx="0" cy="1219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48137" name="Line 9"/>
          <p:cNvSpPr>
            <a:spLocks noChangeShapeType="1"/>
          </p:cNvSpPr>
          <p:nvPr/>
        </p:nvSpPr>
        <p:spPr bwMode="auto">
          <a:xfrm>
            <a:off x="4562475" y="2574925"/>
            <a:ext cx="0" cy="16891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48138" name="Line 10"/>
          <p:cNvSpPr>
            <a:spLocks noChangeShapeType="1"/>
          </p:cNvSpPr>
          <p:nvPr/>
        </p:nvSpPr>
        <p:spPr bwMode="auto">
          <a:xfrm flipH="1">
            <a:off x="5600700" y="2149475"/>
            <a:ext cx="0" cy="211455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48139" name="Line 11"/>
          <p:cNvSpPr>
            <a:spLocks noChangeShapeType="1"/>
          </p:cNvSpPr>
          <p:nvPr/>
        </p:nvSpPr>
        <p:spPr bwMode="auto">
          <a:xfrm>
            <a:off x="6638925" y="3149600"/>
            <a:ext cx="0" cy="11144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48140" name="Line 12"/>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nvGrpSpPr>
          <p:cNvPr id="57356" name="Group 13"/>
          <p:cNvGrpSpPr>
            <a:grpSpLocks/>
          </p:cNvGrpSpPr>
          <p:nvPr/>
        </p:nvGrpSpPr>
        <p:grpSpPr bwMode="auto">
          <a:xfrm>
            <a:off x="457200" y="3825875"/>
            <a:ext cx="8229600" cy="0"/>
            <a:chOff x="288" y="2208"/>
            <a:chExt cx="5184" cy="0"/>
          </a:xfrm>
        </p:grpSpPr>
        <p:sp>
          <p:nvSpPr>
            <p:cNvPr id="48142" name="Line 14"/>
            <p:cNvSpPr>
              <a:spLocks noChangeShapeType="1"/>
            </p:cNvSpPr>
            <p:nvPr/>
          </p:nvSpPr>
          <p:spPr bwMode="auto">
            <a:xfrm>
              <a:off x="1230" y="2208"/>
              <a:ext cx="3786" cy="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7376" name="Line 15"/>
            <p:cNvSpPr>
              <a:spLocks noChangeShapeType="1"/>
            </p:cNvSpPr>
            <p:nvPr/>
          </p:nvSpPr>
          <p:spPr bwMode="auto">
            <a:xfrm>
              <a:off x="288" y="2208"/>
              <a:ext cx="5184" cy="0"/>
            </a:xfrm>
            <a:prstGeom prst="line">
              <a:avLst/>
            </a:prstGeom>
            <a:noFill/>
            <a:ln w="76200">
              <a:solidFill>
                <a:srgbClr val="FF0000"/>
              </a:solidFill>
              <a:prstDash val="sysDot"/>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grpSp>
      <p:grpSp>
        <p:nvGrpSpPr>
          <p:cNvPr id="57357" name="Group 16"/>
          <p:cNvGrpSpPr>
            <a:grpSpLocks/>
          </p:cNvGrpSpPr>
          <p:nvPr/>
        </p:nvGrpSpPr>
        <p:grpSpPr bwMode="auto">
          <a:xfrm>
            <a:off x="2286000" y="4435475"/>
            <a:ext cx="5581650" cy="1570038"/>
            <a:chOff x="1440" y="2794"/>
            <a:chExt cx="3516" cy="989"/>
          </a:xfrm>
        </p:grpSpPr>
        <p:sp>
          <p:nvSpPr>
            <p:cNvPr id="48145" name="Text Box 17"/>
            <p:cNvSpPr txBox="1">
              <a:spLocks noChangeArrowheads="1"/>
            </p:cNvSpPr>
            <p:nvPr/>
          </p:nvSpPr>
          <p:spPr bwMode="auto">
            <a:xfrm>
              <a:off x="4044"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b="1" dirty="0">
                  <a:latin typeface="Arial" panose="020B0604020202020204" pitchFamily="34" charset="0"/>
                  <a:ea typeface="+mn-ea"/>
                  <a:cs typeface="Arial" panose="020B0604020202020204" pitchFamily="34" charset="0"/>
                </a:rPr>
                <a:t>1000</a:t>
              </a:r>
              <a:endParaRPr lang="en-US" b="1" dirty="0">
                <a:latin typeface="Arial" panose="020B0604020202020204" pitchFamily="34" charset="0"/>
                <a:ea typeface="+mn-ea"/>
                <a:cs typeface="Arial" panose="020B0604020202020204" pitchFamily="34" charset="0"/>
              </a:endParaRPr>
            </a:p>
          </p:txBody>
        </p:sp>
        <p:sp>
          <p:nvSpPr>
            <p:cNvPr id="48146" name="Text Box 18"/>
            <p:cNvSpPr txBox="1">
              <a:spLocks noChangeArrowheads="1"/>
            </p:cNvSpPr>
            <p:nvPr/>
          </p:nvSpPr>
          <p:spPr bwMode="auto">
            <a:xfrm>
              <a:off x="4716"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b="1" dirty="0">
                  <a:latin typeface="Arial" panose="020B0604020202020204" pitchFamily="34" charset="0"/>
                  <a:ea typeface="+mn-ea"/>
                  <a:cs typeface="Arial" panose="020B0604020202020204" pitchFamily="34" charset="0"/>
                </a:rPr>
                <a:t>2000</a:t>
              </a:r>
              <a:endParaRPr lang="en-US" b="1" dirty="0">
                <a:latin typeface="Arial" panose="020B0604020202020204" pitchFamily="34" charset="0"/>
                <a:ea typeface="+mn-ea"/>
                <a:cs typeface="Arial" panose="020B0604020202020204" pitchFamily="34" charset="0"/>
              </a:endParaRPr>
            </a:p>
          </p:txBody>
        </p:sp>
        <p:sp>
          <p:nvSpPr>
            <p:cNvPr id="48147" name="Text Box 19"/>
            <p:cNvSpPr txBox="1">
              <a:spLocks noChangeArrowheads="1"/>
            </p:cNvSpPr>
            <p:nvPr/>
          </p:nvSpPr>
          <p:spPr bwMode="auto">
            <a:xfrm>
              <a:off x="3420" y="2794"/>
              <a:ext cx="240" cy="291"/>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b="1" dirty="0">
                  <a:latin typeface="Arial" panose="020B0604020202020204" pitchFamily="34" charset="0"/>
                  <a:ea typeface="+mn-ea"/>
                  <a:cs typeface="Arial" panose="020B0604020202020204" pitchFamily="34" charset="0"/>
                </a:rPr>
                <a:t>0</a:t>
              </a:r>
              <a:endParaRPr lang="en-US" b="1" dirty="0">
                <a:latin typeface="Arial" panose="020B0604020202020204" pitchFamily="34" charset="0"/>
                <a:ea typeface="+mn-ea"/>
                <a:cs typeface="Arial" panose="020B0604020202020204" pitchFamily="34" charset="0"/>
              </a:endParaRPr>
            </a:p>
          </p:txBody>
        </p:sp>
        <p:sp>
          <p:nvSpPr>
            <p:cNvPr id="48148" name="Text Box 20"/>
            <p:cNvSpPr txBox="1">
              <a:spLocks noChangeArrowheads="1"/>
            </p:cNvSpPr>
            <p:nvPr/>
          </p:nvSpPr>
          <p:spPr bwMode="auto">
            <a:xfrm>
              <a:off x="2748"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b="1" dirty="0">
                  <a:latin typeface="Arial" panose="020B0604020202020204" pitchFamily="34" charset="0"/>
                  <a:ea typeface="+mn-ea"/>
                  <a:cs typeface="Arial" panose="020B0604020202020204" pitchFamily="34" charset="0"/>
                </a:rPr>
                <a:t>1000</a:t>
              </a:r>
              <a:endParaRPr lang="en-US" b="1" dirty="0">
                <a:latin typeface="Arial" panose="020B0604020202020204" pitchFamily="34" charset="0"/>
                <a:ea typeface="+mn-ea"/>
                <a:cs typeface="Arial" panose="020B0604020202020204" pitchFamily="34" charset="0"/>
              </a:endParaRPr>
            </a:p>
          </p:txBody>
        </p:sp>
        <p:sp>
          <p:nvSpPr>
            <p:cNvPr id="48149" name="Text Box 21"/>
            <p:cNvSpPr txBox="1">
              <a:spLocks noChangeArrowheads="1"/>
            </p:cNvSpPr>
            <p:nvPr/>
          </p:nvSpPr>
          <p:spPr bwMode="auto">
            <a:xfrm>
              <a:off x="2124"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b="1" dirty="0">
                  <a:latin typeface="Arial" panose="020B0604020202020204" pitchFamily="34" charset="0"/>
                  <a:ea typeface="+mn-ea"/>
                  <a:cs typeface="Arial" panose="020B0604020202020204" pitchFamily="34" charset="0"/>
                </a:rPr>
                <a:t>2000</a:t>
              </a:r>
              <a:endParaRPr lang="en-US" b="1" dirty="0">
                <a:latin typeface="Arial" panose="020B0604020202020204" pitchFamily="34" charset="0"/>
                <a:ea typeface="+mn-ea"/>
                <a:cs typeface="Arial" panose="020B0604020202020204" pitchFamily="34" charset="0"/>
              </a:endParaRPr>
            </a:p>
          </p:txBody>
        </p:sp>
        <p:sp>
          <p:nvSpPr>
            <p:cNvPr id="48150" name="Text Box 22"/>
            <p:cNvSpPr txBox="1">
              <a:spLocks noChangeArrowheads="1"/>
            </p:cNvSpPr>
            <p:nvPr/>
          </p:nvSpPr>
          <p:spPr bwMode="auto">
            <a:xfrm>
              <a:off x="1440"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b="1" dirty="0">
                  <a:latin typeface="Arial" panose="020B0604020202020204" pitchFamily="34" charset="0"/>
                  <a:ea typeface="+mn-ea"/>
                  <a:cs typeface="Arial" panose="020B0604020202020204" pitchFamily="34" charset="0"/>
                </a:rPr>
                <a:t>3000</a:t>
              </a:r>
              <a:endParaRPr lang="en-US" b="1" dirty="0">
                <a:latin typeface="Arial" panose="020B0604020202020204" pitchFamily="34" charset="0"/>
                <a:ea typeface="+mn-ea"/>
                <a:cs typeface="Arial" panose="020B0604020202020204" pitchFamily="34" charset="0"/>
              </a:endParaRPr>
            </a:p>
          </p:txBody>
        </p:sp>
      </p:grpSp>
      <p:sp>
        <p:nvSpPr>
          <p:cNvPr id="48151" name="Text Box 23"/>
          <p:cNvSpPr txBox="1">
            <a:spLocks noChangeArrowheads="1"/>
          </p:cNvSpPr>
          <p:nvPr/>
        </p:nvSpPr>
        <p:spPr bwMode="auto">
          <a:xfrm>
            <a:off x="381000" y="2743200"/>
            <a:ext cx="24384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latin typeface="Arial" panose="020B0604020202020204" pitchFamily="34" charset="0"/>
                <a:ea typeface="+mn-ea"/>
                <a:cs typeface="Arial" panose="020B0604020202020204" pitchFamily="34" charset="0"/>
              </a:rPr>
              <a:t>الطوفان</a:t>
            </a:r>
            <a:endParaRPr lang="en-US" sz="3200" b="1" dirty="0">
              <a:latin typeface="Arial" panose="020B0604020202020204" pitchFamily="34" charset="0"/>
              <a:ea typeface="+mn-ea"/>
              <a:cs typeface="Arial" panose="020B0604020202020204" pitchFamily="34" charset="0"/>
            </a:endParaRPr>
          </a:p>
        </p:txBody>
      </p:sp>
      <p:sp>
        <p:nvSpPr>
          <p:cNvPr id="48152" name="Text Box 24"/>
          <p:cNvSpPr txBox="1">
            <a:spLocks noChangeArrowheads="1"/>
          </p:cNvSpPr>
          <p:nvPr/>
        </p:nvSpPr>
        <p:spPr bwMode="auto">
          <a:xfrm>
            <a:off x="-609600" y="5591175"/>
            <a:ext cx="3276600" cy="584200"/>
          </a:xfrm>
          <a:prstGeom prst="rect">
            <a:avLst/>
          </a:prstGeom>
          <a:noFill/>
          <a:ln w="9525">
            <a:noFill/>
            <a:miter lim="800000"/>
            <a:headEnd/>
            <a:tailEnd/>
          </a:ln>
          <a:effectLst/>
        </p:spPr>
        <p:txBody>
          <a:bodyPr>
            <a:spAutoFit/>
          </a:bodyPr>
          <a:lstStyle/>
          <a:p>
            <a:pPr algn="ctr">
              <a:spcBef>
                <a:spcPct val="50000"/>
              </a:spcBef>
              <a:defRPr/>
            </a:pPr>
            <a:r>
              <a:rPr lang="ar-JO" sz="3200" b="1" dirty="0">
                <a:solidFill>
                  <a:srgbClr val="FF9933"/>
                </a:solidFill>
                <a:latin typeface="Arial" panose="020B0604020202020204" pitchFamily="34" charset="0"/>
                <a:ea typeface="+mn-ea"/>
                <a:cs typeface="Arial" panose="020B0604020202020204" pitchFamily="34" charset="0"/>
              </a:rPr>
              <a:t>الخليقة</a:t>
            </a:r>
            <a:endParaRPr lang="en-US" sz="3200" b="1" dirty="0">
              <a:solidFill>
                <a:srgbClr val="FF9933"/>
              </a:solidFill>
              <a:latin typeface="Arial" panose="020B0604020202020204" pitchFamily="34" charset="0"/>
              <a:ea typeface="+mn-ea"/>
              <a:cs typeface="Arial" panose="020B0604020202020204" pitchFamily="34" charset="0"/>
            </a:endParaRPr>
          </a:p>
        </p:txBody>
      </p:sp>
      <p:sp>
        <p:nvSpPr>
          <p:cNvPr id="48153" name="Text Box 25"/>
          <p:cNvSpPr txBox="1">
            <a:spLocks noChangeArrowheads="1"/>
          </p:cNvSpPr>
          <p:nvPr/>
        </p:nvSpPr>
        <p:spPr bwMode="auto">
          <a:xfrm>
            <a:off x="2362200" y="2438400"/>
            <a:ext cx="23622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latin typeface="Arial" panose="020B0604020202020204" pitchFamily="34" charset="0"/>
                <a:ea typeface="+mn-ea"/>
                <a:cs typeface="Arial" panose="020B0604020202020204" pitchFamily="34" charset="0"/>
              </a:rPr>
              <a:t>إبراهيم</a:t>
            </a:r>
            <a:endParaRPr lang="en-US" sz="3200" b="1" dirty="0">
              <a:latin typeface="Arial" panose="020B0604020202020204" pitchFamily="34" charset="0"/>
              <a:ea typeface="+mn-ea"/>
              <a:cs typeface="Arial" panose="020B0604020202020204" pitchFamily="34" charset="0"/>
            </a:endParaRPr>
          </a:p>
        </p:txBody>
      </p:sp>
      <p:sp>
        <p:nvSpPr>
          <p:cNvPr id="48154" name="Text Box 26"/>
          <p:cNvSpPr txBox="1">
            <a:spLocks noChangeArrowheads="1"/>
          </p:cNvSpPr>
          <p:nvPr/>
        </p:nvSpPr>
        <p:spPr bwMode="auto">
          <a:xfrm>
            <a:off x="4572000" y="1568450"/>
            <a:ext cx="20574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latin typeface="Arial" panose="020B0604020202020204" pitchFamily="34" charset="0"/>
                <a:ea typeface="+mn-ea"/>
                <a:cs typeface="Arial" panose="020B0604020202020204" pitchFamily="34" charset="0"/>
              </a:rPr>
              <a:t>يسوع</a:t>
            </a:r>
            <a:endParaRPr lang="en-US" sz="3200" b="1" dirty="0">
              <a:latin typeface="Arial" panose="020B0604020202020204" pitchFamily="34" charset="0"/>
              <a:ea typeface="+mn-ea"/>
              <a:cs typeface="Arial" panose="020B0604020202020204" pitchFamily="34" charset="0"/>
            </a:endParaRPr>
          </a:p>
        </p:txBody>
      </p:sp>
      <p:sp>
        <p:nvSpPr>
          <p:cNvPr id="48155" name="Text Box 27"/>
          <p:cNvSpPr txBox="1">
            <a:spLocks noChangeArrowheads="1"/>
          </p:cNvSpPr>
          <p:nvPr/>
        </p:nvSpPr>
        <p:spPr bwMode="auto">
          <a:xfrm>
            <a:off x="6781800" y="2667000"/>
            <a:ext cx="1752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latin typeface="Arial" panose="020B0604020202020204" pitchFamily="34" charset="0"/>
                <a:ea typeface="+mn-ea"/>
                <a:cs typeface="Arial" panose="020B0604020202020204" pitchFamily="34" charset="0"/>
              </a:rPr>
              <a:t>اليوم</a:t>
            </a:r>
            <a:endParaRPr lang="en-US" sz="3200" b="1" dirty="0">
              <a:latin typeface="Arial" panose="020B0604020202020204" pitchFamily="34" charset="0"/>
              <a:ea typeface="+mn-ea"/>
              <a:cs typeface="Arial" panose="020B0604020202020204" pitchFamily="34" charset="0"/>
            </a:endParaRPr>
          </a:p>
        </p:txBody>
      </p:sp>
      <p:sp>
        <p:nvSpPr>
          <p:cNvPr id="48156" name="Text Box 28"/>
          <p:cNvSpPr txBox="1">
            <a:spLocks noChangeArrowheads="1"/>
          </p:cNvSpPr>
          <p:nvPr/>
        </p:nvSpPr>
        <p:spPr bwMode="auto">
          <a:xfrm>
            <a:off x="6705600" y="5591175"/>
            <a:ext cx="2438400" cy="1077218"/>
          </a:xfrm>
          <a:prstGeom prst="rect">
            <a:avLst/>
          </a:prstGeom>
          <a:noFill/>
          <a:ln w="9525">
            <a:noFill/>
            <a:miter lim="800000"/>
            <a:headEnd/>
            <a:tailEnd/>
          </a:ln>
          <a:effectLst/>
        </p:spPr>
        <p:txBody>
          <a:bodyPr>
            <a:spAutoFit/>
          </a:bodyPr>
          <a:lstStyle/>
          <a:p>
            <a:pPr algn="r">
              <a:spcBef>
                <a:spcPct val="50000"/>
              </a:spcBef>
              <a:defRPr/>
            </a:pPr>
            <a:r>
              <a:rPr lang="ar-JO" sz="3200" b="1" dirty="0">
                <a:solidFill>
                  <a:srgbClr val="FF9933"/>
                </a:solidFill>
                <a:latin typeface="Arial" panose="020B0604020202020204" pitchFamily="34" charset="0"/>
                <a:ea typeface="+mn-ea"/>
                <a:cs typeface="Arial" panose="020B0604020202020204" pitchFamily="34" charset="0"/>
              </a:rPr>
              <a:t>الخليقة    الجديدة</a:t>
            </a:r>
            <a:endParaRPr lang="en-US" sz="3200" b="1" dirty="0">
              <a:solidFill>
                <a:srgbClr val="FF9933"/>
              </a:solidFill>
              <a:latin typeface="Arial" panose="020B0604020202020204" pitchFamily="34" charset="0"/>
              <a:ea typeface="+mn-ea"/>
              <a:cs typeface="Arial" panose="020B0604020202020204" pitchFamily="34" charset="0"/>
            </a:endParaRPr>
          </a:p>
        </p:txBody>
      </p:sp>
      <p:grpSp>
        <p:nvGrpSpPr>
          <p:cNvPr id="30741" name="Group 29"/>
          <p:cNvGrpSpPr>
            <a:grpSpLocks/>
          </p:cNvGrpSpPr>
          <p:nvPr/>
        </p:nvGrpSpPr>
        <p:grpSpPr bwMode="auto">
          <a:xfrm>
            <a:off x="5715000" y="3429000"/>
            <a:ext cx="1828800" cy="762000"/>
            <a:chOff x="3648" y="1824"/>
            <a:chExt cx="1152" cy="480"/>
          </a:xfrm>
          <a:solidFill>
            <a:srgbClr val="0000FF"/>
          </a:solidFill>
        </p:grpSpPr>
        <p:sp>
          <p:nvSpPr>
            <p:cNvPr id="48158" name="Oval 30"/>
            <p:cNvSpPr>
              <a:spLocks noChangeArrowheads="1"/>
            </p:cNvSpPr>
            <p:nvPr/>
          </p:nvSpPr>
          <p:spPr bwMode="auto">
            <a:xfrm>
              <a:off x="3648" y="1824"/>
              <a:ext cx="1152" cy="480"/>
            </a:xfrm>
            <a:prstGeom prst="ellipse">
              <a:avLst/>
            </a:prstGeom>
            <a:grp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48159" name="Text Box 31"/>
            <p:cNvSpPr txBox="1">
              <a:spLocks noChangeArrowheads="1"/>
            </p:cNvSpPr>
            <p:nvPr/>
          </p:nvSpPr>
          <p:spPr bwMode="auto">
            <a:xfrm>
              <a:off x="3720" y="1872"/>
              <a:ext cx="1008" cy="33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800" b="1" dirty="0">
                  <a:latin typeface="Arial" panose="020B0604020202020204" pitchFamily="34" charset="0"/>
                  <a:ea typeface="+mn-ea"/>
                  <a:cs typeface="Arial" panose="020B0604020202020204" pitchFamily="34" charset="0"/>
                </a:rPr>
                <a:t>الكنيسة</a:t>
              </a:r>
              <a:endParaRPr lang="en-US" sz="2800" b="1" dirty="0">
                <a:latin typeface="Arial" panose="020B0604020202020204" pitchFamily="34" charset="0"/>
                <a:ea typeface="+mn-ea"/>
                <a:cs typeface="Arial" panose="020B0604020202020204" pitchFamily="34" charset="0"/>
              </a:endParaRPr>
            </a:p>
          </p:txBody>
        </p:sp>
      </p:grpSp>
      <p:grpSp>
        <p:nvGrpSpPr>
          <p:cNvPr id="30742" name="Group 32"/>
          <p:cNvGrpSpPr>
            <a:grpSpLocks/>
          </p:cNvGrpSpPr>
          <p:nvPr/>
        </p:nvGrpSpPr>
        <p:grpSpPr bwMode="auto">
          <a:xfrm>
            <a:off x="4491038" y="3200400"/>
            <a:ext cx="1219200" cy="609600"/>
            <a:chOff x="2829" y="2016"/>
            <a:chExt cx="768" cy="384"/>
          </a:xfrm>
          <a:solidFill>
            <a:srgbClr val="0000FF"/>
          </a:solidFill>
        </p:grpSpPr>
        <p:sp>
          <p:nvSpPr>
            <p:cNvPr id="48161" name="Oval 33"/>
            <p:cNvSpPr>
              <a:spLocks noChangeArrowheads="1"/>
            </p:cNvSpPr>
            <p:nvPr/>
          </p:nvSpPr>
          <p:spPr bwMode="auto">
            <a:xfrm>
              <a:off x="2850" y="2016"/>
              <a:ext cx="726" cy="384"/>
            </a:xfrm>
            <a:prstGeom prst="ellipse">
              <a:avLst/>
            </a:prstGeom>
            <a:grp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48162" name="Text Box 34"/>
            <p:cNvSpPr txBox="1">
              <a:spLocks noChangeArrowheads="1"/>
            </p:cNvSpPr>
            <p:nvPr/>
          </p:nvSpPr>
          <p:spPr bwMode="auto">
            <a:xfrm>
              <a:off x="2829" y="2016"/>
              <a:ext cx="768" cy="33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b="1" dirty="0">
                  <a:latin typeface="Arial" panose="020B0604020202020204" pitchFamily="34" charset="0"/>
                  <a:ea typeface="+mn-ea"/>
                  <a:cs typeface="Arial" panose="020B0604020202020204" pitchFamily="34" charset="0"/>
                </a:rPr>
                <a:t>الملوك</a:t>
              </a:r>
              <a:endParaRPr lang="en-US" sz="2800" b="1" dirty="0">
                <a:latin typeface="Arial" panose="020B0604020202020204" pitchFamily="34" charset="0"/>
                <a:ea typeface="+mn-ea"/>
                <a:cs typeface="Arial" panose="020B0604020202020204" pitchFamily="34" charset="0"/>
              </a:endParaRPr>
            </a:p>
          </p:txBody>
        </p:sp>
      </p:grpSp>
      <p:grpSp>
        <p:nvGrpSpPr>
          <p:cNvPr id="30743" name="Group 35"/>
          <p:cNvGrpSpPr>
            <a:grpSpLocks/>
          </p:cNvGrpSpPr>
          <p:nvPr/>
        </p:nvGrpSpPr>
        <p:grpSpPr bwMode="auto">
          <a:xfrm>
            <a:off x="3352800" y="3763963"/>
            <a:ext cx="1371600" cy="655637"/>
            <a:chOff x="2112" y="2371"/>
            <a:chExt cx="864" cy="413"/>
          </a:xfrm>
          <a:solidFill>
            <a:srgbClr val="0000FF"/>
          </a:solidFill>
        </p:grpSpPr>
        <p:sp>
          <p:nvSpPr>
            <p:cNvPr id="48164" name="Oval 36"/>
            <p:cNvSpPr>
              <a:spLocks noChangeArrowheads="1"/>
            </p:cNvSpPr>
            <p:nvPr/>
          </p:nvSpPr>
          <p:spPr bwMode="auto">
            <a:xfrm>
              <a:off x="2181" y="2400"/>
              <a:ext cx="726" cy="384"/>
            </a:xfrm>
            <a:prstGeom prst="ellipse">
              <a:avLst/>
            </a:prstGeom>
            <a:grp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48165" name="Text Box 37"/>
            <p:cNvSpPr txBox="1">
              <a:spLocks noChangeArrowheads="1"/>
            </p:cNvSpPr>
            <p:nvPr/>
          </p:nvSpPr>
          <p:spPr bwMode="auto">
            <a:xfrm>
              <a:off x="2112" y="2371"/>
              <a:ext cx="864" cy="33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b="1" dirty="0">
                  <a:latin typeface="Arial" panose="020B0604020202020204" pitchFamily="34" charset="0"/>
                  <a:ea typeface="+mn-ea"/>
                  <a:cs typeface="Arial" panose="020B0604020202020204" pitchFamily="34" charset="0"/>
                </a:rPr>
                <a:t>الأسباط</a:t>
              </a:r>
              <a:endParaRPr lang="en-US" sz="2800" b="1" dirty="0">
                <a:latin typeface="Arial" panose="020B0604020202020204" pitchFamily="34" charset="0"/>
                <a:ea typeface="+mn-ea"/>
                <a:cs typeface="Arial" panose="020B0604020202020204" pitchFamily="34" charset="0"/>
              </a:endParaRPr>
            </a:p>
          </p:txBody>
        </p:sp>
      </p:grpSp>
      <p:sp>
        <p:nvSpPr>
          <p:cNvPr id="48167" name="Text Box 39"/>
          <p:cNvSpPr txBox="1">
            <a:spLocks noChangeArrowheads="1"/>
          </p:cNvSpPr>
          <p:nvPr/>
        </p:nvSpPr>
        <p:spPr bwMode="auto">
          <a:xfrm>
            <a:off x="3429000" y="1981200"/>
            <a:ext cx="22098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latin typeface="Arial" panose="020B0604020202020204" pitchFamily="34" charset="0"/>
                <a:ea typeface="+mn-ea"/>
                <a:cs typeface="Arial" panose="020B0604020202020204" pitchFamily="34" charset="0"/>
              </a:rPr>
              <a:t>داود</a:t>
            </a:r>
            <a:endParaRPr lang="en-US" sz="3200" b="1" dirty="0">
              <a:latin typeface="Arial" panose="020B0604020202020204" pitchFamily="34" charset="0"/>
              <a:ea typeface="+mn-ea"/>
              <a:cs typeface="Arial" panose="020B0604020202020204" pitchFamily="34" charset="0"/>
            </a:endParaRPr>
          </a:p>
        </p:txBody>
      </p:sp>
      <p:sp>
        <p:nvSpPr>
          <p:cNvPr id="48168" name="Rectangle 40"/>
          <p:cNvSpPr>
            <a:spLocks noGrp="1" noChangeArrowheads="1"/>
          </p:cNvSpPr>
          <p:nvPr>
            <p:ph type="title" idx="4294967295"/>
          </p:nvPr>
        </p:nvSpPr>
        <p:spPr>
          <a:xfrm>
            <a:off x="2411413" y="381000"/>
            <a:ext cx="6046787" cy="685800"/>
          </a:xfrm>
        </p:spPr>
        <p:txBody>
          <a:bodyPr/>
          <a:lstStyle/>
          <a:p>
            <a:pPr algn="ctr" eaLnBrk="1" hangingPunct="1">
              <a:defRPr/>
            </a:pPr>
            <a:r>
              <a:rPr lang="ar-JO" sz="4000" b="1" dirty="0">
                <a:latin typeface="Arial" panose="020B0604020202020204" pitchFamily="34" charset="0"/>
                <a:ea typeface="+mj-ea"/>
                <a:cs typeface="Arial" panose="020B0604020202020204" pitchFamily="34" charset="0"/>
              </a:rPr>
              <a:t>عزرا - نحميا</a:t>
            </a:r>
            <a:endParaRPr lang="en-US" sz="4000" b="1" dirty="0">
              <a:latin typeface="Arial" panose="020B0604020202020204" pitchFamily="34" charset="0"/>
              <a:ea typeface="+mj-ea"/>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48131"/>
                                        </p:tgtEl>
                                        <p:attrNameLst>
                                          <p:attrName>style.visibility</p:attrName>
                                        </p:attrNameLst>
                                      </p:cBhvr>
                                      <p:to>
                                        <p:strVal val="visible"/>
                                      </p:to>
                                    </p:set>
                                    <p:animEffect transition="in" filter="wipe(up)">
                                      <p:cBhvr>
                                        <p:cTn id="7" dur="500"/>
                                        <p:tgtEl>
                                          <p:spTgt spid="48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descr="Green marble"/>
          <p:cNvSpPr>
            <a:spLocks noChangeArrowheads="1"/>
          </p:cNvSpPr>
          <p:nvPr/>
        </p:nvSpPr>
        <p:spPr bwMode="auto">
          <a:xfrm>
            <a:off x="0" y="0"/>
            <a:ext cx="9144000" cy="6858000"/>
          </a:xfrm>
          <a:prstGeom prst="rect">
            <a:avLst/>
          </a:prstGeom>
          <a:blipFill dpi="0" rotWithShape="0">
            <a:blip r:embed="rId3"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9155" name="Text Box 3"/>
          <p:cNvSpPr txBox="1">
            <a:spLocks noChangeArrowheads="1"/>
          </p:cNvSpPr>
          <p:nvPr/>
        </p:nvSpPr>
        <p:spPr bwMode="auto">
          <a:xfrm>
            <a:off x="61722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650</a:t>
            </a:r>
            <a:endParaRPr lang="en-US" sz="2800" b="1" dirty="0">
              <a:latin typeface="Arial" panose="020B0604020202020204" pitchFamily="34" charset="0"/>
              <a:ea typeface="+mn-ea"/>
              <a:cs typeface="Arial" panose="020B0604020202020204" pitchFamily="34" charset="0"/>
            </a:endParaRPr>
          </a:p>
        </p:txBody>
      </p:sp>
      <p:sp>
        <p:nvSpPr>
          <p:cNvPr id="49156" name="Text Box 4"/>
          <p:cNvSpPr txBox="1">
            <a:spLocks noChangeArrowheads="1"/>
          </p:cNvSpPr>
          <p:nvPr/>
        </p:nvSpPr>
        <p:spPr bwMode="auto">
          <a:xfrm>
            <a:off x="5343525" y="4067175"/>
            <a:ext cx="514359"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700</a:t>
            </a:r>
            <a:r>
              <a:rPr lang="en-US" sz="2800" b="1" dirty="0">
                <a:latin typeface="Arial" panose="020B0604020202020204" pitchFamily="34" charset="0"/>
                <a:ea typeface="+mn-ea"/>
                <a:cs typeface="Arial" panose="020B0604020202020204" pitchFamily="34" charset="0"/>
              </a:rPr>
              <a:t> </a:t>
            </a:r>
          </a:p>
        </p:txBody>
      </p:sp>
      <p:sp>
        <p:nvSpPr>
          <p:cNvPr id="49157" name="Text Box 5"/>
          <p:cNvSpPr txBox="1">
            <a:spLocks noChangeArrowheads="1"/>
          </p:cNvSpPr>
          <p:nvPr/>
        </p:nvSpPr>
        <p:spPr bwMode="auto">
          <a:xfrm>
            <a:off x="41148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800</a:t>
            </a:r>
            <a:endParaRPr lang="en-US" sz="2800" b="1" dirty="0">
              <a:latin typeface="Arial" panose="020B0604020202020204" pitchFamily="34" charset="0"/>
              <a:ea typeface="+mn-ea"/>
              <a:cs typeface="Arial" panose="020B0604020202020204" pitchFamily="34" charset="0"/>
            </a:endParaRPr>
          </a:p>
        </p:txBody>
      </p:sp>
      <p:sp>
        <p:nvSpPr>
          <p:cNvPr id="49158" name="Text Box 6"/>
          <p:cNvSpPr txBox="1">
            <a:spLocks noChangeArrowheads="1"/>
          </p:cNvSpPr>
          <p:nvPr/>
        </p:nvSpPr>
        <p:spPr bwMode="auto">
          <a:xfrm>
            <a:off x="27432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900</a:t>
            </a:r>
            <a:endParaRPr lang="en-US" sz="2800" b="1" dirty="0">
              <a:latin typeface="Arial" panose="020B0604020202020204" pitchFamily="34" charset="0"/>
              <a:ea typeface="+mn-ea"/>
              <a:cs typeface="Arial" panose="020B0604020202020204" pitchFamily="34" charset="0"/>
            </a:endParaRPr>
          </a:p>
        </p:txBody>
      </p:sp>
      <p:sp>
        <p:nvSpPr>
          <p:cNvPr id="49159" name="Text Box 7"/>
          <p:cNvSpPr txBox="1">
            <a:spLocks noChangeArrowheads="1"/>
          </p:cNvSpPr>
          <p:nvPr/>
        </p:nvSpPr>
        <p:spPr bwMode="auto">
          <a:xfrm>
            <a:off x="20574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950</a:t>
            </a:r>
            <a:endParaRPr lang="en-US" sz="2800" b="1" dirty="0">
              <a:latin typeface="Arial" panose="020B0604020202020204" pitchFamily="34" charset="0"/>
              <a:ea typeface="+mn-ea"/>
              <a:cs typeface="Arial" panose="020B0604020202020204" pitchFamily="34" charset="0"/>
            </a:endParaRPr>
          </a:p>
        </p:txBody>
      </p:sp>
      <p:sp>
        <p:nvSpPr>
          <p:cNvPr id="49160" name="Text Box 8"/>
          <p:cNvSpPr txBox="1">
            <a:spLocks noChangeArrowheads="1"/>
          </p:cNvSpPr>
          <p:nvPr/>
        </p:nvSpPr>
        <p:spPr bwMode="auto">
          <a:xfrm>
            <a:off x="13716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b="1" dirty="0">
                <a:latin typeface="Arial" panose="020B0604020202020204" pitchFamily="34" charset="0"/>
                <a:ea typeface="+mn-ea"/>
                <a:cs typeface="Arial" panose="020B0604020202020204" pitchFamily="34" charset="0"/>
              </a:rPr>
              <a:t>1000</a:t>
            </a:r>
            <a:endParaRPr lang="en-US" sz="2800" b="1" dirty="0">
              <a:latin typeface="Arial" panose="020B0604020202020204" pitchFamily="34" charset="0"/>
              <a:ea typeface="+mn-ea"/>
              <a:cs typeface="Arial" panose="020B0604020202020204" pitchFamily="34" charset="0"/>
            </a:endParaRPr>
          </a:p>
        </p:txBody>
      </p:sp>
      <p:sp>
        <p:nvSpPr>
          <p:cNvPr id="49161" name="Text Box 9"/>
          <p:cNvSpPr txBox="1">
            <a:spLocks noChangeArrowheads="1"/>
          </p:cNvSpPr>
          <p:nvPr/>
        </p:nvSpPr>
        <p:spPr bwMode="auto">
          <a:xfrm>
            <a:off x="68580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600</a:t>
            </a:r>
            <a:endParaRPr lang="en-US" sz="2800" b="1" dirty="0">
              <a:latin typeface="Arial" panose="020B0604020202020204" pitchFamily="34" charset="0"/>
              <a:ea typeface="+mn-ea"/>
              <a:cs typeface="Arial" panose="020B0604020202020204" pitchFamily="34" charset="0"/>
            </a:endParaRPr>
          </a:p>
        </p:txBody>
      </p:sp>
      <p:sp>
        <p:nvSpPr>
          <p:cNvPr id="49162" name="Text Box 10"/>
          <p:cNvSpPr txBox="1">
            <a:spLocks noChangeArrowheads="1"/>
          </p:cNvSpPr>
          <p:nvPr/>
        </p:nvSpPr>
        <p:spPr bwMode="auto">
          <a:xfrm>
            <a:off x="81534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500</a:t>
            </a:r>
            <a:endParaRPr lang="en-US" sz="2800" b="1" dirty="0">
              <a:latin typeface="Arial" panose="020B0604020202020204" pitchFamily="34" charset="0"/>
              <a:ea typeface="+mn-ea"/>
              <a:cs typeface="Arial" panose="020B0604020202020204" pitchFamily="34" charset="0"/>
            </a:endParaRPr>
          </a:p>
        </p:txBody>
      </p:sp>
      <p:grpSp>
        <p:nvGrpSpPr>
          <p:cNvPr id="59402" name="Group 11"/>
          <p:cNvGrpSpPr>
            <a:grpSpLocks/>
          </p:cNvGrpSpPr>
          <p:nvPr/>
        </p:nvGrpSpPr>
        <p:grpSpPr bwMode="auto">
          <a:xfrm>
            <a:off x="66675" y="3044825"/>
            <a:ext cx="9534525" cy="844550"/>
            <a:chOff x="42" y="1918"/>
            <a:chExt cx="6006" cy="532"/>
          </a:xfrm>
        </p:grpSpPr>
        <p:grpSp>
          <p:nvGrpSpPr>
            <p:cNvPr id="59422" name="Group 12"/>
            <p:cNvGrpSpPr>
              <a:grpSpLocks/>
            </p:cNvGrpSpPr>
            <p:nvPr/>
          </p:nvGrpSpPr>
          <p:grpSpPr bwMode="auto">
            <a:xfrm>
              <a:off x="96" y="1918"/>
              <a:ext cx="1296" cy="530"/>
              <a:chOff x="96" y="1918"/>
              <a:chExt cx="1296" cy="530"/>
            </a:xfrm>
          </p:grpSpPr>
          <p:sp>
            <p:nvSpPr>
              <p:cNvPr id="49165"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66"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67"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68"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grpSp>
          <p:nvGrpSpPr>
            <p:cNvPr id="59423" name="Group 17"/>
            <p:cNvGrpSpPr>
              <a:grpSpLocks/>
            </p:cNvGrpSpPr>
            <p:nvPr/>
          </p:nvGrpSpPr>
          <p:grpSpPr bwMode="auto">
            <a:xfrm>
              <a:off x="1824" y="1920"/>
              <a:ext cx="1296" cy="530"/>
              <a:chOff x="96" y="1918"/>
              <a:chExt cx="1296" cy="530"/>
            </a:xfrm>
          </p:grpSpPr>
          <p:sp>
            <p:nvSpPr>
              <p:cNvPr id="49170"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71"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72"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73"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grpSp>
          <p:nvGrpSpPr>
            <p:cNvPr id="59424" name="Group 22"/>
            <p:cNvGrpSpPr>
              <a:grpSpLocks/>
            </p:cNvGrpSpPr>
            <p:nvPr/>
          </p:nvGrpSpPr>
          <p:grpSpPr bwMode="auto">
            <a:xfrm>
              <a:off x="3552" y="1920"/>
              <a:ext cx="1296" cy="530"/>
              <a:chOff x="96" y="1918"/>
              <a:chExt cx="1296" cy="530"/>
            </a:xfrm>
          </p:grpSpPr>
          <p:sp>
            <p:nvSpPr>
              <p:cNvPr id="49175"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76"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77"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78"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sp>
          <p:nvSpPr>
            <p:cNvPr id="49179"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80"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8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sp>
        <p:nvSpPr>
          <p:cNvPr id="49182" name="Text Box 30"/>
          <p:cNvSpPr txBox="1">
            <a:spLocks noChangeArrowheads="1"/>
          </p:cNvSpPr>
          <p:nvPr/>
        </p:nvSpPr>
        <p:spPr bwMode="auto">
          <a:xfrm>
            <a:off x="75438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550</a:t>
            </a:r>
            <a:endParaRPr lang="en-US" sz="2800" b="1" dirty="0">
              <a:latin typeface="Arial" panose="020B0604020202020204" pitchFamily="34" charset="0"/>
              <a:ea typeface="+mn-ea"/>
              <a:cs typeface="Arial" panose="020B0604020202020204" pitchFamily="34" charset="0"/>
            </a:endParaRPr>
          </a:p>
        </p:txBody>
      </p:sp>
      <p:sp>
        <p:nvSpPr>
          <p:cNvPr id="49183" name="Text Box 31"/>
          <p:cNvSpPr txBox="1">
            <a:spLocks noChangeArrowheads="1"/>
          </p:cNvSpPr>
          <p:nvPr/>
        </p:nvSpPr>
        <p:spPr bwMode="auto">
          <a:xfrm>
            <a:off x="4724401" y="4067175"/>
            <a:ext cx="490542"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750</a:t>
            </a:r>
            <a:r>
              <a:rPr lang="en-US" sz="2800" b="1" dirty="0">
                <a:latin typeface="Arial" panose="020B0604020202020204" pitchFamily="34" charset="0"/>
                <a:ea typeface="+mn-ea"/>
                <a:cs typeface="Arial" panose="020B0604020202020204" pitchFamily="34" charset="0"/>
              </a:rPr>
              <a:t> </a:t>
            </a:r>
          </a:p>
        </p:txBody>
      </p:sp>
      <p:sp>
        <p:nvSpPr>
          <p:cNvPr id="49184" name="Text Box 32"/>
          <p:cNvSpPr txBox="1">
            <a:spLocks noChangeArrowheads="1"/>
          </p:cNvSpPr>
          <p:nvPr/>
        </p:nvSpPr>
        <p:spPr bwMode="auto">
          <a:xfrm>
            <a:off x="34290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850</a:t>
            </a:r>
            <a:endParaRPr lang="en-US" sz="2800" b="1" dirty="0">
              <a:latin typeface="Arial" panose="020B0604020202020204" pitchFamily="34" charset="0"/>
              <a:ea typeface="+mn-ea"/>
              <a:cs typeface="Arial" panose="020B0604020202020204" pitchFamily="34" charset="0"/>
            </a:endParaRPr>
          </a:p>
        </p:txBody>
      </p:sp>
      <p:sp>
        <p:nvSpPr>
          <p:cNvPr id="49185" name="Text Box 33"/>
          <p:cNvSpPr txBox="1">
            <a:spLocks noChangeArrowheads="1"/>
          </p:cNvSpPr>
          <p:nvPr/>
        </p:nvSpPr>
        <p:spPr bwMode="auto">
          <a:xfrm>
            <a:off x="6858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b="1" dirty="0">
                <a:latin typeface="Arial" panose="020B0604020202020204" pitchFamily="34" charset="0"/>
                <a:ea typeface="+mn-ea"/>
                <a:cs typeface="Arial" panose="020B0604020202020204" pitchFamily="34" charset="0"/>
              </a:rPr>
              <a:t>1050</a:t>
            </a:r>
            <a:endParaRPr lang="en-US" sz="2800" b="1" dirty="0">
              <a:latin typeface="Arial" panose="020B0604020202020204" pitchFamily="34" charset="0"/>
              <a:ea typeface="+mn-ea"/>
              <a:cs typeface="Arial" panose="020B0604020202020204" pitchFamily="34" charset="0"/>
            </a:endParaRPr>
          </a:p>
        </p:txBody>
      </p:sp>
      <p:sp>
        <p:nvSpPr>
          <p:cNvPr id="49186" name="Text Box 34"/>
          <p:cNvSpPr txBox="1">
            <a:spLocks noChangeArrowheads="1"/>
          </p:cNvSpPr>
          <p:nvPr/>
        </p:nvSpPr>
        <p:spPr bwMode="auto">
          <a:xfrm>
            <a:off x="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b="1" dirty="0">
                <a:latin typeface="Arial" panose="020B0604020202020204" pitchFamily="34" charset="0"/>
                <a:ea typeface="+mn-ea"/>
                <a:cs typeface="Arial" panose="020B0604020202020204" pitchFamily="34" charset="0"/>
              </a:rPr>
              <a:t>1100</a:t>
            </a:r>
            <a:endParaRPr lang="en-US" sz="2800" b="1" dirty="0">
              <a:latin typeface="Arial" panose="020B0604020202020204" pitchFamily="34" charset="0"/>
              <a:ea typeface="+mn-ea"/>
              <a:cs typeface="Arial" panose="020B0604020202020204" pitchFamily="34" charset="0"/>
            </a:endParaRPr>
          </a:p>
        </p:txBody>
      </p:sp>
      <p:sp>
        <p:nvSpPr>
          <p:cNvPr id="49187" name="Text Box 35"/>
          <p:cNvSpPr txBox="1">
            <a:spLocks noChangeArrowheads="1"/>
          </p:cNvSpPr>
          <p:nvPr/>
        </p:nvSpPr>
        <p:spPr bwMode="auto">
          <a:xfrm>
            <a:off x="87630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450</a:t>
            </a:r>
            <a:endParaRPr lang="en-US" sz="2800" b="1" dirty="0">
              <a:latin typeface="Arial" panose="020B0604020202020204" pitchFamily="34" charset="0"/>
              <a:ea typeface="+mn-ea"/>
              <a:cs typeface="Arial" panose="020B0604020202020204" pitchFamily="34" charset="0"/>
            </a:endParaRPr>
          </a:p>
        </p:txBody>
      </p:sp>
      <p:sp>
        <p:nvSpPr>
          <p:cNvPr id="49188" name="Text Box 36"/>
          <p:cNvSpPr txBox="1">
            <a:spLocks noChangeArrowheads="1"/>
          </p:cNvSpPr>
          <p:nvPr/>
        </p:nvSpPr>
        <p:spPr bwMode="auto">
          <a:xfrm>
            <a:off x="304800" y="838200"/>
            <a:ext cx="2514600" cy="193899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600" b="1" dirty="0">
                <a:solidFill>
                  <a:srgbClr val="00FFFF"/>
                </a:solidFill>
                <a:latin typeface="Arial" panose="020B0604020202020204" pitchFamily="34" charset="0"/>
                <a:ea typeface="+mn-ea"/>
                <a:cs typeface="Arial" panose="020B0604020202020204" pitchFamily="34" charset="0"/>
              </a:rPr>
              <a:t>المملكة  المتحدة</a:t>
            </a:r>
            <a:endParaRPr lang="en-US" sz="3600" b="1" dirty="0">
              <a:solidFill>
                <a:srgbClr val="00FFFF"/>
              </a:solidFill>
              <a:latin typeface="Arial" panose="020B0604020202020204" pitchFamily="34" charset="0"/>
              <a:ea typeface="+mn-ea"/>
              <a:cs typeface="Arial" panose="020B0604020202020204" pitchFamily="34" charset="0"/>
            </a:endParaRPr>
          </a:p>
          <a:p>
            <a:pPr algn="ctr">
              <a:spcBef>
                <a:spcPct val="50000"/>
              </a:spcBef>
              <a:defRPr/>
            </a:pPr>
            <a:r>
              <a:rPr lang="ar-JO" sz="3200" b="1" dirty="0">
                <a:solidFill>
                  <a:srgbClr val="00FFFF"/>
                </a:solidFill>
                <a:latin typeface="Arial" panose="020B0604020202020204" pitchFamily="34" charset="0"/>
                <a:ea typeface="+mn-ea"/>
                <a:cs typeface="Arial" panose="020B0604020202020204" pitchFamily="34" charset="0"/>
              </a:rPr>
              <a:t>1050 - 930</a:t>
            </a:r>
            <a:endParaRPr lang="en-US" sz="3200" b="1" dirty="0">
              <a:solidFill>
                <a:srgbClr val="00FFFF"/>
              </a:solidFill>
              <a:latin typeface="Arial" panose="020B0604020202020204" pitchFamily="34" charset="0"/>
              <a:ea typeface="+mn-ea"/>
              <a:cs typeface="Arial" panose="020B0604020202020204" pitchFamily="34" charset="0"/>
            </a:endParaRPr>
          </a:p>
        </p:txBody>
      </p:sp>
      <p:sp>
        <p:nvSpPr>
          <p:cNvPr id="49189" name="Text Box 37"/>
          <p:cNvSpPr txBox="1">
            <a:spLocks noChangeArrowheads="1"/>
          </p:cNvSpPr>
          <p:nvPr/>
        </p:nvSpPr>
        <p:spPr bwMode="auto">
          <a:xfrm>
            <a:off x="2590800" y="838200"/>
            <a:ext cx="2514600" cy="193899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600" b="1" dirty="0">
                <a:solidFill>
                  <a:srgbClr val="FFFF00"/>
                </a:solidFill>
                <a:latin typeface="Arial" panose="020B0604020202020204" pitchFamily="34" charset="0"/>
                <a:ea typeface="+mn-ea"/>
                <a:cs typeface="Arial" panose="020B0604020202020204" pitchFamily="34" charset="0"/>
              </a:rPr>
              <a:t>المملكة المنقسمة</a:t>
            </a:r>
            <a:endParaRPr lang="en-US" sz="3600" b="1" dirty="0">
              <a:solidFill>
                <a:srgbClr val="FFFF00"/>
              </a:solidFill>
              <a:latin typeface="Arial" panose="020B0604020202020204" pitchFamily="34" charset="0"/>
              <a:ea typeface="+mn-ea"/>
              <a:cs typeface="Arial" panose="020B0604020202020204" pitchFamily="34" charset="0"/>
            </a:endParaRPr>
          </a:p>
          <a:p>
            <a:pPr algn="ctr">
              <a:spcBef>
                <a:spcPct val="50000"/>
              </a:spcBef>
              <a:defRPr/>
            </a:pPr>
            <a:r>
              <a:rPr lang="ar-JO" sz="3200" b="1" dirty="0">
                <a:solidFill>
                  <a:srgbClr val="FFFF00"/>
                </a:solidFill>
                <a:latin typeface="Arial" panose="020B0604020202020204" pitchFamily="34" charset="0"/>
                <a:ea typeface="+mn-ea"/>
                <a:cs typeface="Arial" panose="020B0604020202020204" pitchFamily="34" charset="0"/>
              </a:rPr>
              <a:t>930 - 722</a:t>
            </a:r>
            <a:endParaRPr lang="en-US" sz="3200" b="1" dirty="0">
              <a:solidFill>
                <a:srgbClr val="FFFF00"/>
              </a:solidFill>
              <a:latin typeface="Arial" panose="020B0604020202020204" pitchFamily="34" charset="0"/>
              <a:ea typeface="+mn-ea"/>
              <a:cs typeface="Arial" panose="020B0604020202020204" pitchFamily="34" charset="0"/>
            </a:endParaRPr>
          </a:p>
        </p:txBody>
      </p:sp>
      <p:sp>
        <p:nvSpPr>
          <p:cNvPr id="49190" name="Text Box 38"/>
          <p:cNvSpPr txBox="1">
            <a:spLocks noChangeArrowheads="1"/>
          </p:cNvSpPr>
          <p:nvPr/>
        </p:nvSpPr>
        <p:spPr bwMode="auto">
          <a:xfrm>
            <a:off x="5029200" y="838200"/>
            <a:ext cx="2514600" cy="193899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600" b="1" dirty="0">
                <a:solidFill>
                  <a:srgbClr val="FF99FF"/>
                </a:solidFill>
                <a:latin typeface="Arial" panose="020B0604020202020204" pitchFamily="34" charset="0"/>
                <a:ea typeface="+mn-ea"/>
                <a:cs typeface="Arial" panose="020B0604020202020204" pitchFamily="34" charset="0"/>
              </a:rPr>
              <a:t>المملكة المنعزلة</a:t>
            </a:r>
            <a:endParaRPr lang="en-US" sz="3600" b="1" dirty="0">
              <a:solidFill>
                <a:srgbClr val="FF99FF"/>
              </a:solidFill>
              <a:latin typeface="Arial" panose="020B0604020202020204" pitchFamily="34" charset="0"/>
              <a:ea typeface="+mn-ea"/>
              <a:cs typeface="Arial" panose="020B0604020202020204" pitchFamily="34" charset="0"/>
            </a:endParaRPr>
          </a:p>
          <a:p>
            <a:pPr algn="ctr">
              <a:spcBef>
                <a:spcPct val="50000"/>
              </a:spcBef>
              <a:defRPr/>
            </a:pPr>
            <a:r>
              <a:rPr lang="ar-JO" sz="3200" b="1" dirty="0">
                <a:solidFill>
                  <a:srgbClr val="FF99FF"/>
                </a:solidFill>
                <a:latin typeface="Arial" panose="020B0604020202020204" pitchFamily="34" charset="0"/>
                <a:ea typeface="+mn-ea"/>
                <a:cs typeface="Arial" panose="020B0604020202020204" pitchFamily="34" charset="0"/>
              </a:rPr>
              <a:t>722 - 586</a:t>
            </a:r>
            <a:endParaRPr lang="en-US" sz="3200" b="1" dirty="0">
              <a:solidFill>
                <a:srgbClr val="FF99FF"/>
              </a:solidFill>
              <a:latin typeface="Arial" panose="020B0604020202020204" pitchFamily="34" charset="0"/>
              <a:ea typeface="+mn-ea"/>
              <a:cs typeface="Arial" panose="020B0604020202020204" pitchFamily="34" charset="0"/>
            </a:endParaRPr>
          </a:p>
        </p:txBody>
      </p:sp>
      <p:sp>
        <p:nvSpPr>
          <p:cNvPr id="49191" name="Text Box 39"/>
          <p:cNvSpPr txBox="1">
            <a:spLocks noChangeArrowheads="1"/>
          </p:cNvSpPr>
          <p:nvPr/>
        </p:nvSpPr>
        <p:spPr bwMode="auto">
          <a:xfrm>
            <a:off x="5643570" y="6172200"/>
            <a:ext cx="3271830" cy="64633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sz="3600" b="1" dirty="0">
                <a:solidFill>
                  <a:srgbClr val="66FF66"/>
                </a:solidFill>
                <a:latin typeface="Arial" panose="020B0604020202020204" pitchFamily="34" charset="0"/>
                <a:ea typeface="+mn-ea"/>
                <a:cs typeface="Arial" panose="020B0604020202020204" pitchFamily="34" charset="0"/>
              </a:rPr>
              <a:t>السبي 605 - 536</a:t>
            </a:r>
            <a:endParaRPr lang="en-US" sz="3200" b="1" dirty="0">
              <a:solidFill>
                <a:srgbClr val="66FF66"/>
              </a:solidFill>
              <a:latin typeface="Arial" panose="020B0604020202020204" pitchFamily="34" charset="0"/>
              <a:ea typeface="+mn-ea"/>
              <a:cs typeface="Arial" panose="020B0604020202020204" pitchFamily="34" charset="0"/>
            </a:endParaRPr>
          </a:p>
        </p:txBody>
      </p:sp>
      <p:sp>
        <p:nvSpPr>
          <p:cNvPr id="59413" name="AutoShape 40"/>
          <p:cNvSpPr>
            <a:spLocks noChangeArrowheads="1"/>
          </p:cNvSpPr>
          <p:nvPr/>
        </p:nvSpPr>
        <p:spPr bwMode="auto">
          <a:xfrm>
            <a:off x="7162800" y="3505200"/>
            <a:ext cx="609600" cy="2590800"/>
          </a:xfrm>
          <a:prstGeom prst="upArrow">
            <a:avLst>
              <a:gd name="adj1" fmla="val 50000"/>
              <a:gd name="adj2" fmla="val 106250"/>
            </a:avLst>
          </a:prstGeom>
          <a:solidFill>
            <a:srgbClr val="66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93" name="Text Box 41"/>
          <p:cNvSpPr txBox="1">
            <a:spLocks noChangeArrowheads="1"/>
          </p:cNvSpPr>
          <p:nvPr/>
        </p:nvSpPr>
        <p:spPr bwMode="auto">
          <a:xfrm>
            <a:off x="7010400" y="838200"/>
            <a:ext cx="2514600" cy="267765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600" b="1" dirty="0">
                <a:solidFill>
                  <a:srgbClr val="FFCC00"/>
                </a:solidFill>
                <a:latin typeface="Arial" panose="020B0604020202020204" pitchFamily="34" charset="0"/>
                <a:cs typeface="Arial" panose="020B0604020202020204" pitchFamily="34" charset="0"/>
              </a:rPr>
              <a:t>ما بعد</a:t>
            </a:r>
            <a:br>
              <a:rPr lang="en-US" sz="3600" b="1" dirty="0">
                <a:solidFill>
                  <a:srgbClr val="FFCC00"/>
                </a:solidFill>
                <a:latin typeface="Arial" panose="020B0604020202020204" pitchFamily="34" charset="0"/>
                <a:cs typeface="Arial" panose="020B0604020202020204" pitchFamily="34" charset="0"/>
              </a:rPr>
            </a:br>
            <a:r>
              <a:rPr lang="ar-JO" sz="3600" b="1" dirty="0">
                <a:solidFill>
                  <a:srgbClr val="FFCC00"/>
                </a:solidFill>
                <a:latin typeface="Arial" panose="020B0604020202020204" pitchFamily="34" charset="0"/>
                <a:cs typeface="Arial" panose="020B0604020202020204" pitchFamily="34" charset="0"/>
              </a:rPr>
              <a:t>السبي</a:t>
            </a:r>
            <a:endParaRPr lang="en-US" sz="3600" b="1" dirty="0">
              <a:solidFill>
                <a:srgbClr val="FFCC00"/>
              </a:solidFill>
              <a:latin typeface="Arial" panose="020B0604020202020204" pitchFamily="34" charset="0"/>
              <a:cs typeface="Arial" panose="020B0604020202020204" pitchFamily="34" charset="0"/>
            </a:endParaRPr>
          </a:p>
          <a:p>
            <a:pPr algn="ctr" eaLnBrk="1" hangingPunct="1">
              <a:spcBef>
                <a:spcPct val="50000"/>
              </a:spcBef>
              <a:defRPr/>
            </a:pPr>
            <a:r>
              <a:rPr lang="ar-JO" sz="3200" b="1" dirty="0">
                <a:solidFill>
                  <a:srgbClr val="FFCC00"/>
                </a:solidFill>
                <a:latin typeface="Arial" panose="020B0604020202020204" pitchFamily="34" charset="0"/>
                <a:cs typeface="Arial" panose="020B0604020202020204" pitchFamily="34" charset="0"/>
              </a:rPr>
              <a:t>536 - 425</a:t>
            </a:r>
            <a:endParaRPr lang="en-US" sz="3200" b="1" dirty="0">
              <a:solidFill>
                <a:srgbClr val="FFCC00"/>
              </a:solidFill>
              <a:latin typeface="Arial" panose="020B0604020202020204" pitchFamily="34" charset="0"/>
              <a:cs typeface="Arial" panose="020B0604020202020204" pitchFamily="34" charset="0"/>
            </a:endParaRPr>
          </a:p>
          <a:p>
            <a:pPr algn="ctr" eaLnBrk="1" hangingPunct="1">
              <a:spcBef>
                <a:spcPct val="50000"/>
              </a:spcBef>
              <a:defRPr/>
            </a:pPr>
            <a:endParaRPr lang="en-US" sz="3200" b="1" dirty="0">
              <a:solidFill>
                <a:srgbClr val="FFCC00"/>
              </a:solidFill>
              <a:latin typeface="Arial" panose="020B0604020202020204" pitchFamily="34" charset="0"/>
              <a:cs typeface="Arial" panose="020B0604020202020204" pitchFamily="34" charset="0"/>
            </a:endParaRPr>
          </a:p>
        </p:txBody>
      </p:sp>
      <p:sp>
        <p:nvSpPr>
          <p:cNvPr id="49194" name="AutoShape 42"/>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9195" name="AutoShape 43"/>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9196" name="AutoShape 44"/>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9197" name="AutoShape 45"/>
          <p:cNvSpPr>
            <a:spLocks noChangeArrowheads="1"/>
          </p:cNvSpPr>
          <p:nvPr/>
        </p:nvSpPr>
        <p:spPr bwMode="auto">
          <a:xfrm>
            <a:off x="7740352"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9198" name="Text Box 46"/>
          <p:cNvSpPr txBox="1">
            <a:spLocks noChangeArrowheads="1"/>
          </p:cNvSpPr>
          <p:nvPr/>
        </p:nvSpPr>
        <p:spPr bwMode="auto">
          <a:xfrm>
            <a:off x="4427984" y="44624"/>
            <a:ext cx="47244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r">
              <a:spcBef>
                <a:spcPct val="50000"/>
              </a:spcBef>
              <a:defRPr/>
            </a:pPr>
            <a:r>
              <a:rPr lang="ar-JO" sz="3600" b="1" dirty="0">
                <a:solidFill>
                  <a:srgbClr val="FFCC00"/>
                </a:solidFill>
                <a:latin typeface="Arial" panose="020B0604020202020204" pitchFamily="34" charset="0"/>
                <a:ea typeface="+mn-ea"/>
                <a:cs typeface="Arial" panose="020B0604020202020204" pitchFamily="34" charset="0"/>
              </a:rPr>
              <a:t>عزرا - نحميا</a:t>
            </a:r>
            <a:endParaRPr lang="en-US" sz="3600" b="1" dirty="0">
              <a:solidFill>
                <a:srgbClr val="FFCC00"/>
              </a:solidFill>
              <a:latin typeface="Arial" panose="020B0604020202020204" pitchFamily="34" charset="0"/>
              <a:ea typeface="+mn-ea"/>
              <a:cs typeface="Arial" panose="020B0604020202020204" pitchFamily="34" charset="0"/>
            </a:endParaRPr>
          </a:p>
        </p:txBody>
      </p:sp>
      <p:sp>
        <p:nvSpPr>
          <p:cNvPr id="49199" name="Line 47"/>
          <p:cNvSpPr>
            <a:spLocks noChangeShapeType="1"/>
          </p:cNvSpPr>
          <p:nvPr/>
        </p:nvSpPr>
        <p:spPr bwMode="auto">
          <a:xfrm>
            <a:off x="7924800" y="762000"/>
            <a:ext cx="1143000" cy="0"/>
          </a:xfrm>
          <a:prstGeom prst="line">
            <a:avLst/>
          </a:prstGeom>
          <a:noFill/>
          <a:ln w="76200">
            <a:solidFill>
              <a:srgbClr val="FFCC00"/>
            </a:solidFill>
            <a:round/>
            <a:headEnd type="triangle" w="med" len="med"/>
            <a:tailEnd type="triangle" w="med" len="me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200" name="Rectangle 48"/>
          <p:cNvSpPr>
            <a:spLocks noGrp="1" noChangeArrowheads="1"/>
          </p:cNvSpPr>
          <p:nvPr>
            <p:ph type="title" idx="4294967295"/>
          </p:nvPr>
        </p:nvSpPr>
        <p:spPr>
          <a:xfrm>
            <a:off x="0" y="0"/>
            <a:ext cx="2819400" cy="609600"/>
          </a:xfrm>
        </p:spPr>
        <p:txBody>
          <a:bodyPr/>
          <a:lstStyle/>
          <a:p>
            <a:pPr eaLnBrk="1" hangingPunct="1">
              <a:defRPr/>
            </a:pPr>
            <a:r>
              <a:rPr lang="ar-JO" sz="4000" b="1" dirty="0">
                <a:latin typeface="Arial" panose="020B0604020202020204" pitchFamily="34" charset="0"/>
                <a:ea typeface="+mj-ea"/>
                <a:cs typeface="Arial" panose="020B0604020202020204" pitchFamily="34" charset="0"/>
              </a:rPr>
              <a:t>الخط الزمني</a:t>
            </a:r>
            <a:endParaRPr lang="en-US" sz="4000" b="1" dirty="0">
              <a:latin typeface="Arial" panose="020B0604020202020204" pitchFamily="34" charset="0"/>
              <a:ea typeface="+mj-ea"/>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49198"/>
                                        </p:tgtEl>
                                        <p:attrNameLst>
                                          <p:attrName>style.visibility</p:attrName>
                                        </p:attrNameLst>
                                      </p:cBhvr>
                                      <p:to>
                                        <p:strVal val="visible"/>
                                      </p:to>
                                    </p:set>
                                    <p:animEffect transition="in" filter="dissolve">
                                      <p:cBhvr>
                                        <p:cTn id="7" dur="500"/>
                                        <p:tgtEl>
                                          <p:spTgt spid="49198"/>
                                        </p:tgtEl>
                                      </p:cBhvr>
                                    </p:animEffect>
                                  </p:childTnLst>
                                </p:cTn>
                              </p:par>
                            </p:childTnLst>
                          </p:cTn>
                        </p:par>
                        <p:par>
                          <p:cTn id="8" fill="hold" nodeType="afterGroup">
                            <p:stCondLst>
                              <p:cond delay="2500"/>
                            </p:stCondLst>
                            <p:childTnLst>
                              <p:par>
                                <p:cTn id="9" presetID="22" presetClass="entr" presetSubtype="8" fill="hold" nodeType="afterEffect">
                                  <p:stCondLst>
                                    <p:cond delay="2000"/>
                                  </p:stCondLst>
                                  <p:childTnLst>
                                    <p:set>
                                      <p:cBhvr>
                                        <p:cTn id="10" dur="1" fill="hold">
                                          <p:stCondLst>
                                            <p:cond delay="0"/>
                                          </p:stCondLst>
                                        </p:cTn>
                                        <p:tgtEl>
                                          <p:spTgt spid="49199"/>
                                        </p:tgtEl>
                                        <p:attrNameLst>
                                          <p:attrName>style.visibility</p:attrName>
                                        </p:attrNameLst>
                                      </p:cBhvr>
                                      <p:to>
                                        <p:strVal val="visible"/>
                                      </p:to>
                                    </p:set>
                                    <p:animEffect transition="in" filter="wipe(left)">
                                      <p:cBhvr>
                                        <p:cTn id="11" dur="500"/>
                                        <p:tgtEl>
                                          <p:spTgt spid="49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9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1" dirty="0">
              <a:latin typeface="Arial" panose="020B0604020202020204" pitchFamily="34" charset="0"/>
              <a:cs typeface="Arial" panose="020B0604020202020204" pitchFamily="34" charset="0"/>
            </a:endParaRPr>
          </a:p>
        </p:txBody>
      </p:sp>
      <p:sp>
        <p:nvSpPr>
          <p:cNvPr id="53251" name="Text Box 3"/>
          <p:cNvSpPr txBox="1">
            <a:spLocks noChangeArrowheads="1"/>
          </p:cNvSpPr>
          <p:nvPr/>
        </p:nvSpPr>
        <p:spPr bwMode="auto">
          <a:xfrm>
            <a:off x="61722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450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52" name="Text Box 4"/>
          <p:cNvSpPr txBox="1">
            <a:spLocks noChangeArrowheads="1"/>
          </p:cNvSpPr>
          <p:nvPr/>
        </p:nvSpPr>
        <p:spPr bwMode="auto">
          <a:xfrm>
            <a:off x="5343525" y="4067175"/>
            <a:ext cx="523875" cy="83099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460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53" name="Text Box 5"/>
          <p:cNvSpPr txBox="1">
            <a:spLocks noChangeArrowheads="1"/>
          </p:cNvSpPr>
          <p:nvPr/>
        </p:nvSpPr>
        <p:spPr bwMode="auto">
          <a:xfrm>
            <a:off x="41148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480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54" name="Text Box 6"/>
          <p:cNvSpPr txBox="1">
            <a:spLocks noChangeArrowheads="1"/>
          </p:cNvSpPr>
          <p:nvPr/>
        </p:nvSpPr>
        <p:spPr bwMode="auto">
          <a:xfrm>
            <a:off x="27432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500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55" name="Text Box 7"/>
          <p:cNvSpPr txBox="1">
            <a:spLocks noChangeArrowheads="1"/>
          </p:cNvSpPr>
          <p:nvPr/>
        </p:nvSpPr>
        <p:spPr bwMode="auto">
          <a:xfrm>
            <a:off x="20574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510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56" name="Text Box 8"/>
          <p:cNvSpPr txBox="1">
            <a:spLocks noChangeArrowheads="1"/>
          </p:cNvSpPr>
          <p:nvPr/>
        </p:nvSpPr>
        <p:spPr bwMode="auto">
          <a:xfrm>
            <a:off x="13716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520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57" name="Text Box 9"/>
          <p:cNvSpPr txBox="1">
            <a:spLocks noChangeArrowheads="1"/>
          </p:cNvSpPr>
          <p:nvPr/>
        </p:nvSpPr>
        <p:spPr bwMode="auto">
          <a:xfrm>
            <a:off x="68580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440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58" name="Text Box 10"/>
          <p:cNvSpPr txBox="1">
            <a:spLocks noChangeArrowheads="1"/>
          </p:cNvSpPr>
          <p:nvPr/>
        </p:nvSpPr>
        <p:spPr bwMode="auto">
          <a:xfrm>
            <a:off x="81534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420</a:t>
            </a:r>
            <a:endParaRPr lang="en-US" b="1" dirty="0">
              <a:solidFill>
                <a:srgbClr val="FFFFFF"/>
              </a:solidFill>
              <a:latin typeface="Arial" panose="020B0604020202020204" pitchFamily="34" charset="0"/>
              <a:ea typeface="+mn-ea"/>
              <a:cs typeface="Arial" panose="020B0604020202020204" pitchFamily="34" charset="0"/>
            </a:endParaRPr>
          </a:p>
        </p:txBody>
      </p:sp>
      <p:grpSp>
        <p:nvGrpSpPr>
          <p:cNvPr id="61450" name="Group 11"/>
          <p:cNvGrpSpPr>
            <a:grpSpLocks/>
          </p:cNvGrpSpPr>
          <p:nvPr/>
        </p:nvGrpSpPr>
        <p:grpSpPr bwMode="auto">
          <a:xfrm>
            <a:off x="66675" y="3044825"/>
            <a:ext cx="9534525" cy="844550"/>
            <a:chOff x="42" y="1918"/>
            <a:chExt cx="6006" cy="532"/>
          </a:xfrm>
        </p:grpSpPr>
        <p:grpSp>
          <p:nvGrpSpPr>
            <p:cNvPr id="61470" name="Group 12"/>
            <p:cNvGrpSpPr>
              <a:grpSpLocks/>
            </p:cNvGrpSpPr>
            <p:nvPr/>
          </p:nvGrpSpPr>
          <p:grpSpPr bwMode="auto">
            <a:xfrm>
              <a:off x="96" y="1918"/>
              <a:ext cx="1296" cy="530"/>
              <a:chOff x="96" y="1918"/>
              <a:chExt cx="1296" cy="530"/>
            </a:xfrm>
          </p:grpSpPr>
          <p:sp>
            <p:nvSpPr>
              <p:cNvPr id="53261"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62"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63"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64"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grpSp>
          <p:nvGrpSpPr>
            <p:cNvPr id="61471" name="Group 17"/>
            <p:cNvGrpSpPr>
              <a:grpSpLocks/>
            </p:cNvGrpSpPr>
            <p:nvPr/>
          </p:nvGrpSpPr>
          <p:grpSpPr bwMode="auto">
            <a:xfrm>
              <a:off x="1824" y="1920"/>
              <a:ext cx="1296" cy="530"/>
              <a:chOff x="96" y="1918"/>
              <a:chExt cx="1296" cy="530"/>
            </a:xfrm>
          </p:grpSpPr>
          <p:sp>
            <p:nvSpPr>
              <p:cNvPr id="53266"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67"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68"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69"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grpSp>
          <p:nvGrpSpPr>
            <p:cNvPr id="61472" name="Group 22"/>
            <p:cNvGrpSpPr>
              <a:grpSpLocks/>
            </p:cNvGrpSpPr>
            <p:nvPr/>
          </p:nvGrpSpPr>
          <p:grpSpPr bwMode="auto">
            <a:xfrm>
              <a:off x="3552" y="1920"/>
              <a:ext cx="1296" cy="530"/>
              <a:chOff x="96" y="1918"/>
              <a:chExt cx="1296" cy="530"/>
            </a:xfrm>
          </p:grpSpPr>
          <p:sp>
            <p:nvSpPr>
              <p:cNvPr id="53271"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72"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73"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74"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sp>
          <p:nvSpPr>
            <p:cNvPr id="53275"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76"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77"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sp>
        <p:nvSpPr>
          <p:cNvPr id="53278" name="Text Box 30"/>
          <p:cNvSpPr txBox="1">
            <a:spLocks noChangeArrowheads="1"/>
          </p:cNvSpPr>
          <p:nvPr/>
        </p:nvSpPr>
        <p:spPr bwMode="auto">
          <a:xfrm>
            <a:off x="75438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430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79" name="Text Box 31"/>
          <p:cNvSpPr txBox="1">
            <a:spLocks noChangeArrowheads="1"/>
          </p:cNvSpPr>
          <p:nvPr/>
        </p:nvSpPr>
        <p:spPr bwMode="auto">
          <a:xfrm>
            <a:off x="4724400" y="4067175"/>
            <a:ext cx="490542"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470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80" name="Text Box 32"/>
          <p:cNvSpPr txBox="1">
            <a:spLocks noChangeArrowheads="1"/>
          </p:cNvSpPr>
          <p:nvPr/>
        </p:nvSpPr>
        <p:spPr bwMode="auto">
          <a:xfrm>
            <a:off x="34290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490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81" name="Text Box 33"/>
          <p:cNvSpPr txBox="1">
            <a:spLocks noChangeArrowheads="1"/>
          </p:cNvSpPr>
          <p:nvPr/>
        </p:nvSpPr>
        <p:spPr bwMode="auto">
          <a:xfrm>
            <a:off x="6858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530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82" name="Text Box 34"/>
          <p:cNvSpPr txBox="1">
            <a:spLocks noChangeArrowheads="1"/>
          </p:cNvSpPr>
          <p:nvPr/>
        </p:nvSpPr>
        <p:spPr bwMode="auto">
          <a:xfrm>
            <a:off x="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540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83" name="Text Box 35"/>
          <p:cNvSpPr txBox="1">
            <a:spLocks noChangeArrowheads="1"/>
          </p:cNvSpPr>
          <p:nvPr/>
        </p:nvSpPr>
        <p:spPr bwMode="auto">
          <a:xfrm>
            <a:off x="87630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410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84" name="Text Box 36"/>
          <p:cNvSpPr txBox="1">
            <a:spLocks noChangeArrowheads="1"/>
          </p:cNvSpPr>
          <p:nvPr/>
        </p:nvSpPr>
        <p:spPr bwMode="auto">
          <a:xfrm>
            <a:off x="285720" y="1263650"/>
            <a:ext cx="2571768"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00FF00"/>
                </a:solidFill>
                <a:latin typeface="Arial" panose="020B0604020202020204" pitchFamily="34" charset="0"/>
                <a:cs typeface="Arial" panose="020B0604020202020204" pitchFamily="34" charset="0"/>
              </a:rPr>
              <a:t>زربابل              </a:t>
            </a:r>
            <a:r>
              <a:rPr lang="en-US" sz="3200" b="1" dirty="0">
                <a:solidFill>
                  <a:srgbClr val="00FF00"/>
                </a:solidFill>
                <a:latin typeface="Arial" panose="020B0604020202020204" pitchFamily="34" charset="0"/>
                <a:cs typeface="Arial" panose="020B0604020202020204" pitchFamily="34" charset="0"/>
              </a:rPr>
              <a:t> (</a:t>
            </a:r>
            <a:r>
              <a:rPr lang="ar-JO" sz="3200" b="1" dirty="0">
                <a:solidFill>
                  <a:srgbClr val="00FF00"/>
                </a:solidFill>
                <a:latin typeface="Arial" panose="020B0604020202020204" pitchFamily="34" charset="0"/>
                <a:cs typeface="Arial" panose="020B0604020202020204" pitchFamily="34" charset="0"/>
              </a:rPr>
              <a:t>537-516</a:t>
            </a:r>
            <a:r>
              <a:rPr lang="en-US" sz="3200" b="1" dirty="0">
                <a:solidFill>
                  <a:srgbClr val="00FF00"/>
                </a:solidFill>
                <a:latin typeface="Arial" panose="020B0604020202020204" pitchFamily="34" charset="0"/>
                <a:cs typeface="Arial" panose="020B0604020202020204" pitchFamily="34" charset="0"/>
              </a:rPr>
              <a:t>)</a:t>
            </a:r>
            <a:endParaRPr lang="en-US" sz="2800" b="1" dirty="0">
              <a:solidFill>
                <a:srgbClr val="00FF00"/>
              </a:solidFill>
              <a:latin typeface="Arial" panose="020B0604020202020204" pitchFamily="34" charset="0"/>
              <a:cs typeface="Arial" panose="020B0604020202020204" pitchFamily="34" charset="0"/>
            </a:endParaRPr>
          </a:p>
        </p:txBody>
      </p:sp>
      <p:sp>
        <p:nvSpPr>
          <p:cNvPr id="53285" name="Text Box 37"/>
          <p:cNvSpPr txBox="1">
            <a:spLocks noChangeArrowheads="1"/>
          </p:cNvSpPr>
          <p:nvPr/>
        </p:nvSpPr>
        <p:spPr bwMode="auto">
          <a:xfrm>
            <a:off x="5181600" y="1905000"/>
            <a:ext cx="2209800"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FFCC00"/>
                </a:solidFill>
                <a:latin typeface="Arial" panose="020B0604020202020204" pitchFamily="34" charset="0"/>
                <a:cs typeface="Arial" panose="020B0604020202020204" pitchFamily="34" charset="0"/>
              </a:rPr>
              <a:t>عزرا  </a:t>
            </a:r>
            <a:r>
              <a:rPr lang="en-US" sz="3200" b="1" dirty="0">
                <a:solidFill>
                  <a:srgbClr val="FFCC00"/>
                </a:solidFill>
                <a:latin typeface="Arial" panose="020B0604020202020204" pitchFamily="34" charset="0"/>
                <a:cs typeface="Arial" panose="020B0604020202020204" pitchFamily="34" charset="0"/>
              </a:rPr>
              <a:t>  (</a:t>
            </a:r>
            <a:r>
              <a:rPr lang="ar-JO" sz="3200" b="1" dirty="0">
                <a:solidFill>
                  <a:srgbClr val="FFCC00"/>
                </a:solidFill>
                <a:latin typeface="Arial" panose="020B0604020202020204" pitchFamily="34" charset="0"/>
                <a:cs typeface="Arial" panose="020B0604020202020204" pitchFamily="34" charset="0"/>
              </a:rPr>
              <a:t>457-444</a:t>
            </a:r>
            <a:r>
              <a:rPr lang="en-US" sz="3200" b="1" dirty="0">
                <a:solidFill>
                  <a:srgbClr val="FFCC00"/>
                </a:solidFill>
                <a:latin typeface="Arial" panose="020B0604020202020204" pitchFamily="34" charset="0"/>
                <a:cs typeface="Arial" panose="020B0604020202020204" pitchFamily="34" charset="0"/>
              </a:rPr>
              <a:t>)</a:t>
            </a:r>
            <a:endParaRPr lang="en-US" sz="2800" b="1" dirty="0">
              <a:solidFill>
                <a:srgbClr val="FFCC00"/>
              </a:solidFill>
              <a:latin typeface="Arial" panose="020B0604020202020204" pitchFamily="34" charset="0"/>
              <a:cs typeface="Arial" panose="020B0604020202020204" pitchFamily="34" charset="0"/>
            </a:endParaRPr>
          </a:p>
        </p:txBody>
      </p:sp>
      <p:sp>
        <p:nvSpPr>
          <p:cNvPr id="53287" name="Text Box 39"/>
          <p:cNvSpPr txBox="1">
            <a:spLocks noChangeArrowheads="1"/>
          </p:cNvSpPr>
          <p:nvPr/>
        </p:nvSpPr>
        <p:spPr bwMode="auto">
          <a:xfrm>
            <a:off x="5848350" y="838200"/>
            <a:ext cx="2914650"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FFFF00"/>
                </a:solidFill>
                <a:latin typeface="Arial" panose="020B0604020202020204" pitchFamily="34" charset="0"/>
                <a:cs typeface="Arial" panose="020B0604020202020204" pitchFamily="34" charset="0"/>
              </a:rPr>
              <a:t>نحميا           (444-430)</a:t>
            </a:r>
            <a:endParaRPr lang="en-US" sz="2800" b="1" dirty="0">
              <a:solidFill>
                <a:srgbClr val="FFFF00"/>
              </a:solidFill>
              <a:latin typeface="Arial" panose="020B0604020202020204" pitchFamily="34" charset="0"/>
              <a:cs typeface="Arial" panose="020B0604020202020204" pitchFamily="34" charset="0"/>
            </a:endParaRPr>
          </a:p>
        </p:txBody>
      </p:sp>
      <p:sp>
        <p:nvSpPr>
          <p:cNvPr id="53288" name="Text Box 40"/>
          <p:cNvSpPr txBox="1">
            <a:spLocks noChangeArrowheads="1"/>
          </p:cNvSpPr>
          <p:nvPr/>
        </p:nvSpPr>
        <p:spPr bwMode="auto">
          <a:xfrm>
            <a:off x="3571868" y="5703838"/>
            <a:ext cx="2209800"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00FFFF"/>
                </a:solidFill>
                <a:latin typeface="Arial" panose="020B0604020202020204" pitchFamily="34" charset="0"/>
                <a:cs typeface="Arial" panose="020B0604020202020204" pitchFamily="34" charset="0"/>
              </a:rPr>
              <a:t>أستير        479-473</a:t>
            </a:r>
            <a:endParaRPr lang="en-US" sz="2800" b="1" dirty="0">
              <a:solidFill>
                <a:srgbClr val="00FFFF"/>
              </a:solidFill>
              <a:latin typeface="Arial" panose="020B0604020202020204" pitchFamily="34" charset="0"/>
              <a:cs typeface="Arial" panose="020B0604020202020204" pitchFamily="34" charset="0"/>
            </a:endParaRPr>
          </a:p>
        </p:txBody>
      </p:sp>
      <p:sp>
        <p:nvSpPr>
          <p:cNvPr id="61461" name="Rectangle 41"/>
          <p:cNvSpPr>
            <a:spLocks noChangeArrowheads="1"/>
          </p:cNvSpPr>
          <p:nvPr/>
        </p:nvSpPr>
        <p:spPr bwMode="auto">
          <a:xfrm>
            <a:off x="0" y="3429000"/>
            <a:ext cx="1752600" cy="381000"/>
          </a:xfrm>
          <a:prstGeom prst="rect">
            <a:avLst/>
          </a:prstGeom>
          <a:solidFill>
            <a:srgbClr val="66FF33"/>
          </a:solidFill>
          <a:ln w="9525">
            <a:solidFill>
              <a:schemeClr val="bg2"/>
            </a:solidFill>
            <a:miter lim="800000"/>
            <a:headEnd/>
            <a:tailEnd/>
          </a:ln>
        </p:spPr>
        <p:txBody>
          <a:bodyPr wrap="none" anchor="ctr"/>
          <a:lstStyle/>
          <a:p>
            <a:endParaRPr lang="en-US" sz="2000" b="1" dirty="0">
              <a:latin typeface="Arial" panose="020B0604020202020204" pitchFamily="34" charset="0"/>
              <a:cs typeface="Arial" panose="020B0604020202020204" pitchFamily="34" charset="0"/>
            </a:endParaRPr>
          </a:p>
        </p:txBody>
      </p:sp>
      <p:sp>
        <p:nvSpPr>
          <p:cNvPr id="53290" name="Rectangle 42"/>
          <p:cNvSpPr>
            <a:spLocks noChangeArrowheads="1"/>
          </p:cNvSpPr>
          <p:nvPr/>
        </p:nvSpPr>
        <p:spPr bwMode="auto">
          <a:xfrm>
            <a:off x="4343400" y="3429000"/>
            <a:ext cx="533400" cy="381000"/>
          </a:xfrm>
          <a:prstGeom prst="rect">
            <a:avLst/>
          </a:prstGeom>
          <a:solidFill>
            <a:srgbClr val="00FFFF"/>
          </a:solidFill>
          <a:ln w="9525">
            <a:solidFill>
              <a:schemeClr val="bg2"/>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53291" name="Rectangle 43"/>
          <p:cNvSpPr>
            <a:spLocks noChangeArrowheads="1"/>
          </p:cNvSpPr>
          <p:nvPr/>
        </p:nvSpPr>
        <p:spPr bwMode="auto">
          <a:xfrm>
            <a:off x="5791200" y="3429000"/>
            <a:ext cx="1047750" cy="381000"/>
          </a:xfrm>
          <a:prstGeom prst="rect">
            <a:avLst/>
          </a:prstGeom>
          <a:solidFill>
            <a:srgbClr val="FFCC00"/>
          </a:solidFill>
          <a:ln w="9525">
            <a:solidFill>
              <a:schemeClr val="bg2"/>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53292" name="Rectangle 44"/>
          <p:cNvSpPr>
            <a:spLocks noChangeArrowheads="1"/>
          </p:cNvSpPr>
          <p:nvPr/>
        </p:nvSpPr>
        <p:spPr bwMode="auto">
          <a:xfrm>
            <a:off x="6648450" y="3429000"/>
            <a:ext cx="1047750" cy="381000"/>
          </a:xfrm>
          <a:prstGeom prst="rect">
            <a:avLst/>
          </a:prstGeom>
          <a:solidFill>
            <a:srgbClr val="FFFF00"/>
          </a:solidFill>
          <a:ln w="9525">
            <a:solidFill>
              <a:schemeClr val="bg2"/>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53293" name="Text Box 45"/>
          <p:cNvSpPr txBox="1">
            <a:spLocks noChangeArrowheads="1"/>
          </p:cNvSpPr>
          <p:nvPr/>
        </p:nvSpPr>
        <p:spPr bwMode="auto">
          <a:xfrm>
            <a:off x="4648200" y="5211763"/>
            <a:ext cx="3429000" cy="52322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سقراط 470-399</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53294" name="Text Box 46"/>
          <p:cNvSpPr txBox="1">
            <a:spLocks noChangeArrowheads="1"/>
          </p:cNvSpPr>
          <p:nvPr/>
        </p:nvSpPr>
        <p:spPr bwMode="auto">
          <a:xfrm>
            <a:off x="6248400" y="5821363"/>
            <a:ext cx="3429000" cy="52322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أفلاطون 427-347</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53295" name="Text Box 47"/>
          <p:cNvSpPr txBox="1">
            <a:spLocks noChangeArrowheads="1"/>
          </p:cNvSpPr>
          <p:nvPr/>
        </p:nvSpPr>
        <p:spPr bwMode="auto">
          <a:xfrm>
            <a:off x="228600" y="5973763"/>
            <a:ext cx="3429000" cy="52322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كونفوشيوس 551-479</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53296" name="Text Box 48"/>
          <p:cNvSpPr txBox="1">
            <a:spLocks noChangeArrowheads="1"/>
          </p:cNvSpPr>
          <p:nvPr/>
        </p:nvSpPr>
        <p:spPr bwMode="auto">
          <a:xfrm>
            <a:off x="0" y="5410200"/>
            <a:ext cx="3429000" cy="52322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بوذا 560 -477 </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53297" name="Rectangle 49"/>
          <p:cNvSpPr>
            <a:spLocks noGrp="1" noChangeArrowheads="1"/>
          </p:cNvSpPr>
          <p:nvPr>
            <p:ph type="title" idx="4294967295"/>
          </p:nvPr>
        </p:nvSpPr>
        <p:spPr>
          <a:xfrm>
            <a:off x="685800" y="228600"/>
            <a:ext cx="7772400" cy="646113"/>
          </a:xfrm>
          <a:effectLst>
            <a:outerShdw blurRad="63500" dist="38099" dir="2700000" algn="ctr" rotWithShape="0">
              <a:srgbClr val="000000">
                <a:alpha val="74998"/>
              </a:srgbClr>
            </a:outerShdw>
          </a:effectLst>
        </p:spPr>
        <p:txBody>
          <a:bodyPr anchor="t">
            <a:spAutoFit/>
          </a:bodyPr>
          <a:lstStyle/>
          <a:p>
            <a:pPr algn="ctr" eaLnBrk="1" hangingPunct="1">
              <a:spcBef>
                <a:spcPct val="50000"/>
              </a:spcBef>
              <a:defRPr/>
            </a:pPr>
            <a:r>
              <a:rPr lang="ar-JO" sz="3600" b="1" dirty="0">
                <a:solidFill>
                  <a:srgbClr val="FFFFFF"/>
                </a:solidFill>
                <a:latin typeface="Arial" panose="020B0604020202020204" pitchFamily="34" charset="0"/>
                <a:ea typeface="+mj-ea"/>
                <a:cs typeface="Arial" panose="020B0604020202020204" pitchFamily="34" charset="0"/>
              </a:rPr>
              <a:t>التسلسل الزمني في عزرا - نحميا</a:t>
            </a:r>
            <a:endParaRPr lang="en-US" sz="3600" b="1" dirty="0">
              <a:solidFill>
                <a:srgbClr val="FFFFFF"/>
              </a:solidFill>
              <a:latin typeface="Arial" panose="020B0604020202020204" pitchFamily="34" charset="0"/>
              <a:ea typeface="+mj-ea"/>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2000"/>
                                  </p:stCondLst>
                                  <p:childTnLst>
                                    <p:set>
                                      <p:cBhvr>
                                        <p:cTn id="6" dur="1" fill="hold">
                                          <p:stCondLst>
                                            <p:cond delay="0"/>
                                          </p:stCondLst>
                                        </p:cTn>
                                        <p:tgtEl>
                                          <p:spTgt spid="53296"/>
                                        </p:tgtEl>
                                        <p:attrNameLst>
                                          <p:attrName>style.visibility</p:attrName>
                                        </p:attrNameLst>
                                      </p:cBhvr>
                                      <p:to>
                                        <p:strVal val="visible"/>
                                      </p:to>
                                    </p:set>
                                    <p:animEffect transition="in" filter="box(out)">
                                      <p:cBhvr>
                                        <p:cTn id="7" dur="500"/>
                                        <p:tgtEl>
                                          <p:spTgt spid="53296"/>
                                        </p:tgtEl>
                                      </p:cBhvr>
                                    </p:animEffect>
                                  </p:childTnLst>
                                </p:cTn>
                              </p:par>
                            </p:childTnLst>
                          </p:cTn>
                        </p:par>
                        <p:par>
                          <p:cTn id="8" fill="hold" nodeType="afterGroup">
                            <p:stCondLst>
                              <p:cond delay="2500"/>
                            </p:stCondLst>
                            <p:childTnLst>
                              <p:par>
                                <p:cTn id="9" presetID="4" presetClass="entr" presetSubtype="32" fill="hold" grpId="0" nodeType="afterEffect">
                                  <p:stCondLst>
                                    <p:cond delay="2000"/>
                                  </p:stCondLst>
                                  <p:childTnLst>
                                    <p:set>
                                      <p:cBhvr>
                                        <p:cTn id="10" dur="1" fill="hold">
                                          <p:stCondLst>
                                            <p:cond delay="0"/>
                                          </p:stCondLst>
                                        </p:cTn>
                                        <p:tgtEl>
                                          <p:spTgt spid="53295"/>
                                        </p:tgtEl>
                                        <p:attrNameLst>
                                          <p:attrName>style.visibility</p:attrName>
                                        </p:attrNameLst>
                                      </p:cBhvr>
                                      <p:to>
                                        <p:strVal val="visible"/>
                                      </p:to>
                                    </p:set>
                                    <p:animEffect transition="in" filter="box(out)">
                                      <p:cBhvr>
                                        <p:cTn id="11" dur="500"/>
                                        <p:tgtEl>
                                          <p:spTgt spid="53295"/>
                                        </p:tgtEl>
                                      </p:cBhvr>
                                    </p:animEffect>
                                  </p:childTnLst>
                                </p:cTn>
                              </p:par>
                            </p:childTnLst>
                          </p:cTn>
                        </p:par>
                        <p:par>
                          <p:cTn id="12" fill="hold" nodeType="afterGroup">
                            <p:stCondLst>
                              <p:cond delay="5000"/>
                            </p:stCondLst>
                            <p:childTnLst>
                              <p:par>
                                <p:cTn id="13" presetID="4" presetClass="entr" presetSubtype="32" fill="hold" grpId="0" nodeType="afterEffect">
                                  <p:stCondLst>
                                    <p:cond delay="2000"/>
                                  </p:stCondLst>
                                  <p:childTnLst>
                                    <p:set>
                                      <p:cBhvr>
                                        <p:cTn id="14" dur="1" fill="hold">
                                          <p:stCondLst>
                                            <p:cond delay="0"/>
                                          </p:stCondLst>
                                        </p:cTn>
                                        <p:tgtEl>
                                          <p:spTgt spid="53293"/>
                                        </p:tgtEl>
                                        <p:attrNameLst>
                                          <p:attrName>style.visibility</p:attrName>
                                        </p:attrNameLst>
                                      </p:cBhvr>
                                      <p:to>
                                        <p:strVal val="visible"/>
                                      </p:to>
                                    </p:set>
                                    <p:animEffect transition="in" filter="box(out)">
                                      <p:cBhvr>
                                        <p:cTn id="15" dur="500"/>
                                        <p:tgtEl>
                                          <p:spTgt spid="53293"/>
                                        </p:tgtEl>
                                      </p:cBhvr>
                                    </p:animEffect>
                                  </p:childTnLst>
                                </p:cTn>
                              </p:par>
                            </p:childTnLst>
                          </p:cTn>
                        </p:par>
                        <p:par>
                          <p:cTn id="16" fill="hold" nodeType="afterGroup">
                            <p:stCondLst>
                              <p:cond delay="7500"/>
                            </p:stCondLst>
                            <p:childTnLst>
                              <p:par>
                                <p:cTn id="17" presetID="4" presetClass="entr" presetSubtype="32" fill="hold" grpId="0" nodeType="afterEffect">
                                  <p:stCondLst>
                                    <p:cond delay="2000"/>
                                  </p:stCondLst>
                                  <p:childTnLst>
                                    <p:set>
                                      <p:cBhvr>
                                        <p:cTn id="18" dur="1" fill="hold">
                                          <p:stCondLst>
                                            <p:cond delay="0"/>
                                          </p:stCondLst>
                                        </p:cTn>
                                        <p:tgtEl>
                                          <p:spTgt spid="53294"/>
                                        </p:tgtEl>
                                        <p:attrNameLst>
                                          <p:attrName>style.visibility</p:attrName>
                                        </p:attrNameLst>
                                      </p:cBhvr>
                                      <p:to>
                                        <p:strVal val="visible"/>
                                      </p:to>
                                    </p:set>
                                    <p:animEffect transition="in" filter="box(out)">
                                      <p:cBhvr>
                                        <p:cTn id="19" dur="500"/>
                                        <p:tgtEl>
                                          <p:spTgt spid="53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93" grpId="0" autoUpdateAnimBg="0"/>
      <p:bldP spid="53294" grpId="0" autoUpdateAnimBg="0"/>
      <p:bldP spid="53295" grpId="0" autoUpdateAnimBg="0"/>
      <p:bldP spid="53296"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3FFA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77B1-1A38-AB6F-E508-7CBEAE67E82D}"/>
              </a:ext>
            </a:extLst>
          </p:cNvPr>
          <p:cNvSpPr>
            <a:spLocks noGrp="1"/>
          </p:cNvSpPr>
          <p:nvPr>
            <p:ph type="title"/>
          </p:nvPr>
        </p:nvSpPr>
        <p:spPr>
          <a:xfrm>
            <a:off x="69850" y="-1035496"/>
            <a:ext cx="9074150" cy="1143000"/>
          </a:xfrm>
        </p:spPr>
        <p:txBody>
          <a:bodyPr/>
          <a:lstStyle/>
          <a:p>
            <a:r>
              <a:rPr lang="en-US" dirty="0">
                <a:solidFill>
                  <a:srgbClr val="FF0000"/>
                </a:solidFill>
              </a:rPr>
              <a:t>The Postexilic Period</a:t>
            </a:r>
          </a:p>
        </p:txBody>
      </p:sp>
      <p:pic>
        <p:nvPicPr>
          <p:cNvPr id="7" name="Picture 6">
            <a:extLst>
              <a:ext uri="{FF2B5EF4-FFF2-40B4-BE49-F238E27FC236}">
                <a16:creationId xmlns:a16="http://schemas.microsoft.com/office/drawing/2014/main" id="{AF206A0E-614A-8BC7-8C1A-798E8B0F2E39}"/>
              </a:ext>
            </a:extLst>
          </p:cNvPr>
          <p:cNvPicPr>
            <a:picLocks noChangeAspect="1"/>
          </p:cNvPicPr>
          <p:nvPr/>
        </p:nvPicPr>
        <p:blipFill>
          <a:blip r:embed="rId3"/>
          <a:stretch>
            <a:fillRect/>
          </a:stretch>
        </p:blipFill>
        <p:spPr>
          <a:xfrm>
            <a:off x="34354" y="14973"/>
            <a:ext cx="9074150" cy="6775893"/>
          </a:xfrm>
          <a:prstGeom prst="rect">
            <a:avLst/>
          </a:prstGeom>
        </p:spPr>
      </p:pic>
    </p:spTree>
    <p:extLst>
      <p:ext uri="{BB962C8B-B14F-4D97-AF65-F5344CB8AC3E}">
        <p14:creationId xmlns:p14="http://schemas.microsoft.com/office/powerpoint/2010/main" val="3306903555"/>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77B1-1A38-AB6F-E508-7CBEAE67E82D}"/>
              </a:ext>
            </a:extLst>
          </p:cNvPr>
          <p:cNvSpPr>
            <a:spLocks noGrp="1"/>
          </p:cNvSpPr>
          <p:nvPr>
            <p:ph type="title"/>
          </p:nvPr>
        </p:nvSpPr>
        <p:spPr>
          <a:xfrm>
            <a:off x="34925" y="-1123032"/>
            <a:ext cx="9074150" cy="1143000"/>
          </a:xfrm>
        </p:spPr>
        <p:txBody>
          <a:bodyPr/>
          <a:lstStyle/>
          <a:p>
            <a:r>
              <a:rPr lang="en-US" dirty="0">
                <a:solidFill>
                  <a:srgbClr val="FF0000"/>
                </a:solidFill>
              </a:rPr>
              <a:t>Ezra Chart (Tanner)</a:t>
            </a:r>
          </a:p>
        </p:txBody>
      </p:sp>
      <p:pic>
        <p:nvPicPr>
          <p:cNvPr id="7" name="Picture 6">
            <a:extLst>
              <a:ext uri="{FF2B5EF4-FFF2-40B4-BE49-F238E27FC236}">
                <a16:creationId xmlns:a16="http://schemas.microsoft.com/office/drawing/2014/main" id="{1F1AC6A1-B41D-CF67-91A1-121E67D6585B}"/>
              </a:ext>
            </a:extLst>
          </p:cNvPr>
          <p:cNvPicPr>
            <a:picLocks noChangeAspect="1"/>
          </p:cNvPicPr>
          <p:nvPr/>
        </p:nvPicPr>
        <p:blipFill>
          <a:blip r:embed="rId2"/>
          <a:stretch>
            <a:fillRect/>
          </a:stretch>
        </p:blipFill>
        <p:spPr>
          <a:xfrm>
            <a:off x="0" y="14974"/>
            <a:ext cx="9007862" cy="6726394"/>
          </a:xfrm>
          <a:prstGeom prst="rect">
            <a:avLst/>
          </a:prstGeom>
        </p:spPr>
      </p:pic>
    </p:spTree>
    <p:extLst>
      <p:ext uri="{BB962C8B-B14F-4D97-AF65-F5344CB8AC3E}">
        <p14:creationId xmlns:p14="http://schemas.microsoft.com/office/powerpoint/2010/main" val="1440862542"/>
      </p:ext>
    </p:extLst>
  </p:cSld>
  <p:clrMapOvr>
    <a:masterClrMapping/>
  </p:clrMapOvr>
  <p:transition spd="med">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6251104"/>
            <a:ext cx="9144000" cy="418256"/>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1"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احتفال </a:t>
            </a:r>
            <a:r>
              <a:rPr kumimoji="0" lang="ar-JO" sz="240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بيلشاصر</a:t>
            </a:r>
            <a:r>
              <a:rPr kumimoji="0" lang="ar-JO"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 </a:t>
            </a:r>
            <a:r>
              <a:rPr kumimoji="0" lang="ar-JO" sz="240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دا</a:t>
            </a:r>
            <a:r>
              <a:rPr kumimoji="0" lang="ar-JO"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5 )</a:t>
            </a:r>
            <a:endParaRPr kumimoji="0" lang="en-US"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303107" name="Picture 2"/>
          <p:cNvPicPr>
            <a:picLocks noChangeAspect="1" noChangeArrowheads="1"/>
          </p:cNvPicPr>
          <p:nvPr/>
        </p:nvPicPr>
        <p:blipFill>
          <a:blip r:embed="rId3" cstate="print"/>
          <a:srcRect/>
          <a:stretch>
            <a:fillRect/>
          </a:stretch>
        </p:blipFill>
        <p:spPr bwMode="auto">
          <a:xfrm>
            <a:off x="0" y="765175"/>
            <a:ext cx="9144000" cy="5486400"/>
          </a:xfrm>
          <a:prstGeom prst="rect">
            <a:avLst/>
          </a:prstGeom>
          <a:noFill/>
          <a:ln w="9525">
            <a:noFill/>
            <a:miter lim="800000"/>
            <a:headEnd/>
            <a:tailEnd/>
          </a:ln>
        </p:spPr>
      </p:pic>
      <p:pic>
        <p:nvPicPr>
          <p:cNvPr id="303108" name="Picture 4"/>
          <p:cNvPicPr>
            <a:picLocks noChangeAspect="1" noChangeArrowheads="1"/>
          </p:cNvPicPr>
          <p:nvPr/>
        </p:nvPicPr>
        <p:blipFill>
          <a:blip r:embed="rId4" cstate="print"/>
          <a:srcRect/>
          <a:stretch>
            <a:fillRect/>
          </a:stretch>
        </p:blipFill>
        <p:spPr bwMode="auto">
          <a:xfrm>
            <a:off x="0" y="30163"/>
            <a:ext cx="4284663" cy="2222500"/>
          </a:xfrm>
          <a:prstGeom prst="rect">
            <a:avLst/>
          </a:prstGeom>
          <a:noFill/>
          <a:ln w="9525">
            <a:noFill/>
            <a:miter lim="800000"/>
            <a:headEnd/>
            <a:tailEnd/>
          </a:ln>
        </p:spPr>
      </p:pic>
      <p:sp>
        <p:nvSpPr>
          <p:cNvPr id="900098" name="Rectangle 2"/>
          <p:cNvSpPr>
            <a:spLocks noGrp="1" noChangeArrowheads="1"/>
          </p:cNvSpPr>
          <p:nvPr>
            <p:ph type="ctrTitle"/>
          </p:nvPr>
        </p:nvSpPr>
        <p:spPr>
          <a:xfrm>
            <a:off x="0" y="29469"/>
            <a:ext cx="9144000" cy="735235"/>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rtl="1">
              <a:defRPr/>
            </a:pPr>
            <a:r>
              <a:rPr lang="ar-JO" sz="3600" dirty="0">
                <a:solidFill>
                  <a:schemeClr val="bg1"/>
                </a:solidFill>
                <a:effectLst>
                  <a:glow rad="228600">
                    <a:schemeClr val="tx1"/>
                  </a:glow>
                </a:effectLst>
                <a:ea typeface="ＭＳ Ｐゴシック" charset="0"/>
              </a:rPr>
              <a:t>كورش</a:t>
            </a:r>
            <a:r>
              <a:rPr lang="en-US" sz="3600" dirty="0">
                <a:solidFill>
                  <a:schemeClr val="bg1"/>
                </a:solidFill>
                <a:effectLst>
                  <a:glow rad="228600">
                    <a:schemeClr val="tx1"/>
                  </a:glow>
                </a:effectLst>
                <a:ea typeface="ＭＳ Ｐゴシック" charset="0"/>
              </a:rPr>
              <a:t> </a:t>
            </a:r>
            <a:r>
              <a:rPr lang="ar-JO" sz="3600" dirty="0">
                <a:solidFill>
                  <a:schemeClr val="bg1"/>
                </a:solidFill>
                <a:effectLst>
                  <a:glow rad="228600">
                    <a:schemeClr val="tx1"/>
                  </a:glow>
                </a:effectLst>
                <a:ea typeface="ＭＳ Ｐゴシック" charset="0"/>
              </a:rPr>
              <a:t>يحتل</a:t>
            </a:r>
            <a:r>
              <a:rPr lang="en-US" sz="3600" dirty="0">
                <a:solidFill>
                  <a:schemeClr val="bg1"/>
                </a:solidFill>
                <a:effectLst>
                  <a:glow rad="228600">
                    <a:schemeClr val="tx1"/>
                  </a:glow>
                </a:effectLst>
                <a:ea typeface="ＭＳ Ｐゴシック" charset="0"/>
              </a:rPr>
              <a:t> </a:t>
            </a:r>
            <a:r>
              <a:rPr lang="ar-JO" sz="3600" dirty="0">
                <a:solidFill>
                  <a:schemeClr val="bg1"/>
                </a:solidFill>
                <a:effectLst>
                  <a:glow rad="228600">
                    <a:schemeClr val="tx1"/>
                  </a:glow>
                </a:effectLst>
                <a:ea typeface="ＭＳ Ｐゴシック" charset="0"/>
              </a:rPr>
              <a:t>بابل</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9202463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533400" y="1219200"/>
            <a:ext cx="2209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618499" name="Picture 4" descr="Home">
            <a:hlinkClick r:id="" action="ppaction://noaction"/>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19813"/>
            <a:ext cx="723900" cy="47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8500"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2209800"/>
            <a:ext cx="4267200" cy="418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4790"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0" y="3895725"/>
            <a:ext cx="4191000" cy="296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8502" name="Freeform 7"/>
          <p:cNvSpPr>
            <a:spLocks/>
          </p:cNvSpPr>
          <p:nvPr/>
        </p:nvSpPr>
        <p:spPr bwMode="auto">
          <a:xfrm>
            <a:off x="3355975" y="-212725"/>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2" name="Freeform 8"/>
          <p:cNvSpPr>
            <a:spLocks/>
          </p:cNvSpPr>
          <p:nvPr/>
        </p:nvSpPr>
        <p:spPr bwMode="auto">
          <a:xfrm>
            <a:off x="228600" y="152400"/>
            <a:ext cx="3551238" cy="7162800"/>
          </a:xfrm>
          <a:custGeom>
            <a:avLst/>
            <a:gdLst>
              <a:gd name="T0" fmla="*/ 2147483647 w 2237"/>
              <a:gd name="T1" fmla="*/ 0 h 4512"/>
              <a:gd name="T2" fmla="*/ 2147483647 w 2237"/>
              <a:gd name="T3" fmla="*/ 2147483647 h 4512"/>
              <a:gd name="T4" fmla="*/ 2147483647 w 2237"/>
              <a:gd name="T5" fmla="*/ 2147483647 h 4512"/>
              <a:gd name="T6" fmla="*/ 2147483647 w 2237"/>
              <a:gd name="T7" fmla="*/ 2147483647 h 4512"/>
              <a:gd name="T8" fmla="*/ 2147483647 w 2237"/>
              <a:gd name="T9" fmla="*/ 2147483647 h 4512"/>
              <a:gd name="T10" fmla="*/ 2147483647 w 2237"/>
              <a:gd name="T11" fmla="*/ 2147483647 h 4512"/>
              <a:gd name="T12" fmla="*/ 2147483647 w 2237"/>
              <a:gd name="T13" fmla="*/ 2147483647 h 4512"/>
              <a:gd name="T14" fmla="*/ 2147483647 w 2237"/>
              <a:gd name="T15" fmla="*/ 2147483647 h 4512"/>
              <a:gd name="T16" fmla="*/ 2147483647 w 2237"/>
              <a:gd name="T17" fmla="*/ 2147483647 h 4512"/>
              <a:gd name="T18" fmla="*/ 2147483647 w 2237"/>
              <a:gd name="T19" fmla="*/ 2147483647 h 4512"/>
              <a:gd name="T20" fmla="*/ 2147483647 w 2237"/>
              <a:gd name="T21" fmla="*/ 2147483647 h 4512"/>
              <a:gd name="T22" fmla="*/ 2147483647 w 2237"/>
              <a:gd name="T23" fmla="*/ 2147483647 h 4512"/>
              <a:gd name="T24" fmla="*/ 2147483647 w 2237"/>
              <a:gd name="T25" fmla="*/ 2147483647 h 4512"/>
              <a:gd name="T26" fmla="*/ 2147483647 w 2237"/>
              <a:gd name="T27" fmla="*/ 2147483647 h 4512"/>
              <a:gd name="T28" fmla="*/ 2147483647 w 2237"/>
              <a:gd name="T29" fmla="*/ 2147483647 h 4512"/>
              <a:gd name="T30" fmla="*/ 2147483647 w 2237"/>
              <a:gd name="T31" fmla="*/ 2147483647 h 4512"/>
              <a:gd name="T32" fmla="*/ 2147483647 w 2237"/>
              <a:gd name="T33" fmla="*/ 2147483647 h 4512"/>
              <a:gd name="T34" fmla="*/ 2147483647 w 2237"/>
              <a:gd name="T35" fmla="*/ 2147483647 h 4512"/>
              <a:gd name="T36" fmla="*/ 2147483647 w 2237"/>
              <a:gd name="T37" fmla="*/ 2147483647 h 4512"/>
              <a:gd name="T38" fmla="*/ 2147483647 w 2237"/>
              <a:gd name="T39" fmla="*/ 2147483647 h 4512"/>
              <a:gd name="T40" fmla="*/ 2147483647 w 2237"/>
              <a:gd name="T41" fmla="*/ 2147483647 h 4512"/>
              <a:gd name="T42" fmla="*/ 0 w 2237"/>
              <a:gd name="T43" fmla="*/ 2147483647 h 4512"/>
              <a:gd name="T44" fmla="*/ 2147483647 w 2237"/>
              <a:gd name="T45" fmla="*/ 2147483647 h 4512"/>
              <a:gd name="T46" fmla="*/ 2147483647 w 2237"/>
              <a:gd name="T47" fmla="*/ 2147483647 h 4512"/>
              <a:gd name="T48" fmla="*/ 2147483647 w 2237"/>
              <a:gd name="T49" fmla="*/ 2147483647 h 4512"/>
              <a:gd name="T50" fmla="*/ 2147483647 w 2237"/>
              <a:gd name="T51" fmla="*/ 2147483647 h 4512"/>
              <a:gd name="T52" fmla="*/ 2147483647 w 2237"/>
              <a:gd name="T53" fmla="*/ 2147483647 h 4512"/>
              <a:gd name="T54" fmla="*/ 2147483647 w 2237"/>
              <a:gd name="T55" fmla="*/ 2147483647 h 4512"/>
              <a:gd name="T56" fmla="*/ 2147483647 w 2237"/>
              <a:gd name="T57" fmla="*/ 2147483647 h 4512"/>
              <a:gd name="T58" fmla="*/ 2147483647 w 2237"/>
              <a:gd name="T59" fmla="*/ 2147483647 h 4512"/>
              <a:gd name="T60" fmla="*/ 2147483647 w 2237"/>
              <a:gd name="T61" fmla="*/ 2147483647 h 4512"/>
              <a:gd name="T62" fmla="*/ 2147483647 w 2237"/>
              <a:gd name="T63" fmla="*/ 2147483647 h 4512"/>
              <a:gd name="T64" fmla="*/ 2147483647 w 2237"/>
              <a:gd name="T65" fmla="*/ 2147483647 h 4512"/>
              <a:gd name="T66" fmla="*/ 2147483647 w 2237"/>
              <a:gd name="T67" fmla="*/ 2147483647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3" name="Line 9"/>
          <p:cNvSpPr>
            <a:spLocks noChangeShapeType="1"/>
          </p:cNvSpPr>
          <p:nvPr/>
        </p:nvSpPr>
        <p:spPr bwMode="auto">
          <a:xfrm flipH="1">
            <a:off x="3657600" y="0"/>
            <a:ext cx="304800" cy="381000"/>
          </a:xfrm>
          <a:prstGeom prst="line">
            <a:avLst/>
          </a:prstGeom>
          <a:noFill/>
          <a:ln w="5715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4" name="Text Box 10"/>
          <p:cNvSpPr txBox="1">
            <a:spLocks noChangeArrowheads="1"/>
          </p:cNvSpPr>
          <p:nvPr/>
        </p:nvSpPr>
        <p:spPr bwMode="auto">
          <a:xfrm>
            <a:off x="0" y="1371600"/>
            <a:ext cx="9067800" cy="63023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5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دخل الفرس تحت بوابات الماء</a:t>
            </a:r>
            <a:endParaRPr kumimoji="0" lang="en-US" sz="3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8506" name="Freeform 11"/>
          <p:cNvSpPr>
            <a:spLocks/>
          </p:cNvSpPr>
          <p:nvPr/>
        </p:nvSpPr>
        <p:spPr bwMode="auto">
          <a:xfrm rot="-687844">
            <a:off x="2743200" y="6172200"/>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6" name="Text Box 12"/>
          <p:cNvSpPr txBox="1">
            <a:spLocks noChangeArrowheads="1"/>
          </p:cNvSpPr>
          <p:nvPr/>
        </p:nvSpPr>
        <p:spPr bwMode="auto">
          <a:xfrm>
            <a:off x="5105400" y="2573338"/>
            <a:ext cx="4038600" cy="1169987"/>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دانيال 5</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احتفال بيلشاصر</a:t>
            </a:r>
            <a:r>
              <a:rPr kumimoji="0" lang="en-US"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74798" name="Text Box 14"/>
          <p:cNvSpPr txBox="1">
            <a:spLocks noChangeArrowheads="1"/>
          </p:cNvSpPr>
          <p:nvPr/>
        </p:nvSpPr>
        <p:spPr bwMode="auto">
          <a:xfrm>
            <a:off x="8202693" y="76200"/>
            <a:ext cx="771366"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510أ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itle 13"/>
          <p:cNvSpPr>
            <a:spLocks noGrp="1"/>
          </p:cNvSpPr>
          <p:nvPr>
            <p:ph type="title" idx="4294967295"/>
          </p:nvPr>
        </p:nvSpPr>
        <p:spPr>
          <a:xfrm>
            <a:off x="0" y="0"/>
            <a:ext cx="3276600" cy="1219200"/>
          </a:xfrm>
        </p:spPr>
        <p:txBody>
          <a:bodyPr/>
          <a:lstStyle/>
          <a:p>
            <a:pPr>
              <a:defRPr/>
            </a:pPr>
            <a:r>
              <a:rPr lang="ar-JO" sz="3200" dirty="0">
                <a:effectLst>
                  <a:outerShdw blurRad="38100" dist="38100" dir="2700000" algn="tl">
                    <a:srgbClr val="000000"/>
                  </a:outerShdw>
                </a:effectLst>
                <a:ea typeface="ＭＳ Ｐゴシック" charset="0"/>
              </a:rPr>
              <a:t>سقوط بابل</a:t>
            </a:r>
            <a:br>
              <a:rPr lang="ar-JO" sz="3200" dirty="0">
                <a:effectLst>
                  <a:outerShdw blurRad="38100" dist="38100" dir="2700000" algn="tl">
                    <a:srgbClr val="000000"/>
                  </a:outerShdw>
                </a:effectLst>
                <a:ea typeface="ＭＳ Ｐゴシック" charset="0"/>
              </a:rPr>
            </a:br>
            <a:r>
              <a:rPr lang="ar-JO" sz="3200" dirty="0">
                <a:effectLst>
                  <a:outerShdw blurRad="38100" dist="38100" dir="2700000" algn="tl">
                    <a:srgbClr val="000000"/>
                  </a:outerShdw>
                </a:effectLst>
                <a:ea typeface="ＭＳ Ｐゴシック" charset="0"/>
              </a:rPr>
              <a:t>539 ق.م</a:t>
            </a:r>
            <a:endParaRPr lang="en-US" sz="4000" dirty="0">
              <a:effectLst>
                <a:outerShdw blurRad="38100" dist="38100" dir="2700000" algn="tl">
                  <a:srgbClr val="000000"/>
                </a:outerShdw>
              </a:effectLst>
              <a:ea typeface="ＭＳ Ｐゴシック" charset="0"/>
            </a:endParaRPr>
          </a:p>
        </p:txBody>
      </p:sp>
      <p:sp>
        <p:nvSpPr>
          <p:cNvPr id="15" name="Title 13">
            <a:extLst>
              <a:ext uri="{FF2B5EF4-FFF2-40B4-BE49-F238E27FC236}">
                <a16:creationId xmlns:a16="http://schemas.microsoft.com/office/drawing/2014/main" id="{99A3D1AE-4FA1-5D47-AC11-D43010943784}"/>
              </a:ext>
            </a:extLst>
          </p:cNvPr>
          <p:cNvSpPr txBox="1">
            <a:spLocks/>
          </p:cNvSpPr>
          <p:nvPr/>
        </p:nvSpPr>
        <p:spPr bwMode="auto">
          <a:xfrm>
            <a:off x="828671" y="2209800"/>
            <a:ext cx="3276600" cy="441325"/>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مدينة بابل</a:t>
            </a:r>
            <a:endParaRPr kumimoji="0" lang="en-US" sz="32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493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374794"/>
                                        </p:tgtEl>
                                        <p:attrNameLst>
                                          <p:attrName>style.visibility</p:attrName>
                                        </p:attrNameLst>
                                      </p:cBhvr>
                                      <p:to>
                                        <p:strVal val="visible"/>
                                      </p:to>
                                    </p:set>
                                    <p:animEffect transition="in" filter="wipe(up)">
                                      <p:cBhvr>
                                        <p:cTn id="7" dur="300"/>
                                        <p:tgtEl>
                                          <p:spTgt spid="374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4793"/>
                                        </p:tgtEl>
                                        <p:attrNameLst>
                                          <p:attrName>style.visibility</p:attrName>
                                        </p:attrNameLst>
                                      </p:cBhvr>
                                      <p:to>
                                        <p:strVal val="visible"/>
                                      </p:to>
                                    </p:set>
                                    <p:animEffect transition="in" filter="wipe(up)">
                                      <p:cBhvr>
                                        <p:cTn id="12" dur="500"/>
                                        <p:tgtEl>
                                          <p:spTgt spid="3747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74792"/>
                                        </p:tgtEl>
                                        <p:attrNameLst>
                                          <p:attrName>style.visibility</p:attrName>
                                        </p:attrNameLst>
                                      </p:cBhvr>
                                      <p:to>
                                        <p:strVal val="visible"/>
                                      </p:to>
                                    </p:set>
                                    <p:animEffect transition="in" filter="wipe(up)">
                                      <p:cBhvr>
                                        <p:cTn id="17" dur="500"/>
                                        <p:tgtEl>
                                          <p:spTgt spid="3747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374790"/>
                                        </p:tgtEl>
                                        <p:attrNameLst>
                                          <p:attrName>style.visibility</p:attrName>
                                        </p:attrNameLst>
                                      </p:cBhvr>
                                      <p:to>
                                        <p:strVal val="visible"/>
                                      </p:to>
                                    </p:set>
                                    <p:anim calcmode="lin" valueType="num">
                                      <p:cBhvr>
                                        <p:cTn id="22" dur="1000" fill="hold"/>
                                        <p:tgtEl>
                                          <p:spTgt spid="374790"/>
                                        </p:tgtEl>
                                        <p:attrNameLst>
                                          <p:attrName>ppt_w</p:attrName>
                                        </p:attrNameLst>
                                      </p:cBhvr>
                                      <p:tavLst>
                                        <p:tav tm="0">
                                          <p:val>
                                            <p:fltVal val="0"/>
                                          </p:val>
                                        </p:tav>
                                        <p:tav tm="100000">
                                          <p:val>
                                            <p:strVal val="#ppt_w"/>
                                          </p:val>
                                        </p:tav>
                                      </p:tavLst>
                                    </p:anim>
                                    <p:anim calcmode="lin" valueType="num">
                                      <p:cBhvr>
                                        <p:cTn id="23" dur="1000" fill="hold"/>
                                        <p:tgtEl>
                                          <p:spTgt spid="374790"/>
                                        </p:tgtEl>
                                        <p:attrNameLst>
                                          <p:attrName>ppt_h</p:attrName>
                                        </p:attrNameLst>
                                      </p:cBhvr>
                                      <p:tavLst>
                                        <p:tav tm="0">
                                          <p:val>
                                            <p:fltVal val="0"/>
                                          </p:val>
                                        </p:tav>
                                        <p:tav tm="100000">
                                          <p:val>
                                            <p:strVal val="#ppt_h"/>
                                          </p:val>
                                        </p:tav>
                                      </p:tavLst>
                                    </p:anim>
                                    <p:anim calcmode="lin" valueType="num">
                                      <p:cBhvr>
                                        <p:cTn id="24" dur="1000" fill="hold"/>
                                        <p:tgtEl>
                                          <p:spTgt spid="37479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74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74796"/>
                                        </p:tgtEl>
                                        <p:attrNameLst>
                                          <p:attrName>style.visibility</p:attrName>
                                        </p:attrNameLst>
                                      </p:cBhvr>
                                      <p:to>
                                        <p:strVal val="visible"/>
                                      </p:to>
                                    </p:set>
                                    <p:animEffect transition="in" filter="dissolve">
                                      <p:cBhvr>
                                        <p:cTn id="30" dur="500"/>
                                        <p:tgtEl>
                                          <p:spTgt spid="374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2" grpId="0" animBg="1"/>
      <p:bldP spid="374793" grpId="0" animBg="1"/>
      <p:bldP spid="374794" grpId="0" autoUpdateAnimBg="0"/>
      <p:bldP spid="374796"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215044" name="TextBox 13"/>
          <p:cNvSpPr txBox="1">
            <a:spLocks noChangeArrowheads="1"/>
          </p:cNvSpPr>
          <p:nvPr/>
        </p:nvSpPr>
        <p:spPr bwMode="auto">
          <a:xfrm>
            <a:off x="0" y="914400"/>
            <a:ext cx="9144000" cy="3785652"/>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وضع كورش جزءًا من جيشه عند النقطة التي يدخل فيها النهر إلى المدينة، وجزءًا آخر في الجزء الخلفي من المكان الذي ينبع منه، مع أوامر بالزحف إلى المدينة عند مجرى النهر، في أقرب وقت لأن المياه أصبحت ضحلة بدرجة كافية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ثم انطلق بنفسه مع الجزء غير الحربي من مضيفه ، وصنع المكان الذي حفرت فيه نيتوكريس حوض النهر ، حيث فعل بالضبط ما فعله سابقًا: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حول نهر الفرات عبر قناة إلى الحوض</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والذي كان ثم مستنقع غرق فيه النهر لدرجة أن السرير الطبيعي للجدول أصبح قابلاً للبقاء</a:t>
            </a:r>
            <a:r>
              <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عندئذٍ ، دخل الفرس الذين تُركوا لهذا الغرض في بابل على ضفة النهر ، المجرى الذي غرق الآن حتى وصلوا في منتصف الطريق تقريبًا فوق فخذ الرجل ، وبالتالي دخلوا المدينة</a:t>
            </a:r>
            <a:endParaRPr kumimoji="0" lang="en-US" sz="24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74787" name="Line 3"/>
          <p:cNvSpPr>
            <a:spLocks noChangeShapeType="1"/>
          </p:cNvSpPr>
          <p:nvPr/>
        </p:nvSpPr>
        <p:spPr bwMode="auto">
          <a:xfrm>
            <a:off x="1752600" y="9144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8" name="Text Box 14"/>
          <p:cNvSpPr txBox="1">
            <a:spLocks noChangeArrowheads="1"/>
          </p:cNvSpPr>
          <p:nvPr/>
        </p:nvSpPr>
        <p:spPr bwMode="auto">
          <a:xfrm>
            <a:off x="8144105" y="71438"/>
            <a:ext cx="904415"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5046" name="TextBox 5"/>
          <p:cNvSpPr txBox="1">
            <a:spLocks noChangeArrowheads="1"/>
          </p:cNvSpPr>
          <p:nvPr/>
        </p:nvSpPr>
        <p:spPr bwMode="auto">
          <a:xfrm>
            <a:off x="1100137" y="514350"/>
            <a:ext cx="5491731" cy="400110"/>
          </a:xfrm>
          <a:prstGeom prst="rect">
            <a:avLst/>
          </a:prstGeom>
          <a:no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تاريخ حروب الفرس 1.191 (430 ق.م)</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152400" y="0"/>
            <a:ext cx="7772400" cy="609600"/>
          </a:xfrm>
        </p:spPr>
        <p:txBody>
          <a:bodyPr/>
          <a:lstStyle/>
          <a:p>
            <a:pPr>
              <a:defRPr/>
            </a:pPr>
            <a:r>
              <a:rPr lang="ar-JO" sz="36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سقوط بابل (هيرودوت)</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1752600" y="6858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2" name="TextBox 13"/>
          <p:cNvSpPr txBox="1">
            <a:spLocks noChangeArrowheads="1"/>
          </p:cNvSpPr>
          <p:nvPr/>
        </p:nvSpPr>
        <p:spPr bwMode="auto">
          <a:xfrm>
            <a:off x="152400" y="762000"/>
            <a:ext cx="8915400" cy="4401205"/>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لوكان البابليون على علم بما كان يدور لدى كورش ، أولولاحظوا خطرهم ، لما سمحوا للفرس بدخول المدينة ، لكنهم كانوا سيدمرونهم تمامًا ؛ لأنهم كانوا سيغلقون جميع بوابات الشوارع التي على النهر ، ويركبوا على الجدران على جانبي النهر ، مما كان من شأنه أن يوقع العدوفي فخ. ولكن ،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كما كان ، جاء الفرس عليهم على حين غرة وأخذوا المدينة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بسبب الحجم الهائل للمكان ، فإن سكان الأجزاء المركزية (كما أعلن سكان بابل) بعد فترة طويلة من أخذ الأجزاء الخارجية من المدينة ، لم يعرفوا شيئًا عما حدث ،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لكنهم كانوا يشاركون في مهرجان</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استمروا في الرقص والاستمتاع حتى علموا بالقبض على بابل</a:t>
            </a:r>
            <a:endParaRPr kumimoji="0" lang="en-US"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22596" name="TextBox 15"/>
          <p:cNvSpPr txBox="1">
            <a:spLocks noChangeArrowheads="1"/>
          </p:cNvSpPr>
          <p:nvPr/>
        </p:nvSpPr>
        <p:spPr bwMode="auto">
          <a:xfrm>
            <a:off x="-36512" y="6444044"/>
            <a:ext cx="9144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تاريخ حروب الفرس 1.191 (430 ق.م)</a:t>
            </a:r>
            <a:endPar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152400" y="0"/>
            <a:ext cx="7772400" cy="685800"/>
          </a:xfrm>
        </p:spPr>
        <p:txBody>
          <a:bodyPr/>
          <a:lstStyle/>
          <a:p>
            <a:pPr>
              <a:defRPr/>
            </a:pPr>
            <a:r>
              <a:rPr lang="ar-JO" sz="3600" dirty="0">
                <a:effectLst>
                  <a:outerShdw blurRad="38100" dist="38100" dir="2700000" algn="tl">
                    <a:srgbClr val="000000"/>
                  </a:outerShdw>
                </a:effectLst>
                <a:ea typeface="ＭＳ Ｐゴシック" charset="0"/>
              </a:rPr>
              <a:t>سقوط بابل (هيرودوت)</a:t>
            </a:r>
            <a:endParaRPr lang="en-US" dirty="0">
              <a:effectLst>
                <a:outerShdw blurRad="38100" dist="38100" dir="2700000" algn="tl">
                  <a:srgbClr val="000000"/>
                </a:outerShdw>
              </a:effectLst>
              <a:ea typeface="ＭＳ Ｐゴシック" charset="0"/>
            </a:endParaRPr>
          </a:p>
        </p:txBody>
      </p:sp>
      <p:sp>
        <p:nvSpPr>
          <p:cNvPr id="8" name="Text Box 14"/>
          <p:cNvSpPr txBox="1">
            <a:spLocks noChangeArrowheads="1"/>
          </p:cNvSpPr>
          <p:nvPr/>
        </p:nvSpPr>
        <p:spPr bwMode="auto">
          <a:xfrm>
            <a:off x="8144105" y="71438"/>
            <a:ext cx="904415"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dirty="0">
                <a:effectLst>
                  <a:glow rad="101600">
                    <a:schemeClr val="tx1">
                      <a:alpha val="99000"/>
                    </a:schemeClr>
                  </a:glow>
                </a:effectLst>
              </a:rPr>
              <a:t>الموضوع الرئيسي</a:t>
            </a:r>
            <a:endParaRPr lang="en-US" sz="4800"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500174"/>
            <a:ext cx="9144000" cy="419846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استرداد الهيكل والشعب</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289</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287936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3" name="Picture 2" descr="fallBabylon.jpeg                                               000131E3Macintosh HD                   ABA78158:"/>
          <p:cNvPicPr>
            <a:picLocks noChangeAspect="1" noChangeArrowheads="1"/>
          </p:cNvPicPr>
          <p:nvPr/>
        </p:nvPicPr>
        <p:blipFill rotWithShape="1">
          <a:blip r:embed="rId3" cstate="screen">
            <a:lum contrast="2000"/>
            <a:extLst>
              <a:ext uri="{28A0092B-C50C-407E-A947-70E740481C1C}">
                <a14:useLocalDpi xmlns:a14="http://schemas.microsoft.com/office/drawing/2010/main"/>
              </a:ext>
            </a:extLst>
          </a:blip>
          <a:srcRect t="-1"/>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635896" y="188640"/>
            <a:ext cx="5364088" cy="1815882"/>
          </a:xfrm>
          <a:prstGeom prst="rect">
            <a:avLst/>
          </a:prstGeom>
        </p:spPr>
        <p:txBody>
          <a:bodyPr wrap="square">
            <a:spAutoFit/>
          </a:bodyPr>
          <a:lstStyle/>
          <a:p>
            <a:pPr marL="0" marR="0" lvl="0" indent="0" algn="r" defTabSz="6858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في تلك الليلة قتل بيلشاصر ملك الكلدانيين فأخذ المملكة داريوس المادي وهوابن اثنتين وستين سنة</a:t>
            </a:r>
          </a:p>
          <a:p>
            <a:pPr marL="0" marR="0" lvl="0" indent="0" algn="r" defTabSz="6858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(دا 5: 30-31)</a:t>
            </a:r>
            <a:endParaRPr kumimoji="0" lang="en-US" sz="2400" b="1" i="0" u="none" strike="noStrike" kern="1200" cap="none" spc="0" normalizeH="0" baseline="0" noProof="0" dirty="0">
              <a:ln>
                <a:noFill/>
              </a:ln>
              <a:solidFill>
                <a:srgbClr val="FFF8BF"/>
              </a:solidFill>
              <a:effectLst>
                <a:glow rad="127000">
                  <a:prstClr val="black"/>
                </a:glow>
              </a:effectLst>
              <a:uLnTx/>
              <a:uFillTx/>
              <a:latin typeface="Arial Narrow" charset="0"/>
              <a:ea typeface="Arial Narrow" charset="0"/>
              <a:cs typeface="Arial Narrow" charset="0"/>
            </a:endParaRPr>
          </a:p>
        </p:txBody>
      </p:sp>
    </p:spTree>
    <p:extLst>
      <p:ext uri="{BB962C8B-B14F-4D97-AF65-F5344CB8AC3E}">
        <p14:creationId xmlns:p14="http://schemas.microsoft.com/office/powerpoint/2010/main" val="34989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rPr>
              <a:t>539 BC</a:t>
            </a:r>
          </a:p>
        </p:txBody>
      </p:sp>
      <p:pic>
        <p:nvPicPr>
          <p:cNvPr id="827394" name="Picture 2" descr="Darius The Great King Of Persia">
            <a:extLst>
              <a:ext uri="{FF2B5EF4-FFF2-40B4-BE49-F238E27FC236}">
                <a16:creationId xmlns:a16="http://schemas.microsoft.com/office/drawing/2014/main" id="{137F9A5D-3FCB-21E9-2B9C-37C7D570D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86" y="548680"/>
            <a:ext cx="9117514" cy="6309320"/>
          </a:xfrm>
          <a:prstGeom prst="rect">
            <a:avLst/>
          </a:prstGeom>
          <a:noFill/>
          <a:extLst>
            <a:ext uri="{909E8E84-426E-40DD-AFC4-6F175D3DCCD1}">
              <a14:hiddenFill xmlns:a14="http://schemas.microsoft.com/office/drawing/2010/main">
                <a:solidFill>
                  <a:srgbClr val="FFFFFF"/>
                </a:solidFill>
              </a14:hiddenFill>
            </a:ext>
          </a:extLst>
        </p:spPr>
      </p:pic>
      <p:sp>
        <p:nvSpPr>
          <p:cNvPr id="210947" name="Rectangle 2"/>
          <p:cNvSpPr>
            <a:spLocks noGrp="1" noChangeArrowheads="1"/>
          </p:cNvSpPr>
          <p:nvPr>
            <p:ph type="title"/>
          </p:nvPr>
        </p:nvSpPr>
        <p:spPr>
          <a:xfrm>
            <a:off x="9168" y="0"/>
            <a:ext cx="9108346" cy="908720"/>
          </a:xfrm>
          <a:solidFill>
            <a:schemeClr val="tx1"/>
          </a:solidFill>
        </p:spPr>
        <p:txBody>
          <a:bodyPr/>
          <a:lstStyle/>
          <a:p>
            <a:pPr eaLnBrk="1" hangingPunct="1">
              <a:defRPr/>
            </a:pPr>
            <a:r>
              <a:rPr lang="ar-SA" sz="5400" dirty="0">
                <a:solidFill>
                  <a:schemeClr val="bg1"/>
                </a:solidFill>
                <a:effectLst>
                  <a:glow rad="228600">
                    <a:schemeClr val="tx1"/>
                  </a:glow>
                </a:effectLst>
                <a:ea typeface="ＭＳ Ｐゴシック" charset="0"/>
              </a:rPr>
              <a:t>تحديد هوية داريوس المادي</a:t>
            </a:r>
          </a:p>
        </p:txBody>
      </p:sp>
      <p:sp>
        <p:nvSpPr>
          <p:cNvPr id="6" name="Rectangle 2">
            <a:extLst>
              <a:ext uri="{FF2B5EF4-FFF2-40B4-BE49-F238E27FC236}">
                <a16:creationId xmlns:a16="http://schemas.microsoft.com/office/drawing/2014/main" id="{4B9900BD-1870-4882-9836-993FA76999FF}"/>
              </a:ext>
            </a:extLst>
          </p:cNvPr>
          <p:cNvSpPr txBox="1">
            <a:spLocks noChangeArrowheads="1"/>
          </p:cNvSpPr>
          <p:nvPr/>
        </p:nvSpPr>
        <p:spPr bwMode="auto">
          <a:xfrm>
            <a:off x="17827" y="792434"/>
            <a:ext cx="9108346" cy="520603"/>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Stephen D. Anderson</a:t>
            </a:r>
          </a:p>
        </p:txBody>
      </p:sp>
    </p:spTree>
    <p:extLst>
      <p:ext uri="{BB962C8B-B14F-4D97-AF65-F5344CB8AC3E}">
        <p14:creationId xmlns:p14="http://schemas.microsoft.com/office/powerpoint/2010/main" val="33856193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659"/>
            <a:ext cx="9144000" cy="6858000"/>
          </a:xfrm>
          <a:prstGeom prst="rect">
            <a:avLst/>
          </a:prstGeom>
        </p:spPr>
      </p:pic>
      <p:sp>
        <p:nvSpPr>
          <p:cNvPr id="210947" name="Rectangle 2"/>
          <p:cNvSpPr>
            <a:spLocks noGrp="1" noChangeArrowheads="1"/>
          </p:cNvSpPr>
          <p:nvPr>
            <p:ph type="title"/>
          </p:nvPr>
        </p:nvSpPr>
        <p:spPr>
          <a:xfrm>
            <a:off x="152400" y="228600"/>
            <a:ext cx="3657600" cy="2192288"/>
          </a:xfrm>
        </p:spPr>
        <p:txBody>
          <a:bodyPr/>
          <a:lstStyle/>
          <a:p>
            <a:pPr rtl="1" eaLnBrk="1" hangingPunct="1">
              <a:defRPr/>
            </a:pPr>
            <a:r>
              <a:rPr lang="ar-JO" dirty="0">
                <a:solidFill>
                  <a:schemeClr val="bg1"/>
                </a:solidFill>
                <a:effectLst>
                  <a:glow rad="228600">
                    <a:schemeClr val="tx1"/>
                  </a:glow>
                </a:effectLst>
                <a:ea typeface="ＭＳ Ｐゴシック" charset="0"/>
              </a:rPr>
              <a:t>كورش</a:t>
            </a:r>
            <a:r>
              <a:rPr lang="en-US" dirty="0">
                <a:solidFill>
                  <a:schemeClr val="bg1"/>
                </a:solidFill>
                <a:effectLst>
                  <a:glow rad="228600">
                    <a:schemeClr val="tx1"/>
                  </a:glow>
                </a:effectLst>
                <a:ea typeface="ＭＳ Ｐゴシック" charset="0"/>
              </a:rPr>
              <a:t> </a:t>
            </a:r>
            <a:r>
              <a:rPr lang="ar-JO" dirty="0">
                <a:solidFill>
                  <a:schemeClr val="bg1"/>
                </a:solidFill>
                <a:effectLst>
                  <a:glow rad="228600">
                    <a:schemeClr val="tx1"/>
                  </a:glow>
                </a:effectLst>
                <a:ea typeface="ＭＳ Ｐゴシック" charset="0"/>
              </a:rPr>
              <a:t>يحتل</a:t>
            </a:r>
            <a:r>
              <a:rPr lang="en-US" dirty="0">
                <a:solidFill>
                  <a:schemeClr val="bg1"/>
                </a:solidFill>
                <a:effectLst>
                  <a:glow rad="228600">
                    <a:schemeClr val="tx1"/>
                  </a:glow>
                </a:effectLst>
                <a:ea typeface="ＭＳ Ｐゴシック" charset="0"/>
              </a:rPr>
              <a:t> </a:t>
            </a:r>
            <a:r>
              <a:rPr lang="ar-JO" dirty="0">
                <a:solidFill>
                  <a:schemeClr val="bg1"/>
                </a:solidFill>
                <a:effectLst>
                  <a:glow rad="228600">
                    <a:schemeClr val="tx1"/>
                  </a:glow>
                </a:effectLst>
                <a:ea typeface="ＭＳ Ｐゴシック" charset="0"/>
              </a:rPr>
              <a:t>بابل</a:t>
            </a:r>
            <a:endParaRPr lang="en-US" dirty="0">
              <a:solidFill>
                <a:schemeClr val="bg1"/>
              </a:solidFill>
              <a:effectLst>
                <a:glow rad="228600">
                  <a:schemeClr val="tx1"/>
                </a:glow>
              </a:effectLst>
              <a:ea typeface="ＭＳ Ｐゴシック" charset="0"/>
            </a:endParaRP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539 ق.م</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0638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10F3A-078C-8349-8CFE-E920D32D49C6}"/>
              </a:ext>
            </a:extLst>
          </p:cNvPr>
          <p:cNvPicPr>
            <a:picLocks noChangeAspect="1"/>
          </p:cNvPicPr>
          <p:nvPr/>
        </p:nvPicPr>
        <p:blipFill>
          <a:blip r:embed="rId2"/>
          <a:stretch>
            <a:fillRect/>
          </a:stretch>
        </p:blipFill>
        <p:spPr>
          <a:xfrm>
            <a:off x="4497779" y="22308"/>
            <a:ext cx="4646221" cy="5143500"/>
          </a:xfrm>
          <a:prstGeom prst="rect">
            <a:avLst/>
          </a:prstGeom>
        </p:spPr>
      </p:pic>
      <p:pic>
        <p:nvPicPr>
          <p:cNvPr id="5" name="Picture 4">
            <a:extLst>
              <a:ext uri="{FF2B5EF4-FFF2-40B4-BE49-F238E27FC236}">
                <a16:creationId xmlns:a16="http://schemas.microsoft.com/office/drawing/2014/main" id="{9FF0A805-2B47-CF4B-842E-DF17E74098F5}"/>
              </a:ext>
            </a:extLst>
          </p:cNvPr>
          <p:cNvPicPr>
            <a:picLocks noChangeAspect="1"/>
          </p:cNvPicPr>
          <p:nvPr/>
        </p:nvPicPr>
        <p:blipFill rotWithShape="1">
          <a:blip r:embed="rId3"/>
          <a:srcRect t="1714" b="1589"/>
          <a:stretch/>
        </p:blipFill>
        <p:spPr>
          <a:xfrm>
            <a:off x="-106879" y="15627"/>
            <a:ext cx="4604657" cy="5150181"/>
          </a:xfrm>
          <a:prstGeom prst="rect">
            <a:avLst/>
          </a:prstGeom>
        </p:spPr>
      </p:pic>
      <p:sp>
        <p:nvSpPr>
          <p:cNvPr id="6" name="Rectangle 5">
            <a:extLst>
              <a:ext uri="{FF2B5EF4-FFF2-40B4-BE49-F238E27FC236}">
                <a16:creationId xmlns:a16="http://schemas.microsoft.com/office/drawing/2014/main" id="{613ADA04-0587-7240-B313-2C56010D5A71}"/>
              </a:ext>
            </a:extLst>
          </p:cNvPr>
          <p:cNvSpPr/>
          <p:nvPr/>
        </p:nvSpPr>
        <p:spPr>
          <a:xfrm>
            <a:off x="4435434" y="850570"/>
            <a:ext cx="62345" cy="514349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Rectangle 6">
            <a:extLst>
              <a:ext uri="{FF2B5EF4-FFF2-40B4-BE49-F238E27FC236}">
                <a16:creationId xmlns:a16="http://schemas.microsoft.com/office/drawing/2014/main" id="{4459CA9E-EB7C-7348-BEBC-1EE403A708E6}"/>
              </a:ext>
            </a:extLst>
          </p:cNvPr>
          <p:cNvSpPr/>
          <p:nvPr/>
        </p:nvSpPr>
        <p:spPr>
          <a:xfrm>
            <a:off x="207778" y="5499229"/>
            <a:ext cx="8684702" cy="954107"/>
          </a:xfrm>
          <a:prstGeom prst="rect">
            <a:avLst/>
          </a:prstGeom>
        </p:spPr>
        <p:txBody>
          <a:bodyPr wrap="square">
            <a:spAutoFit/>
          </a:bodyPr>
          <a:lstStyle/>
          <a:p>
            <a:pPr marL="0" marR="0" lvl="0" indent="0" algn="just" defTabSz="449263"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itchFamily="2" charset="-79"/>
                <a:cs typeface="Arial" panose="020B0604020202020204" pitchFamily="34" charset="0"/>
              </a:rPr>
              <a:t>في 12 أكتوبر 539 قبل الميلاد، بعد أن قام مهندسوكورش بتحويل مياه الفرات، دخل الجنود بابل دون قتال.</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itchFamily="2" charset="-79"/>
              <a:cs typeface="Arial" panose="020B0604020202020204" pitchFamily="34" charset="0"/>
            </a:endParaRPr>
          </a:p>
        </p:txBody>
      </p:sp>
    </p:spTree>
    <p:extLst>
      <p:ext uri="{BB962C8B-B14F-4D97-AF65-F5344CB8AC3E}">
        <p14:creationId xmlns:p14="http://schemas.microsoft.com/office/powerpoint/2010/main" val="143622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D49800-B6AB-2641-B918-1E171D38A656}"/>
              </a:ext>
            </a:extLst>
          </p:cNvPr>
          <p:cNvPicPr>
            <a:picLocks noChangeAspect="1"/>
          </p:cNvPicPr>
          <p:nvPr/>
        </p:nvPicPr>
        <p:blipFill>
          <a:blip r:embed="rId2"/>
          <a:stretch>
            <a:fillRect/>
          </a:stretch>
        </p:blipFill>
        <p:spPr>
          <a:xfrm>
            <a:off x="5167993" y="857250"/>
            <a:ext cx="3976007" cy="5143500"/>
          </a:xfrm>
          <a:prstGeom prst="rect">
            <a:avLst/>
          </a:prstGeom>
        </p:spPr>
      </p:pic>
      <p:sp>
        <p:nvSpPr>
          <p:cNvPr id="2" name="Rectangle 1">
            <a:extLst>
              <a:ext uri="{FF2B5EF4-FFF2-40B4-BE49-F238E27FC236}">
                <a16:creationId xmlns:a16="http://schemas.microsoft.com/office/drawing/2014/main" id="{2D948D73-C8A7-BC4B-B248-FD977923D889}"/>
              </a:ext>
            </a:extLst>
          </p:cNvPr>
          <p:cNvSpPr/>
          <p:nvPr/>
        </p:nvSpPr>
        <p:spPr>
          <a:xfrm>
            <a:off x="0" y="116632"/>
            <a:ext cx="5167992" cy="5563831"/>
          </a:xfrm>
          <a:prstGeom prst="rect">
            <a:avLst/>
          </a:prstGeom>
        </p:spPr>
        <p:txBody>
          <a:bodyPr wrap="square">
            <a:spAutoFit/>
          </a:bodyPr>
          <a:lstStyle/>
          <a:p>
            <a:pPr marL="0" marR="0" lvl="0" indent="0" algn="just" defTabSz="449263" rtl="1" eaLnBrk="1" fontAlgn="base" latinLnBrk="0" hangingPunct="1">
              <a:lnSpc>
                <a:spcPct val="15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a:srgbClr val="000000"/>
                  </a:glow>
                </a:effectLst>
                <a:uLnTx/>
                <a:uFillTx/>
                <a:latin typeface="Arial" panose="020B0604020202020204" pitchFamily="34" charset="0"/>
                <a:ea typeface="ＭＳ Ｐゴシック" charset="0"/>
                <a:cs typeface="Arial" panose="020B0604020202020204" pitchFamily="34" charset="0"/>
              </a:rPr>
              <a:t>٢٨ الْقَائِلُ عَنْ كُورَشَ: رَاعِيَّ، فَكُلَّ مَسَرَّتِي يُتَمِّمُ. وَيَقُولُ عَنْ أُورُشَلِيمَ: سَتُبْنَى، وَلِلْهَيْكَلِ: سَتُؤَسَّسُ». ١ هكَذَا يَقُولُ الرَّبُّ لِمَسِيحِهِ، لِكُورَشَ الَّذِي أَمْسَكْتُ بِيَمِينِهِ لأَدُوسَ أَمَامَهُ أُمَمًا، وَأَحْقَاءَ مُلُوكٍ أَحُلُّ، لأَفْتَحَ أَمَامَهُ الْمِصْرَاعَيْنِ، وَالأَبْوَابُ لاَ تُغْلَقُ: ٢ «أَنَا أَسِيرُ قُدَّامَكَ وَالْهِضَابَ أُمَهِّدُ. أُكَسِّرُ مِصْرَاعَيِ النُّحَاسِ، وَمَغَالِيقَ الْحَدِيدِ أَقْصِفُ. ٣ وَأُعْطِيكَ ذَخَائِرَ الظُّلْمَةِ وَكُنُوزَ الْمَخَابِئِ، لِكَيْ تَعْرِفَ أَنِّي أَنَا الرَّبُّ الَّذِي يَدْعُوكَ بِاسْمِكَ، إِلهُ إِسْرَائِيلَ. </a:t>
            </a:r>
          </a:p>
          <a:p>
            <a:pPr marL="0" marR="0" lvl="0" indent="0" algn="just" defTabSz="449263" rtl="1" eaLnBrk="1" fontAlgn="base" latinLnBrk="0" hangingPunct="1">
              <a:lnSpc>
                <a:spcPct val="15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a:srgbClr val="000000"/>
                  </a:glow>
                </a:effectLst>
                <a:uLnTx/>
                <a:uFillTx/>
                <a:latin typeface="Arial" panose="020B0604020202020204" pitchFamily="34" charset="0"/>
                <a:ea typeface="ＭＳ Ｐゴシック" charset="0"/>
                <a:cs typeface="Arial" panose="020B0604020202020204" pitchFamily="34" charset="0"/>
              </a:rPr>
              <a:t>                        (إشعياء 44: 28 – 45: 3)</a:t>
            </a:r>
            <a:endParaRPr kumimoji="0" lang="en-US" sz="2400" b="1" u="none" strike="noStrike" kern="1200" cap="none" spc="0" normalizeH="0" baseline="0" noProof="0" dirty="0">
              <a:ln>
                <a:noFill/>
              </a:ln>
              <a:solidFill>
                <a:srgbClr val="FFFABE"/>
              </a:solidFill>
              <a:effectLst>
                <a:glow>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B03A42C5-847E-454D-BC4D-FC0678A08BF5}"/>
              </a:ext>
            </a:extLst>
          </p:cNvPr>
          <p:cNvSpPr/>
          <p:nvPr/>
        </p:nvSpPr>
        <p:spPr>
          <a:xfrm>
            <a:off x="5167992" y="116632"/>
            <a:ext cx="3976008" cy="646331"/>
          </a:xfrm>
          <a:prstGeom prst="rect">
            <a:avLst/>
          </a:prstGeom>
        </p:spPr>
        <p:txBody>
          <a:bodyPr wrap="square">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ABE"/>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الله راعي كورش</a:t>
            </a:r>
            <a:endParaRPr kumimoji="0" lang="en-US" sz="3600" b="1" u="none" strike="noStrike" kern="1200" cap="none" spc="0" normalizeH="0" baseline="0" noProof="0" dirty="0">
              <a:ln>
                <a:noFill/>
              </a:ln>
              <a:solidFill>
                <a:srgbClr val="FFFAB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7489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B84244-2132-934E-9AE1-C497031EF534}"/>
              </a:ext>
            </a:extLst>
          </p:cNvPr>
          <p:cNvPicPr>
            <a:picLocks noChangeAspect="1"/>
          </p:cNvPicPr>
          <p:nvPr/>
        </p:nvPicPr>
        <p:blipFill>
          <a:blip r:embed="rId2"/>
          <a:stretch>
            <a:fillRect/>
          </a:stretch>
        </p:blipFill>
        <p:spPr>
          <a:xfrm>
            <a:off x="981199" y="1494513"/>
            <a:ext cx="8001000" cy="3762375"/>
          </a:xfrm>
          <a:prstGeom prst="rect">
            <a:avLst/>
          </a:prstGeom>
        </p:spPr>
      </p:pic>
      <p:sp>
        <p:nvSpPr>
          <p:cNvPr id="2" name="TextBox 1">
            <a:extLst>
              <a:ext uri="{FF2B5EF4-FFF2-40B4-BE49-F238E27FC236}">
                <a16:creationId xmlns:a16="http://schemas.microsoft.com/office/drawing/2014/main" id="{9589F5EA-4CDA-6240-B940-3528E13FB134}"/>
              </a:ext>
            </a:extLst>
          </p:cNvPr>
          <p:cNvSpPr txBox="1"/>
          <p:nvPr/>
        </p:nvSpPr>
        <p:spPr>
          <a:xfrm>
            <a:off x="5724128" y="248018"/>
            <a:ext cx="3124573" cy="1107996"/>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a:t>
            </a:r>
            <a:r>
              <a:rPr kumimoji="0" lang="ar-JO" sz="6600" b="1" u="none" strike="noStrike" kern="1200" cap="none" spc="0" normalizeH="0" baseline="0" noProof="0" dirty="0">
                <a:ln>
                  <a:noFill/>
                </a:ln>
                <a:solidFill>
                  <a:srgbClr val="E7C8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ممسوح</a:t>
            </a:r>
            <a:r>
              <a:rPr kumimoji="0" lang="ar-JO" sz="6600" b="1" i="0"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a:t>
            </a:r>
            <a:endParaRPr kumimoji="0" lang="en-US" sz="6600" b="1" i="0"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endParaRPr>
          </a:p>
        </p:txBody>
      </p:sp>
      <p:sp>
        <p:nvSpPr>
          <p:cNvPr id="4" name="TextBox 3">
            <a:extLst>
              <a:ext uri="{FF2B5EF4-FFF2-40B4-BE49-F238E27FC236}">
                <a16:creationId xmlns:a16="http://schemas.microsoft.com/office/drawing/2014/main" id="{1B774002-19E8-3545-AA04-5E3A96886595}"/>
              </a:ext>
            </a:extLst>
          </p:cNvPr>
          <p:cNvSpPr txBox="1"/>
          <p:nvPr/>
        </p:nvSpPr>
        <p:spPr>
          <a:xfrm>
            <a:off x="3095285" y="5395387"/>
            <a:ext cx="5723042" cy="1015663"/>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Mashiach</a:t>
            </a:r>
            <a:r>
              <a:rPr kumimoji="0" lang="en-US" sz="6000" b="1" i="0"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 (</a:t>
            </a:r>
            <a:r>
              <a:rPr kumimoji="0" lang="ar-JO" sz="6000" b="1" u="none" strike="noStrike" kern="1200" cap="none" spc="0" normalizeH="0" baseline="0" noProof="0" dirty="0">
                <a:ln>
                  <a:noFill/>
                </a:ln>
                <a:solidFill>
                  <a:srgbClr val="E7C8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المسيح</a:t>
            </a:r>
            <a:r>
              <a:rPr kumimoji="0" lang="en-US" sz="6000" b="1" i="0"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a:t>
            </a:r>
          </a:p>
        </p:txBody>
      </p:sp>
      <p:sp>
        <p:nvSpPr>
          <p:cNvPr id="5" name="TextBox 4">
            <a:extLst>
              <a:ext uri="{FF2B5EF4-FFF2-40B4-BE49-F238E27FC236}">
                <a16:creationId xmlns:a16="http://schemas.microsoft.com/office/drawing/2014/main" id="{966ED779-F771-454A-B20E-832D1FCE69CE}"/>
              </a:ext>
            </a:extLst>
          </p:cNvPr>
          <p:cNvSpPr txBox="1"/>
          <p:nvPr/>
        </p:nvSpPr>
        <p:spPr>
          <a:xfrm>
            <a:off x="6599713" y="1356014"/>
            <a:ext cx="184731" cy="369332"/>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53943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5F5EFB-FBA3-E64C-96A3-7BFB20FCEDC6}"/>
              </a:ext>
            </a:extLst>
          </p:cNvPr>
          <p:cNvPicPr>
            <a:picLocks noChangeAspect="1"/>
          </p:cNvPicPr>
          <p:nvPr/>
        </p:nvPicPr>
        <p:blipFill>
          <a:blip r:embed="rId2"/>
          <a:stretch>
            <a:fillRect/>
          </a:stretch>
        </p:blipFill>
        <p:spPr>
          <a:xfrm>
            <a:off x="0" y="1737717"/>
            <a:ext cx="9144000" cy="5143500"/>
          </a:xfrm>
          <a:prstGeom prst="rect">
            <a:avLst/>
          </a:prstGeom>
        </p:spPr>
      </p:pic>
      <p:sp>
        <p:nvSpPr>
          <p:cNvPr id="4" name="TextBox 3">
            <a:extLst>
              <a:ext uri="{FF2B5EF4-FFF2-40B4-BE49-F238E27FC236}">
                <a16:creationId xmlns:a16="http://schemas.microsoft.com/office/drawing/2014/main" id="{2944E1F7-8158-2141-9A7B-31F32418FF15}"/>
              </a:ext>
            </a:extLst>
          </p:cNvPr>
          <p:cNvSpPr txBox="1"/>
          <p:nvPr/>
        </p:nvSpPr>
        <p:spPr>
          <a:xfrm>
            <a:off x="52976" y="1"/>
            <a:ext cx="9091024" cy="1938992"/>
          </a:xfrm>
          <a:prstGeom prst="rect">
            <a:avLst/>
          </a:prstGeom>
          <a:solidFill>
            <a:schemeClr val="tx1"/>
          </a:solidFill>
        </p:spPr>
        <p:txBody>
          <a:bodyPr wrap="square" rtlCol="0">
            <a:spAutoFit/>
          </a:bodyPr>
          <a:lstStyle/>
          <a:p>
            <a:pPr marL="0" marR="0" lvl="0" indent="0" algn="just" defTabSz="449263" rtl="1"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ممسوح الله، سواء كان رئيسًا (مزمور 105: 15)، أوكاهنًا (لاويين 4: 3، 5، 16)، أوملكًا (1 صم 24: 6؛ 2 صم 1: 14، 16)، أونبيًا. (١ مل ١٩: ١٦) كان شخصًا مختارًا ومُفرزًا</a:t>
            </a:r>
            <a:r>
              <a:rPr kumimoji="0" lang="en-US"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(عملية المسح</a:t>
            </a:r>
            <a:r>
              <a:rPr kumimoji="0" lang="en-US"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بالزيت) ليقوم بعمل خاص من أجل الله. وفي حالة كورش، فقد تم عزله ليخدم قصد الله بإطلاق سراح اليهود الأسرى وإعادتهم إلى أورشليم لإعادة بناء الهيكل، كما وعد: وحين تتم سبعون سنة أعاقب الملك</a:t>
            </a:r>
            <a:r>
              <a:rPr kumimoji="0" lang="en-US"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بابل وتلك الأمة، يقول الرب، من أجل إثمهم وأرض الكلدانيين. وأجعله خرابًا أبديًا» (إرميا 25: 12). سيخضع الله الأمم أمام كورش ويعطيه ثروات تلك الأمم حتى يدرك كورش أن إله إسرائيل قد فعل هذا من أجله.</a:t>
            </a:r>
            <a:endParaRPr kumimoji="0" lang="en-US"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2274E101-D31A-EB46-B853-A87D3CDA958E}"/>
              </a:ext>
            </a:extLst>
          </p:cNvPr>
          <p:cNvSpPr txBox="1"/>
          <p:nvPr/>
        </p:nvSpPr>
        <p:spPr>
          <a:xfrm>
            <a:off x="3178067" y="6165304"/>
            <a:ext cx="2840842" cy="646331"/>
          </a:xfrm>
          <a:prstGeom prst="rect">
            <a:avLst/>
          </a:prstGeom>
          <a:noFill/>
        </p:spPr>
        <p:txBody>
          <a:bodyPr wrap="none" rtlCol="0">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ABE"/>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معنى "الممسوح"</a:t>
            </a:r>
            <a:endParaRPr kumimoji="0" lang="en-US" sz="3600" b="1" u="none" strike="noStrike" kern="1200" cap="none" spc="0" normalizeH="0" baseline="0" noProof="0" dirty="0">
              <a:ln>
                <a:noFill/>
              </a:ln>
              <a:solidFill>
                <a:srgbClr val="FFFABE"/>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0370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WordArt 1"/>
          <p:cNvSpPr>
            <a:spLocks noChangeArrowheads="1" noChangeShapeType="1" noTextEdit="1"/>
          </p:cNvSpPr>
          <p:nvPr/>
        </p:nvSpPr>
        <p:spPr bwMode="auto">
          <a:xfrm>
            <a:off x="1981200" y="141288"/>
            <a:ext cx="4953000" cy="990600"/>
          </a:xfrm>
          <a:prstGeom prst="rect">
            <a:avLst/>
          </a:prstGeom>
        </p:spPr>
        <p:txBody>
          <a:bodyPr wrap="none" fromWordArt="1">
            <a:prstTxWarp prst="textFadeUp">
              <a:avLst>
                <a:gd name="adj" fmla="val 9991"/>
              </a:avLst>
            </a:prstTxWarp>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600" b="1" u="none" strike="noStrike" kern="10" cap="none" spc="0" normalizeH="0" baseline="0" noProof="0" dirty="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uLnTx/>
                <a:uFillTx/>
                <a:latin typeface="Arial" panose="020B0604020202020204" pitchFamily="34" charset="0"/>
                <a:ea typeface="MS PGothic" pitchFamily="34" charset="-128"/>
                <a:cs typeface="Arial" panose="020B0604020202020204" pitchFamily="34" charset="0"/>
              </a:rPr>
              <a:t>نبوات مدهشة</a:t>
            </a:r>
            <a:endParaRPr kumimoji="0" lang="en-US" sz="3600" b="1" u="none" strike="noStrike" kern="10" cap="none" spc="0" normalizeH="0" baseline="0" noProof="0" dirty="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uLnTx/>
              <a:uFillTx/>
              <a:latin typeface="Arial" panose="020B0604020202020204" pitchFamily="34" charset="0"/>
              <a:ea typeface="MS PGothic" pitchFamily="34" charset="-128"/>
              <a:cs typeface="Arial" panose="020B0604020202020204" pitchFamily="34" charset="0"/>
            </a:endParaRPr>
          </a:p>
        </p:txBody>
      </p:sp>
      <p:sp>
        <p:nvSpPr>
          <p:cNvPr id="34818" name="AutoShape 2"/>
          <p:cNvSpPr>
            <a:spLocks noChangeArrowheads="1"/>
          </p:cNvSpPr>
          <p:nvPr/>
        </p:nvSpPr>
        <p:spPr bwMode="auto">
          <a:xfrm>
            <a:off x="3429000" y="1828800"/>
            <a:ext cx="2286000" cy="2667000"/>
          </a:xfrm>
          <a:prstGeom prst="rightArrowCallout">
            <a:avLst>
              <a:gd name="adj1" fmla="val 29167"/>
              <a:gd name="adj2" fmla="val 29167"/>
              <a:gd name="adj3" fmla="val 16667"/>
              <a:gd name="adj4" fmla="val 66667"/>
            </a:avLst>
          </a:prstGeom>
          <a:solidFill>
            <a:srgbClr val="00CC99"/>
          </a:solidFill>
          <a:ln w="9360">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Geneva"/>
            </a:endParaRPr>
          </a:p>
        </p:txBody>
      </p:sp>
      <p:sp>
        <p:nvSpPr>
          <p:cNvPr id="34819" name="Text Box 3"/>
          <p:cNvSpPr txBox="1">
            <a:spLocks noChangeArrowheads="1"/>
          </p:cNvSpPr>
          <p:nvPr/>
        </p:nvSpPr>
        <p:spPr bwMode="auto">
          <a:xfrm>
            <a:off x="3962400" y="2819400"/>
            <a:ext cx="588963" cy="581025"/>
          </a:xfrm>
          <a:prstGeom prst="rect">
            <a:avLst/>
          </a:prstGeom>
          <a:noFill/>
          <a:ln w="9525">
            <a:noFill/>
            <a:miter lim="800000"/>
            <a:headEnd/>
            <a:tailEnd/>
          </a:ln>
        </p:spPr>
        <p:txBody>
          <a:bodyPr wrap="none" lIns="90000" tIns="46800" rIns="90000" bIns="46800">
            <a:spAutoFit/>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000000"/>
                </a:solidFill>
                <a:effectLst/>
                <a:uLnTx/>
                <a:uFillTx/>
                <a:latin typeface="Times New Roman" pitchFamily="18" charset="0"/>
                <a:ea typeface="Geneva"/>
              </a:rPr>
              <a:t>??</a:t>
            </a:r>
          </a:p>
        </p:txBody>
      </p:sp>
      <p:pic>
        <p:nvPicPr>
          <p:cNvPr id="299013" name="Picture 4"/>
          <p:cNvPicPr>
            <a:picLocks noChangeAspect="1" noChangeArrowheads="1"/>
          </p:cNvPicPr>
          <p:nvPr/>
        </p:nvPicPr>
        <p:blipFill>
          <a:blip r:embed="rId3" cstate="print"/>
          <a:srcRect/>
          <a:stretch>
            <a:fillRect/>
          </a:stretch>
        </p:blipFill>
        <p:spPr bwMode="auto">
          <a:xfrm>
            <a:off x="533400" y="1295400"/>
            <a:ext cx="2540000" cy="3454400"/>
          </a:xfrm>
          <a:prstGeom prst="rect">
            <a:avLst/>
          </a:prstGeom>
          <a:noFill/>
          <a:ln w="9525">
            <a:noFill/>
            <a:miter lim="800000"/>
            <a:headEnd/>
            <a:tailEnd/>
          </a:ln>
        </p:spPr>
      </p:pic>
      <p:pic>
        <p:nvPicPr>
          <p:cNvPr id="34821" name="Picture 5"/>
          <p:cNvPicPr>
            <a:picLocks noChangeAspect="1" noChangeArrowheads="1"/>
          </p:cNvPicPr>
          <p:nvPr/>
        </p:nvPicPr>
        <p:blipFill>
          <a:blip r:embed="rId4" cstate="print"/>
          <a:srcRect/>
          <a:stretch>
            <a:fillRect/>
          </a:stretch>
        </p:blipFill>
        <p:spPr bwMode="auto">
          <a:xfrm>
            <a:off x="5783263" y="1219200"/>
            <a:ext cx="2516187" cy="3581400"/>
          </a:xfrm>
          <a:prstGeom prst="rect">
            <a:avLst/>
          </a:prstGeom>
          <a:noFill/>
          <a:ln w="9525">
            <a:noFill/>
            <a:miter lim="800000"/>
            <a:headEnd/>
            <a:tailEnd/>
          </a:ln>
        </p:spPr>
      </p:pic>
      <p:sp>
        <p:nvSpPr>
          <p:cNvPr id="34822" name="Text Box 6"/>
          <p:cNvSpPr txBox="1">
            <a:spLocks noChangeArrowheads="1"/>
          </p:cNvSpPr>
          <p:nvPr/>
        </p:nvSpPr>
        <p:spPr bwMode="auto">
          <a:xfrm>
            <a:off x="0" y="5921375"/>
            <a:ext cx="9144000" cy="710067"/>
          </a:xfrm>
          <a:prstGeom prst="rect">
            <a:avLst/>
          </a:prstGeom>
          <a:noFill/>
          <a:ln w="9525">
            <a:noFill/>
            <a:miter lim="800000"/>
            <a:headEnd/>
            <a:tailEnd/>
          </a:ln>
        </p:spPr>
        <p:txBody>
          <a:bodyPr lIns="90000" tIns="46800" rIns="90000" bIns="46800">
            <a:spAutoFit/>
          </a:body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هل سمعت عن </a:t>
            </a:r>
            <a:r>
              <a:rPr kumimoji="0" lang="ar-JO" sz="2000" b="1" u="none" strike="noStrike" kern="1200" cap="none" spc="0" normalizeH="0" baseline="0" noProof="0" dirty="0" err="1">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رافلز</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الذي كتب عن لي قبل وجوده 140 سنة ( انتبهوا رجل يدعى لي سيقوم ليجعل سنغافورة بلداً مهماً </a:t>
            </a:r>
            <a:endParaRPr kumimoji="0" lang="en-GB"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4823" name="Text Box 7"/>
          <p:cNvSpPr txBox="1">
            <a:spLocks noChangeArrowheads="1"/>
          </p:cNvSpPr>
          <p:nvPr/>
        </p:nvSpPr>
        <p:spPr bwMode="auto">
          <a:xfrm>
            <a:off x="5429250" y="4724400"/>
            <a:ext cx="3095625" cy="525401"/>
          </a:xfrm>
          <a:prstGeom prst="rect">
            <a:avLst/>
          </a:prstGeom>
          <a:solidFill>
            <a:srgbClr val="003704"/>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ts val="1750"/>
              </a:spcBef>
              <a:spcAft>
                <a:spcPct val="0"/>
              </a:spcAft>
              <a:buClr>
                <a:srgbClr val="FFFF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Times New Roman" charset="0"/>
              </a:rPr>
              <a:t>لي كوان يو      </a:t>
            </a:r>
            <a:r>
              <a:rPr kumimoji="0" lang="en-GB"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Times New Roman" charset="0"/>
              </a:rPr>
              <a:t>(1959)</a:t>
            </a:r>
          </a:p>
        </p:txBody>
      </p:sp>
      <p:sp>
        <p:nvSpPr>
          <p:cNvPr id="34824" name="Text Box 8"/>
          <p:cNvSpPr txBox="1">
            <a:spLocks noChangeArrowheads="1"/>
          </p:cNvSpPr>
          <p:nvPr/>
        </p:nvSpPr>
        <p:spPr bwMode="auto">
          <a:xfrm>
            <a:off x="533400" y="4724400"/>
            <a:ext cx="2743200" cy="956288"/>
          </a:xfrm>
          <a:prstGeom prst="rect">
            <a:avLst/>
          </a:prstGeom>
          <a:solidFill>
            <a:srgbClr val="FF3300"/>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ts val="1750"/>
              </a:spcBef>
              <a:spcAft>
                <a:spcPct val="0"/>
              </a:spcAft>
              <a:buClr>
                <a:srgbClr val="F5F5F2"/>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err="1">
                <a:ln>
                  <a:noFill/>
                </a:ln>
                <a:solidFill>
                  <a:srgbClr val="F5F5F2"/>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ستامفورد</a:t>
            </a:r>
            <a:r>
              <a:rPr kumimoji="0" lang="ar-JO" sz="2800" b="1" u="none" strike="noStrike" kern="1200" cap="none" spc="0" normalizeH="0" baseline="0" noProof="0" dirty="0">
                <a:ln>
                  <a:noFill/>
                </a:ln>
                <a:solidFill>
                  <a:srgbClr val="F5F5F2"/>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err="1">
                <a:ln>
                  <a:noFill/>
                </a:ln>
                <a:solidFill>
                  <a:srgbClr val="F5F5F2"/>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رافلز</a:t>
            </a:r>
            <a:r>
              <a:rPr kumimoji="0" lang="ar-JO" sz="2800" b="1" u="none" strike="noStrike" kern="1200" cap="none" spc="0" normalizeH="0" baseline="0" noProof="0" dirty="0">
                <a:ln>
                  <a:noFill/>
                </a:ln>
                <a:solidFill>
                  <a:srgbClr val="F5F5F2"/>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( 1819 )</a:t>
            </a:r>
            <a:endParaRPr kumimoji="0" lang="en-GB" sz="2800" b="1" u="none" strike="noStrike" kern="1200" cap="none" spc="0" normalizeH="0" baseline="0" noProof="0" dirty="0">
              <a:ln>
                <a:noFill/>
              </a:ln>
              <a:solidFill>
                <a:srgbClr val="F5F5F2"/>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99018" name="Text Box 9"/>
          <p:cNvSpPr txBox="1">
            <a:spLocks noChangeArrowheads="1"/>
          </p:cNvSpPr>
          <p:nvPr/>
        </p:nvSpPr>
        <p:spPr bwMode="auto">
          <a:xfrm>
            <a:off x="8413750" y="55563"/>
            <a:ext cx="722313" cy="460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460</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41706639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grpId="0" nodeType="clickEffect">
                                  <p:stCondLst>
                                    <p:cond delay="0"/>
                                  </p:stCondLst>
                                  <p:childTnLst>
                                    <p:set>
                                      <p:cBhvr additive="repl">
                                        <p:cTn id="6" dur="1" fill="hold">
                                          <p:stCondLst>
                                            <p:cond delay="0"/>
                                          </p:stCondLst>
                                        </p:cTn>
                                        <p:tgtEl>
                                          <p:spTgt spid="34818"/>
                                        </p:tgtEl>
                                        <p:attrNameLst>
                                          <p:attrName>style.visibility</p:attrName>
                                        </p:attrNameLst>
                                      </p:cBhvr>
                                      <p:to>
                                        <p:strVal val="visible"/>
                                      </p:to>
                                    </p:set>
                                    <p:animEffect transition="in" filter="fade">
                                      <p:cBhvr additive="repl">
                                        <p:cTn id="7" dur="500"/>
                                        <p:tgtEl>
                                          <p:spTgt spid="34818"/>
                                        </p:tgtEl>
                                      </p:cBhvr>
                                    </p:animEffect>
                                  </p:childTnLst>
                                </p:cTn>
                              </p:par>
                            </p:childTnLst>
                          </p:cTn>
                        </p:par>
                        <p:par>
                          <p:cTn id="8" fill="hold" nodeType="afterGroup">
                            <p:stCondLst>
                              <p:cond delay="500"/>
                            </p:stCondLst>
                            <p:childTnLst>
                              <p:par>
                                <p:cTn id="9" presetID="10" presetClass="entr" fill="hold" nodeType="afterEffect">
                                  <p:stCondLst>
                                    <p:cond delay="0"/>
                                  </p:stCondLst>
                                  <p:childTnLst>
                                    <p:set>
                                      <p:cBhvr additive="repl">
                                        <p:cTn id="10" dur="1" fill="hold">
                                          <p:stCondLst>
                                            <p:cond delay="0"/>
                                          </p:stCondLst>
                                        </p:cTn>
                                        <p:tgtEl>
                                          <p:spTgt spid="34819"/>
                                        </p:tgtEl>
                                        <p:attrNameLst>
                                          <p:attrName>style.visibility</p:attrName>
                                        </p:attrNameLst>
                                      </p:cBhvr>
                                      <p:to>
                                        <p:strVal val="visible"/>
                                      </p:to>
                                    </p:set>
                                    <p:animEffect transition="in" filter="fade">
                                      <p:cBhvr additive="repl">
                                        <p:cTn id="11" dur="500"/>
                                        <p:tgtEl>
                                          <p:spTgt spid="3481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additive="repl">
                                        <p:cTn id="15" dur="1" fill="hold">
                                          <p:stCondLst>
                                            <p:cond delay="0"/>
                                          </p:stCondLst>
                                        </p:cTn>
                                        <p:tgtEl>
                                          <p:spTgt spid="34821"/>
                                        </p:tgtEl>
                                        <p:attrNameLst>
                                          <p:attrName>style.visibility</p:attrName>
                                        </p:attrNameLst>
                                      </p:cBhvr>
                                      <p:to>
                                        <p:strVal val="visible"/>
                                      </p:to>
                                    </p:set>
                                    <p:animEffect transition="in" filter="fade">
                                      <p:cBhvr additive="repl">
                                        <p:cTn id="16" dur="500"/>
                                        <p:tgtEl>
                                          <p:spTgt spid="34821"/>
                                        </p:tgtEl>
                                      </p:cBhvr>
                                    </p:animEffect>
                                  </p:childTnLst>
                                </p:cTn>
                              </p:par>
                            </p:childTnLst>
                          </p:cTn>
                        </p:par>
                        <p:par>
                          <p:cTn id="17" fill="hold" nodeType="afterGroup">
                            <p:stCondLst>
                              <p:cond delay="500"/>
                            </p:stCondLst>
                            <p:childTnLst>
                              <p:par>
                                <p:cTn id="18" presetID="10" presetClass="entr" fill="hold" nodeType="afterEffect">
                                  <p:stCondLst>
                                    <p:cond delay="0"/>
                                  </p:stCondLst>
                                  <p:childTnLst>
                                    <p:set>
                                      <p:cBhvr additive="repl">
                                        <p:cTn id="19" dur="1" fill="hold">
                                          <p:stCondLst>
                                            <p:cond delay="0"/>
                                          </p:stCondLst>
                                        </p:cTn>
                                        <p:tgtEl>
                                          <p:spTgt spid="34823"/>
                                        </p:tgtEl>
                                        <p:attrNameLst>
                                          <p:attrName>style.visibility</p:attrName>
                                        </p:attrNameLst>
                                      </p:cBhvr>
                                      <p:to>
                                        <p:strVal val="visible"/>
                                      </p:to>
                                    </p:set>
                                    <p:animEffect transition="in" filter="fade">
                                      <p:cBhvr additive="repl">
                                        <p:cTn id="20" dur="500"/>
                                        <p:tgtEl>
                                          <p:spTgt spid="3482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fill="hold" nodeType="clickEffect">
                                  <p:stCondLst>
                                    <p:cond delay="0"/>
                                  </p:stCondLst>
                                  <p:childTnLst>
                                    <p:set>
                                      <p:cBhvr additive="repl">
                                        <p:cTn id="24" dur="1" fill="hold">
                                          <p:stCondLst>
                                            <p:cond delay="0"/>
                                          </p:stCondLst>
                                        </p:cTn>
                                        <p:tgtEl>
                                          <p:spTgt spid="348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ext Box 1"/>
          <p:cNvSpPr txBox="1">
            <a:spLocks noChangeArrowheads="1"/>
          </p:cNvSpPr>
          <p:nvPr/>
        </p:nvSpPr>
        <p:spPr bwMode="auto">
          <a:xfrm>
            <a:off x="6096000" y="603250"/>
            <a:ext cx="1905000" cy="3443288"/>
          </a:xfrm>
          <a:prstGeom prst="rect">
            <a:avLst/>
          </a:prstGeom>
          <a:noFill/>
          <a:ln w="9525">
            <a:noFill/>
            <a:miter lim="800000"/>
            <a:headEnd/>
            <a:tailEnd/>
          </a:ln>
        </p:spPr>
        <p:txBody>
          <a:bodyPr anchor="ct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400" b="0" i="0" u="none" strike="noStrike" kern="1200" cap="none" spc="0" normalizeH="0" baseline="0" noProof="0">
                <a:ln>
                  <a:noFill/>
                </a:ln>
                <a:solidFill>
                  <a:srgbClr val="000000"/>
                </a:solidFill>
                <a:effectLst/>
                <a:uLnTx/>
                <a:uFillTx/>
                <a:latin typeface="Times New Roman" pitchFamily="18" charset="0"/>
                <a:ea typeface="Geneva"/>
              </a:rPr>
              <a:t>An Amazing Prophecy</a:t>
            </a:r>
          </a:p>
        </p:txBody>
      </p:sp>
      <p:sp>
        <p:nvSpPr>
          <p:cNvPr id="35842" name="Text Box 2"/>
          <p:cNvSpPr txBox="1">
            <a:spLocks noChangeArrowheads="1"/>
          </p:cNvSpPr>
          <p:nvPr/>
        </p:nvSpPr>
        <p:spPr bwMode="auto">
          <a:xfrm>
            <a:off x="5257800" y="5029200"/>
            <a:ext cx="3352800" cy="520700"/>
          </a:xfrm>
          <a:prstGeom prst="rect">
            <a:avLst/>
          </a:prstGeom>
          <a:solidFill>
            <a:srgbClr val="003704"/>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ts val="1750"/>
              </a:spcBef>
              <a:spcAft>
                <a:spcPct val="0"/>
              </a:spcAft>
              <a:buClr>
                <a:srgbClr val="FFFF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Times New Roman" charset="0"/>
              </a:rPr>
              <a:t>كورش (539 ق.م )</a:t>
            </a:r>
            <a:endParaRPr kumimoji="0" lang="en-GB"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5843" name="Picture 3"/>
          <p:cNvPicPr>
            <a:picLocks noChangeAspect="1" noChangeArrowheads="1"/>
          </p:cNvPicPr>
          <p:nvPr/>
        </p:nvPicPr>
        <p:blipFill>
          <a:blip r:embed="rId3" cstate="print"/>
          <a:srcRect/>
          <a:stretch>
            <a:fillRect/>
          </a:stretch>
        </p:blipFill>
        <p:spPr bwMode="auto">
          <a:xfrm>
            <a:off x="5181600" y="1219200"/>
            <a:ext cx="3725863" cy="3810000"/>
          </a:xfrm>
          <a:prstGeom prst="rect">
            <a:avLst/>
          </a:prstGeom>
          <a:noFill/>
          <a:ln w="9525">
            <a:noFill/>
            <a:miter lim="800000"/>
            <a:headEnd/>
            <a:tailEnd/>
          </a:ln>
        </p:spPr>
      </p:pic>
      <p:sp>
        <p:nvSpPr>
          <p:cNvPr id="300037" name="WordArt 4"/>
          <p:cNvSpPr>
            <a:spLocks noChangeArrowheads="1" noChangeShapeType="1" noTextEdit="1"/>
          </p:cNvSpPr>
          <p:nvPr/>
        </p:nvSpPr>
        <p:spPr bwMode="auto">
          <a:xfrm>
            <a:off x="1981200" y="106363"/>
            <a:ext cx="4953000" cy="990600"/>
          </a:xfrm>
          <a:prstGeom prst="rect">
            <a:avLst/>
          </a:prstGeom>
        </p:spPr>
        <p:txBody>
          <a:bodyPr wrap="none" fromWordArt="1">
            <a:prstTxWarp prst="textFadeUp">
              <a:avLst>
                <a:gd name="adj" fmla="val 9991"/>
              </a:avLst>
            </a:prstTxWarp>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uLnTx/>
                <a:uFillTx/>
                <a:latin typeface="Arial Black"/>
                <a:ea typeface="MS PGothic" pitchFamily="34" charset="-128"/>
              </a:rPr>
              <a:t>نبوات مدهشة</a:t>
            </a:r>
            <a:endParaRPr kumimoji="0" lang="en-US" sz="3600" b="0" i="0" u="none" strike="noStrike" kern="10" cap="none" spc="0" normalizeH="0" baseline="0" noProof="0" dirty="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uLnTx/>
              <a:uFillTx/>
              <a:latin typeface="Arial Black"/>
              <a:ea typeface="MS PGothic" pitchFamily="34" charset="-128"/>
            </a:endParaRPr>
          </a:p>
        </p:txBody>
      </p:sp>
      <p:pic>
        <p:nvPicPr>
          <p:cNvPr id="35845" name="Picture 5"/>
          <p:cNvPicPr>
            <a:picLocks noChangeAspect="1" noChangeArrowheads="1"/>
          </p:cNvPicPr>
          <p:nvPr/>
        </p:nvPicPr>
        <p:blipFill>
          <a:blip r:embed="rId4" cstate="print"/>
          <a:srcRect/>
          <a:stretch>
            <a:fillRect/>
          </a:stretch>
        </p:blipFill>
        <p:spPr bwMode="auto">
          <a:xfrm>
            <a:off x="457200" y="1295400"/>
            <a:ext cx="2767013" cy="3581400"/>
          </a:xfrm>
          <a:prstGeom prst="rect">
            <a:avLst/>
          </a:prstGeom>
          <a:noFill/>
          <a:ln w="9525">
            <a:noFill/>
            <a:miter lim="800000"/>
            <a:headEnd/>
            <a:tailEnd/>
          </a:ln>
        </p:spPr>
      </p:pic>
      <p:sp>
        <p:nvSpPr>
          <p:cNvPr id="35846" name="Text Box 6"/>
          <p:cNvSpPr txBox="1">
            <a:spLocks noChangeArrowheads="1"/>
          </p:cNvSpPr>
          <p:nvPr/>
        </p:nvSpPr>
        <p:spPr bwMode="auto">
          <a:xfrm>
            <a:off x="381000" y="5029200"/>
            <a:ext cx="2971800" cy="520700"/>
          </a:xfrm>
          <a:prstGeom prst="rect">
            <a:avLst/>
          </a:prstGeom>
          <a:solidFill>
            <a:srgbClr val="FF3300"/>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ts val="1750"/>
              </a:spcBef>
              <a:spcAft>
                <a:spcPct val="0"/>
              </a:spcAft>
              <a:buClr>
                <a:srgbClr val="EAEAEA"/>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إشعياء (700 ق.م)</a:t>
            </a:r>
            <a:endParaRPr kumimoji="0" lang="en-GB" sz="2800" b="1"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2" name="Group 7"/>
          <p:cNvGrpSpPr>
            <a:grpSpLocks/>
          </p:cNvGrpSpPr>
          <p:nvPr/>
        </p:nvGrpSpPr>
        <p:grpSpPr bwMode="auto">
          <a:xfrm>
            <a:off x="3286125" y="1828800"/>
            <a:ext cx="2428875" cy="2667000"/>
            <a:chOff x="2070" y="1152"/>
            <a:chExt cx="1530" cy="1680"/>
          </a:xfrm>
        </p:grpSpPr>
        <p:sp>
          <p:nvSpPr>
            <p:cNvPr id="654346" name="AutoShape 8"/>
            <p:cNvSpPr>
              <a:spLocks noChangeArrowheads="1"/>
            </p:cNvSpPr>
            <p:nvPr/>
          </p:nvSpPr>
          <p:spPr bwMode="auto">
            <a:xfrm>
              <a:off x="2160" y="1152"/>
              <a:ext cx="1440" cy="1680"/>
            </a:xfrm>
            <a:prstGeom prst="rightArrowCallout">
              <a:avLst>
                <a:gd name="adj1" fmla="val 29167"/>
                <a:gd name="adj2" fmla="val 29167"/>
                <a:gd name="adj3" fmla="val 16667"/>
                <a:gd name="adj4" fmla="val 66667"/>
              </a:avLst>
            </a:prstGeom>
            <a:solidFill>
              <a:schemeClr val="accent1">
                <a:lumMod val="20000"/>
                <a:lumOff val="80000"/>
              </a:schemeClr>
            </a:solidFill>
            <a:ln w="9360">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00044" name="Text Box 9"/>
            <p:cNvSpPr txBox="1">
              <a:spLocks noChangeArrowheads="1"/>
            </p:cNvSpPr>
            <p:nvPr/>
          </p:nvSpPr>
          <p:spPr bwMode="auto">
            <a:xfrm>
              <a:off x="2070" y="1354"/>
              <a:ext cx="1035" cy="990"/>
            </a:xfrm>
            <a:prstGeom prst="rect">
              <a:avLst/>
            </a:prstGeom>
            <a:noFill/>
            <a:ln w="9525">
              <a:noFill/>
              <a:miter lim="800000"/>
              <a:headEnd/>
              <a:tailEnd/>
            </a:ln>
          </p:spPr>
          <p:txBody>
            <a:bodyPr wrap="square" lIns="90000" tIns="46800" rIns="90000" bIns="46800">
              <a:spAutoFit/>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41 : 25 </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MS PGothic" pitchFamily="34" charset="-128"/>
                  <a:cs typeface="Arial" panose="020B0604020202020204" pitchFamily="34" charset="0"/>
                </a:rPr>
                <a:t>44 : 28</a:t>
              </a:r>
              <a:endParaRPr kumimoji="0" lang="en-GB" sz="2400" b="1" u="none" strike="noStrike" kern="1200" cap="none" spc="0" normalizeH="0" baseline="0" noProof="0" dirty="0">
                <a:ln>
                  <a:noFill/>
                </a:ln>
                <a:solidFill>
                  <a:srgbClr val="C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MS PGothic" pitchFamily="34" charset="-128"/>
                  <a:cs typeface="Arial" panose="020B0604020202020204" pitchFamily="34" charset="0"/>
                </a:rPr>
                <a:t>45 : 1-2</a:t>
              </a:r>
              <a:endParaRPr kumimoji="0" lang="en-GB" sz="2400" b="1" u="none" strike="noStrike" kern="1200" cap="none" spc="0" normalizeH="0" baseline="0" noProof="0" dirty="0">
                <a:ln>
                  <a:noFill/>
                </a:ln>
                <a:solidFill>
                  <a:srgbClr val="C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MS PGothic" pitchFamily="34" charset="-128"/>
                  <a:cs typeface="Arial" panose="020B0604020202020204" pitchFamily="34" charset="0"/>
                </a:rPr>
                <a:t>45 : 13-15</a:t>
              </a:r>
              <a:endParaRPr kumimoji="0" lang="en-GB" sz="2400" b="1" u="none" strike="noStrike" kern="1200" cap="none" spc="0" normalizeH="0" baseline="0" noProof="0" dirty="0">
                <a:ln>
                  <a:noFill/>
                </a:ln>
                <a:solidFill>
                  <a:srgbClr val="C0000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35850" name="Text Box 10"/>
          <p:cNvSpPr txBox="1">
            <a:spLocks noChangeArrowheads="1"/>
          </p:cNvSpPr>
          <p:nvPr/>
        </p:nvSpPr>
        <p:spPr bwMode="auto">
          <a:xfrm>
            <a:off x="0" y="5765800"/>
            <a:ext cx="9144000" cy="710067"/>
          </a:xfrm>
          <a:prstGeom prst="rect">
            <a:avLst/>
          </a:prstGeom>
          <a:noFill/>
          <a:ln w="9525">
            <a:noFill/>
            <a:miter lim="800000"/>
            <a:headEnd/>
            <a:tailEnd/>
          </a:ln>
        </p:spPr>
        <p:txBody>
          <a:bodyPr lIns="90000" tIns="46800" rIns="90000" bIns="46800">
            <a:spAutoFit/>
          </a:body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altLang="ja-JP"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القائل عن كورش راعيّ فكل مسرتي يتمم ويقول عن أورشليم ستبنى وللهيكل ستؤسس</a:t>
            </a:r>
          </a:p>
          <a:p>
            <a:pPr marL="0" marR="0" lvl="0" indent="0" algn="ctr" defTabSz="449263" rtl="1"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إش 44 : 28 </a:t>
            </a:r>
            <a:endParaRPr kumimoji="0" lang="en-GB"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00042" name="Text Box 11"/>
          <p:cNvSpPr txBox="1">
            <a:spLocks noChangeArrowheads="1"/>
          </p:cNvSpPr>
          <p:nvPr/>
        </p:nvSpPr>
        <p:spPr bwMode="auto">
          <a:xfrm>
            <a:off x="8413750" y="55563"/>
            <a:ext cx="722313" cy="460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460</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71411079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5845"/>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fill="hold" nodeType="afterEffect">
                                  <p:stCondLst>
                                    <p:cond delay="0"/>
                                  </p:stCondLst>
                                  <p:childTnLst>
                                    <p:set>
                                      <p:cBhvr additive="repl">
                                        <p:cTn id="9" dur="1" fill="hold">
                                          <p:stCondLst>
                                            <p:cond delay="0"/>
                                          </p:stCondLst>
                                        </p:cTn>
                                        <p:tgtEl>
                                          <p:spTgt spid="35846"/>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fill="hold" nodeType="clickEffect">
                                  <p:stCondLst>
                                    <p:cond delay="0"/>
                                  </p:stCondLst>
                                  <p:childTnLst>
                                    <p:set>
                                      <p:cBhvr additive="repl">
                                        <p:cTn id="13" dur="1" fill="hold">
                                          <p:stCondLst>
                                            <p:cond delay="0"/>
                                          </p:stCondLst>
                                        </p:cTn>
                                        <p:tgtEl>
                                          <p:spTgt spid="2"/>
                                        </p:tgtEl>
                                        <p:attrNameLst>
                                          <p:attrName>style.visibility</p:attrName>
                                        </p:attrNameLst>
                                      </p:cBhvr>
                                      <p:to>
                                        <p:strVal val="visible"/>
                                      </p:to>
                                    </p:set>
                                    <p:animEffect transition="in" filter="fade">
                                      <p:cBhvr additive="repl">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3585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35843"/>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fill="hold" nodeType="afterEffect">
                                  <p:stCondLst>
                                    <p:cond delay="0"/>
                                  </p:stCondLst>
                                  <p:childTnLst>
                                    <p:set>
                                      <p:cBhvr additive="repl">
                                        <p:cTn id="25" dur="1" fill="hold">
                                          <p:stCondLst>
                                            <p:cond delay="0"/>
                                          </p:stCondLst>
                                        </p:cTn>
                                        <p:tgtEl>
                                          <p:spTgt spid="35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5235"/>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3600" dirty="0">
                <a:effectLst>
                  <a:glow rad="127000">
                    <a:schemeClr val="tx1"/>
                  </a:glow>
                </a:effectLst>
                <a:ea typeface="ＭＳ Ｐゴシック" charset="0"/>
              </a:rPr>
              <a:t>التنبؤ عن كورش</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3563888" y="1124744"/>
            <a:ext cx="5580112" cy="460851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أنهض من المشرق الذي يلاقيه النصر عند رجليه دفع أمامه أمماً وعلى ملوك سلطه جعلهم كالتراب بسيفه وكالقش </a:t>
            </a:r>
            <a:r>
              <a:rPr kumimoji="0" lang="ar-JO" sz="400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المنذري</a:t>
            </a: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بقوسه. </a:t>
            </a:r>
            <a:br>
              <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إشعياء41: 2</a:t>
            </a:r>
            <a:r>
              <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pic>
        <p:nvPicPr>
          <p:cNvPr id="288772" name="Picture 2"/>
          <p:cNvPicPr>
            <a:picLocks noChangeAspect="1" noChangeArrowheads="1"/>
          </p:cNvPicPr>
          <p:nvPr/>
        </p:nvPicPr>
        <p:blipFill>
          <a:blip r:embed="rId3" cstate="print"/>
          <a:srcRect/>
          <a:stretch>
            <a:fillRect/>
          </a:stretch>
        </p:blipFill>
        <p:spPr bwMode="auto">
          <a:xfrm>
            <a:off x="323850" y="1125538"/>
            <a:ext cx="3200400" cy="3975100"/>
          </a:xfrm>
          <a:prstGeom prst="rect">
            <a:avLst/>
          </a:prstGeom>
          <a:noFill/>
          <a:ln w="9525">
            <a:noFill/>
            <a:miter lim="800000"/>
            <a:headEnd/>
            <a:tailEnd/>
          </a:ln>
        </p:spPr>
      </p:pic>
    </p:spTree>
    <p:extLst>
      <p:ext uri="{BB962C8B-B14F-4D97-AF65-F5344CB8AC3E}">
        <p14:creationId xmlns:p14="http://schemas.microsoft.com/office/powerpoint/2010/main" val="8297272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602008"/>
            <a:ext cx="9144000" cy="39732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والآن كلحيظة كانت رأفة من لدن الرب إلهنا ليبقي لنا نجاة ويعطينا وتداً في مكان قدسه لينير إلهنا أعيننا ويعطينا حياة قليلة في عبوديتنا (9: 8)</a:t>
            </a:r>
            <a:endPar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29041"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289</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4749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493969-7159-924E-9660-D64A6FC57C6E}"/>
              </a:ext>
            </a:extLst>
          </p:cNvPr>
          <p:cNvPicPr>
            <a:picLocks noChangeAspect="1"/>
          </p:cNvPicPr>
          <p:nvPr/>
        </p:nvPicPr>
        <p:blipFill>
          <a:blip r:embed="rId2"/>
          <a:stretch>
            <a:fillRect/>
          </a:stretch>
        </p:blipFill>
        <p:spPr>
          <a:xfrm>
            <a:off x="-17749" y="0"/>
            <a:ext cx="9144000" cy="6822026"/>
          </a:xfrm>
          <a:prstGeom prst="rect">
            <a:avLst/>
          </a:prstGeom>
        </p:spPr>
      </p:pic>
      <p:sp>
        <p:nvSpPr>
          <p:cNvPr id="2" name="Rectangle 1">
            <a:extLst>
              <a:ext uri="{FF2B5EF4-FFF2-40B4-BE49-F238E27FC236}">
                <a16:creationId xmlns:a16="http://schemas.microsoft.com/office/drawing/2014/main" id="{6492ADAB-8546-CF4A-91CA-BB091A0912E2}"/>
              </a:ext>
            </a:extLst>
          </p:cNvPr>
          <p:cNvSpPr/>
          <p:nvPr/>
        </p:nvSpPr>
        <p:spPr>
          <a:xfrm>
            <a:off x="0" y="260648"/>
            <a:ext cx="9108503" cy="1384995"/>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glow rad="101600">
                    <a:prstClr val="black"/>
                  </a:glow>
                </a:effectLst>
                <a:uLnTx/>
                <a:uFillTx/>
                <a:latin typeface="Arial Narrow" panose="020B0604020202020204" pitchFamily="34" charset="0"/>
                <a:ea typeface="ＭＳ Ｐゴシック" charset="0"/>
                <a:cs typeface="Arial Narrow" panose="020B0604020202020204" pitchFamily="34" charset="0"/>
              </a:rPr>
              <a:t>مَنْ أَنْهَضَ مِنَ الْمَشْرِقِ الَّذِي يُلاَقِيهِ النَّصْرُ عِنْدَ رِجْلَيْهِ؟ دَفَعَ أَمَامَهُ أُمَمًا وَعَلَى مُلُوكٍ سَلَّطَهُ. جَعَلَهُمْ كَالتُّرَابِ بِسَيْفِهِ، وَكَالْقَشِّ الْمُنْذَرِي بِقَوْسِهِ. طَرَدَهُمْ. مَرَّ سَالِمًا فِي طَرِيق لَمْ يَسْلُكْهُ بِرِجْلَيْهِ. (إشعياء 41: 2-3)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5" name="TextBox 4">
            <a:extLst>
              <a:ext uri="{FF2B5EF4-FFF2-40B4-BE49-F238E27FC236}">
                <a16:creationId xmlns:a16="http://schemas.microsoft.com/office/drawing/2014/main" id="{FAC77A77-83AD-CE4F-82A0-DEC42371457F}"/>
              </a:ext>
            </a:extLst>
          </p:cNvPr>
          <p:cNvSpPr txBox="1"/>
          <p:nvPr/>
        </p:nvSpPr>
        <p:spPr>
          <a:xfrm>
            <a:off x="-15291" y="5006144"/>
            <a:ext cx="9108504" cy="1815882"/>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انتقل كورش من بلد إلى آخر، منتصرًا على كل ملك في طريقه. وفي حوالي عام 550 قبل الميلاد، قام بتوحيد الميديين والفرس لهزيمة مملكة ليديا القوية (آسيا الصغرى) في عام 546 قبل الميلاد. وبالتوجه جنوبًا إلى بابل، غزا جيشه بقيادة داريوس المدينة عام 539 قبل الميلاد. </a:t>
            </a:r>
          </a:p>
        </p:txBody>
      </p:sp>
    </p:spTree>
    <p:extLst>
      <p:ext uri="{BB962C8B-B14F-4D97-AF65-F5344CB8AC3E}">
        <p14:creationId xmlns:p14="http://schemas.microsoft.com/office/powerpoint/2010/main" val="3814569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2FDD14-4F7B-9C47-AA58-2BFDAA479C0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Lst>
          </a:blip>
          <a:stretch>
            <a:fillRect/>
          </a:stretch>
        </p:blipFill>
        <p:spPr>
          <a:xfrm>
            <a:off x="-6937" y="18349"/>
            <a:ext cx="9143999" cy="5143500"/>
          </a:xfrm>
          <a:prstGeom prst="rect">
            <a:avLst/>
          </a:prstGeom>
        </p:spPr>
      </p:pic>
      <p:sp>
        <p:nvSpPr>
          <p:cNvPr id="6" name="Rectangle 5">
            <a:extLst>
              <a:ext uri="{FF2B5EF4-FFF2-40B4-BE49-F238E27FC236}">
                <a16:creationId xmlns:a16="http://schemas.microsoft.com/office/drawing/2014/main" id="{E56DFC53-6BC8-3745-9B00-44605B386359}"/>
              </a:ext>
            </a:extLst>
          </p:cNvPr>
          <p:cNvSpPr/>
          <p:nvPr/>
        </p:nvSpPr>
        <p:spPr>
          <a:xfrm>
            <a:off x="146303" y="18349"/>
            <a:ext cx="3087547" cy="5262979"/>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glow rad="101600">
                    <a:srgbClr val="000000"/>
                  </a:glow>
                  <a:outerShdw sx="1000" sy="1000" algn="ctr" rotWithShape="0">
                    <a:srgbClr val="000000"/>
                  </a:outerShdw>
                </a:effectLst>
                <a:uLnTx/>
                <a:uFillTx/>
                <a:latin typeface="Arial" panose="020B0604020202020204" pitchFamily="34" charset="0"/>
                <a:ea typeface="ＭＳ Ｐゴシック" charset="0"/>
                <a:cs typeface="Arial" panose="020B0604020202020204" pitchFamily="34" charset="0"/>
              </a:rPr>
              <a:t>قُتل الإمبراطور في معركة متأثراً بجراح أصيب بها بسهم سام خلال حملة ضد </a:t>
            </a:r>
            <a:r>
              <a:rPr kumimoji="0" lang="ar-SA" sz="2800" b="1" u="none" strike="noStrike" kern="1200" cap="none" spc="0" normalizeH="0" baseline="0" noProof="0" dirty="0" err="1">
                <a:ln>
                  <a:noFill/>
                </a:ln>
                <a:solidFill>
                  <a:srgbClr val="FFFFFF"/>
                </a:solidFill>
                <a:effectLst>
                  <a:glow rad="101600">
                    <a:srgbClr val="000000"/>
                  </a:glow>
                  <a:outerShdw sx="1000" sy="1000" algn="ctr" rotWithShape="0">
                    <a:srgbClr val="000000"/>
                  </a:outerShdw>
                </a:effectLst>
                <a:uLnTx/>
                <a:uFillTx/>
                <a:latin typeface="Arial" panose="020B0604020202020204" pitchFamily="34" charset="0"/>
                <a:ea typeface="ＭＳ Ｐゴシック" charset="0"/>
                <a:cs typeface="Arial" panose="020B0604020202020204" pitchFamily="34" charset="0"/>
              </a:rPr>
              <a:t>المساجيين</a:t>
            </a:r>
            <a:r>
              <a:rPr kumimoji="0" lang="ar-SA" sz="2800" b="1" u="none" strike="noStrike" kern="1200" cap="none" spc="0" normalizeH="0" baseline="0" noProof="0" dirty="0">
                <a:ln>
                  <a:noFill/>
                </a:ln>
                <a:solidFill>
                  <a:srgbClr val="FFFFFF"/>
                </a:solidFill>
                <a:effectLst>
                  <a:glow rad="101600">
                    <a:srgbClr val="000000"/>
                  </a:glow>
                  <a:outerShdw sx="1000" sy="1000" algn="ctr" rotWithShape="0">
                    <a:srgbClr val="000000"/>
                  </a:outerShdw>
                </a:effectLst>
                <a:uLnTx/>
                <a:uFillTx/>
                <a:latin typeface="Arial" panose="020B0604020202020204" pitchFamily="34" charset="0"/>
                <a:ea typeface="ＭＳ Ｐゴシック" charset="0"/>
                <a:cs typeface="Arial" panose="020B0604020202020204" pitchFamily="34" charset="0"/>
              </a:rPr>
              <a:t> في آسيا الوسطى. تم إرجاع جثة كورش إلى </a:t>
            </a:r>
            <a:r>
              <a:rPr kumimoji="0" lang="ar-SA" sz="2800" b="1" u="none" strike="noStrike" kern="1200" cap="none" spc="0" normalizeH="0" baseline="0" noProof="0" dirty="0" err="1">
                <a:ln>
                  <a:noFill/>
                </a:ln>
                <a:solidFill>
                  <a:srgbClr val="FFFFFF"/>
                </a:solidFill>
                <a:effectLst>
                  <a:glow rad="101600">
                    <a:srgbClr val="000000"/>
                  </a:glow>
                  <a:outerShdw sx="1000" sy="1000" algn="ctr" rotWithShape="0">
                    <a:srgbClr val="000000"/>
                  </a:outerShdw>
                </a:effectLst>
                <a:uLnTx/>
                <a:uFillTx/>
                <a:latin typeface="Arial" panose="020B0604020202020204" pitchFamily="34" charset="0"/>
                <a:ea typeface="ＭＳ Ｐゴシック" charset="0"/>
                <a:cs typeface="Arial" panose="020B0604020202020204" pitchFamily="34" charset="0"/>
              </a:rPr>
              <a:t>باسارجاد</a:t>
            </a:r>
            <a:r>
              <a:rPr kumimoji="0" lang="ar-SA" sz="2800" b="1" u="none" strike="noStrike" kern="1200" cap="none" spc="0" normalizeH="0" baseline="0" noProof="0" dirty="0">
                <a:ln>
                  <a:noFill/>
                </a:ln>
                <a:solidFill>
                  <a:srgbClr val="FFFFFF"/>
                </a:solidFill>
                <a:effectLst>
                  <a:glow rad="101600">
                    <a:srgbClr val="000000"/>
                  </a:glow>
                  <a:outerShdw sx="1000" sy="1000" algn="ctr" rotWithShape="0">
                    <a:srgbClr val="000000"/>
                  </a:outerShdw>
                </a:effectLst>
                <a:uLnTx/>
                <a:uFillTx/>
                <a:latin typeface="Arial" panose="020B0604020202020204" pitchFamily="34" charset="0"/>
                <a:ea typeface="ＭＳ Ｐゴシック" charset="0"/>
                <a:cs typeface="Arial" panose="020B0604020202020204" pitchFamily="34" charset="0"/>
              </a:rPr>
              <a:t> في بلاد فارس؛ وتتكون مقبرته، التي لا تزال موجودة، من غرفة واحدة مبنية على مسار أساس من ست درجات. </a:t>
            </a:r>
          </a:p>
        </p:txBody>
      </p:sp>
      <p:sp>
        <p:nvSpPr>
          <p:cNvPr id="7" name="Rectangle 6">
            <a:extLst>
              <a:ext uri="{FF2B5EF4-FFF2-40B4-BE49-F238E27FC236}">
                <a16:creationId xmlns:a16="http://schemas.microsoft.com/office/drawing/2014/main" id="{5772CBD4-8683-A24C-9424-C3F3A43E56BF}"/>
              </a:ext>
            </a:extLst>
          </p:cNvPr>
          <p:cNvSpPr/>
          <p:nvPr/>
        </p:nvSpPr>
        <p:spPr>
          <a:xfrm>
            <a:off x="6474637" y="620688"/>
            <a:ext cx="2659283" cy="3970318"/>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prstClr val="white"/>
                </a:solidFill>
                <a:effectLst>
                  <a:glow rad="101600">
                    <a:prstClr val="black"/>
                  </a:glow>
                  <a:outerShdw sx="1000" sy="1000" algn="ctr" rotWithShape="0">
                    <a:prstClr val="black"/>
                  </a:outerShdw>
                </a:effectLst>
                <a:uLnTx/>
                <a:uFillTx/>
                <a:latin typeface="Arial" panose="020B0604020202020204" pitchFamily="34" charset="0"/>
                <a:ea typeface="ＭＳ Ｐゴシック" charset="0"/>
                <a:cs typeface="Arial" panose="020B0604020202020204" pitchFamily="34" charset="0"/>
              </a:rPr>
              <a:t>وتم وضع الجثة في تابوت ذهبي، وحمل القبر النقش. ويعتبر أحد أكثر زعماء العالم احتراما حتى الآن. كان يقاتل دائمًا جنبًا إلى جنب مع جنوده ولم يتركهم بمفردهم في ساحة المعركة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Box 7">
            <a:extLst>
              <a:ext uri="{FF2B5EF4-FFF2-40B4-BE49-F238E27FC236}">
                <a16:creationId xmlns:a16="http://schemas.microsoft.com/office/drawing/2014/main" id="{1F983771-2A2A-9243-B732-E941773CE743}"/>
              </a:ext>
            </a:extLst>
          </p:cNvPr>
          <p:cNvSpPr txBox="1"/>
          <p:nvPr/>
        </p:nvSpPr>
        <p:spPr>
          <a:xfrm>
            <a:off x="22561" y="5589240"/>
            <a:ext cx="9143998" cy="769441"/>
          </a:xfrm>
          <a:prstGeom prst="rect">
            <a:avLst/>
          </a:prstGeom>
          <a:noFill/>
        </p:spPr>
        <p:txBody>
          <a:bodyPr wrap="square" rtlCol="0">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nalecta" panose="02030706050802020602" pitchFamily="18" charset="0"/>
                <a:cs typeface="Arial" panose="020B0604020202020204" pitchFamily="34" charset="0"/>
              </a:rPr>
              <a:t>قبر كورش العظيم</a:t>
            </a:r>
          </a:p>
        </p:txBody>
      </p:sp>
    </p:spTree>
    <p:extLst>
      <p:ext uri="{BB962C8B-B14F-4D97-AF65-F5344CB8AC3E}">
        <p14:creationId xmlns:p14="http://schemas.microsoft.com/office/powerpoint/2010/main" val="304598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B0D8F3-E5E8-6543-8C1D-9D6DD997D1DA}"/>
              </a:ext>
            </a:extLst>
          </p:cNvPr>
          <p:cNvSpPr/>
          <p:nvPr/>
        </p:nvSpPr>
        <p:spPr bwMode="auto">
          <a:xfrm>
            <a:off x="-36512" y="3041949"/>
            <a:ext cx="5948523" cy="381605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pic>
        <p:nvPicPr>
          <p:cNvPr id="5" name="Picture 4">
            <a:extLst>
              <a:ext uri="{FF2B5EF4-FFF2-40B4-BE49-F238E27FC236}">
                <a16:creationId xmlns:a16="http://schemas.microsoft.com/office/drawing/2014/main" id="{6C60C4B5-EC57-6D4A-9494-FE326BB093E1}"/>
              </a:ext>
            </a:extLst>
          </p:cNvPr>
          <p:cNvPicPr>
            <a:picLocks noChangeAspect="1"/>
          </p:cNvPicPr>
          <p:nvPr/>
        </p:nvPicPr>
        <p:blipFill rotWithShape="1">
          <a:blip r:embed="rId2"/>
          <a:srcRect t="1" r="937" b="43910"/>
          <a:stretch/>
        </p:blipFill>
        <p:spPr>
          <a:xfrm>
            <a:off x="-36512" y="1"/>
            <a:ext cx="5948523" cy="3383120"/>
          </a:xfrm>
          <a:prstGeom prst="rect">
            <a:avLst/>
          </a:prstGeom>
          <a:solidFill>
            <a:schemeClr val="bg1"/>
          </a:solidFill>
        </p:spPr>
      </p:pic>
      <p:sp>
        <p:nvSpPr>
          <p:cNvPr id="6" name="TextBox 5">
            <a:extLst>
              <a:ext uri="{FF2B5EF4-FFF2-40B4-BE49-F238E27FC236}">
                <a16:creationId xmlns:a16="http://schemas.microsoft.com/office/drawing/2014/main" id="{1DFF94A4-05EA-7D4A-82DF-60ACCC5BBEDA}"/>
              </a:ext>
            </a:extLst>
          </p:cNvPr>
          <p:cNvSpPr txBox="1"/>
          <p:nvPr/>
        </p:nvSpPr>
        <p:spPr>
          <a:xfrm>
            <a:off x="6012160" y="116632"/>
            <a:ext cx="2994094" cy="6625660"/>
          </a:xfrm>
          <a:prstGeom prst="rect">
            <a:avLst/>
          </a:prstGeom>
          <a:noFill/>
        </p:spPr>
        <p:txBody>
          <a:bodyPr wrap="square" rtlCol="0">
            <a:spAutoFit/>
          </a:bodyPr>
          <a:lstStyle/>
          <a:p>
            <a:pPr marL="0" marR="0" lvl="0" indent="0" algn="ctr" defTabSz="449263" rtl="1" eaLnBrk="1" fontAlgn="base" latinLnBrk="0" hangingPunct="1">
              <a:lnSpc>
                <a:spcPct val="2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أنا كورش ملك العالم، الملك العظيم، الملك الشرعي، ملك بابل، ملك سومر وأكاد، ملك الحواف الأربعة (الأرض)، ابن قمبيز، الملك العظيم، ملك أنشان، سليل تيسبيس، الملك العظيم، ملك آنشان، العائلة (التي) دائمًا (تمارس) الملكية.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a:extLst>
              <a:ext uri="{FF2B5EF4-FFF2-40B4-BE49-F238E27FC236}">
                <a16:creationId xmlns:a16="http://schemas.microsoft.com/office/drawing/2014/main" id="{7B16C8A1-66A8-0F4D-A0CB-4E34A213AB0E}"/>
              </a:ext>
            </a:extLst>
          </p:cNvPr>
          <p:cNvSpPr txBox="1"/>
          <p:nvPr/>
        </p:nvSpPr>
        <p:spPr>
          <a:xfrm>
            <a:off x="-36512" y="1935"/>
            <a:ext cx="5948523" cy="584775"/>
          </a:xfrm>
          <a:prstGeom prst="rect">
            <a:avLst/>
          </a:prstGeom>
          <a:solidFill>
            <a:srgbClr val="FF0000"/>
          </a:solidFill>
        </p:spPr>
        <p:txBody>
          <a:bodyPr wrap="square" rtlCol="0">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اسطوانة سايروس </a:t>
            </a:r>
          </a:p>
        </p:txBody>
      </p:sp>
      <p:sp>
        <p:nvSpPr>
          <p:cNvPr id="8" name="TextBox 7">
            <a:extLst>
              <a:ext uri="{FF2B5EF4-FFF2-40B4-BE49-F238E27FC236}">
                <a16:creationId xmlns:a16="http://schemas.microsoft.com/office/drawing/2014/main" id="{DFBDB8B5-760B-004E-BE38-4353FB5A7D65}"/>
              </a:ext>
            </a:extLst>
          </p:cNvPr>
          <p:cNvSpPr txBox="1"/>
          <p:nvPr/>
        </p:nvSpPr>
        <p:spPr>
          <a:xfrm>
            <a:off x="1763688" y="3383121"/>
            <a:ext cx="1564035" cy="1477328"/>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العصور القديمة: 539 ق.م. عندما غزا الإمبراطور الفارسي كورش بابل</a:t>
            </a:r>
          </a:p>
        </p:txBody>
      </p:sp>
      <p:sp>
        <p:nvSpPr>
          <p:cNvPr id="9" name="TextBox 8">
            <a:extLst>
              <a:ext uri="{FF2B5EF4-FFF2-40B4-BE49-F238E27FC236}">
                <a16:creationId xmlns:a16="http://schemas.microsoft.com/office/drawing/2014/main" id="{3EA52F73-F979-4749-85A7-5746E46F711C}"/>
              </a:ext>
            </a:extLst>
          </p:cNvPr>
          <p:cNvSpPr txBox="1"/>
          <p:nvPr/>
        </p:nvSpPr>
        <p:spPr>
          <a:xfrm>
            <a:off x="3229772" y="3383121"/>
            <a:ext cx="1486244" cy="1477328"/>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المحتويات: حرية العبادة للجميع، والدعوة إلى إعادة المبعدين إلى وطنهم </a:t>
            </a:r>
          </a:p>
        </p:txBody>
      </p:sp>
      <p:sp>
        <p:nvSpPr>
          <p:cNvPr id="10" name="TextBox 9">
            <a:extLst>
              <a:ext uri="{FF2B5EF4-FFF2-40B4-BE49-F238E27FC236}">
                <a16:creationId xmlns:a16="http://schemas.microsoft.com/office/drawing/2014/main" id="{39E0FF89-84FE-0642-AA13-E555A1DB3DC2}"/>
              </a:ext>
            </a:extLst>
          </p:cNvPr>
          <p:cNvSpPr txBox="1"/>
          <p:nvPr/>
        </p:nvSpPr>
        <p:spPr>
          <a:xfrm>
            <a:off x="4695875" y="3383121"/>
            <a:ext cx="1244277" cy="646331"/>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المكان: متحف لندن</a:t>
            </a:r>
          </a:p>
        </p:txBody>
      </p:sp>
      <p:sp>
        <p:nvSpPr>
          <p:cNvPr id="11" name="TextBox 10">
            <a:extLst>
              <a:ext uri="{FF2B5EF4-FFF2-40B4-BE49-F238E27FC236}">
                <a16:creationId xmlns:a16="http://schemas.microsoft.com/office/drawing/2014/main" id="{8188D65A-8590-6F47-984E-C31AC3E01F4B}"/>
              </a:ext>
            </a:extLst>
          </p:cNvPr>
          <p:cNvSpPr txBox="1"/>
          <p:nvPr/>
        </p:nvSpPr>
        <p:spPr>
          <a:xfrm>
            <a:off x="55637" y="3383121"/>
            <a:ext cx="1708051" cy="2031325"/>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ماذا: أسطوانة من الطين، مقاس 22.5 سم × 10 سم، منقوش عليها أول ميثاق معروف لحقوق الإنسان في العالم </a:t>
            </a:r>
          </a:p>
        </p:txBody>
      </p:sp>
    </p:spTree>
    <p:extLst>
      <p:ext uri="{BB962C8B-B14F-4D97-AF65-F5344CB8AC3E}">
        <p14:creationId xmlns:p14="http://schemas.microsoft.com/office/powerpoint/2010/main" val="67734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20BC66-1E1B-A540-9CA6-C705D20428D7}"/>
              </a:ext>
            </a:extLst>
          </p:cNvPr>
          <p:cNvPicPr>
            <a:picLocks noChangeAspect="1"/>
          </p:cNvPicPr>
          <p:nvPr/>
        </p:nvPicPr>
        <p:blipFill>
          <a:blip r:embed="rId3"/>
          <a:stretch>
            <a:fillRect/>
          </a:stretch>
        </p:blipFill>
        <p:spPr>
          <a:xfrm>
            <a:off x="-36512" y="-56024"/>
            <a:ext cx="9252520" cy="5204543"/>
          </a:xfrm>
          <a:prstGeom prst="rect">
            <a:avLst/>
          </a:prstGeom>
        </p:spPr>
      </p:pic>
      <p:pic>
        <p:nvPicPr>
          <p:cNvPr id="9" name="Picture 8">
            <a:extLst>
              <a:ext uri="{FF2B5EF4-FFF2-40B4-BE49-F238E27FC236}">
                <a16:creationId xmlns:a16="http://schemas.microsoft.com/office/drawing/2014/main" id="{5A3F3B4E-A4CD-B511-2EEF-99E661F275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09" y="-27384"/>
            <a:ext cx="8424935" cy="5616624"/>
          </a:xfrm>
          <a:prstGeom prst="rect">
            <a:avLst/>
          </a:prstGeom>
        </p:spPr>
      </p:pic>
      <p:sp>
        <p:nvSpPr>
          <p:cNvPr id="2" name="TextBox 1">
            <a:extLst>
              <a:ext uri="{FF2B5EF4-FFF2-40B4-BE49-F238E27FC236}">
                <a16:creationId xmlns:a16="http://schemas.microsoft.com/office/drawing/2014/main" id="{8C58A279-801E-4F42-B78D-C3B2A1B2F290}"/>
              </a:ext>
            </a:extLst>
          </p:cNvPr>
          <p:cNvSpPr txBox="1"/>
          <p:nvPr/>
        </p:nvSpPr>
        <p:spPr>
          <a:xfrm>
            <a:off x="108520" y="44624"/>
            <a:ext cx="9144000"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228600">
                    <a:srgbClr val="000000">
                      <a:satMod val="175000"/>
                      <a:alpha val="76874"/>
                    </a:srgbClr>
                  </a:glow>
                </a:effectLst>
                <a:uLnTx/>
                <a:uFillTx/>
                <a:latin typeface="Arial" panose="020B0604020202020204" pitchFamily="34" charset="0"/>
                <a:ea typeface="ＭＳ Ｐゴシック" charset="0"/>
                <a:cs typeface="Arial" panose="020B0604020202020204" pitchFamily="34" charset="0"/>
              </a:rPr>
              <a:t>سياسات سايروس اسطوانة</a:t>
            </a:r>
          </a:p>
        </p:txBody>
      </p:sp>
      <p:sp>
        <p:nvSpPr>
          <p:cNvPr id="3" name="Rectangle 2">
            <a:extLst>
              <a:ext uri="{FF2B5EF4-FFF2-40B4-BE49-F238E27FC236}">
                <a16:creationId xmlns:a16="http://schemas.microsoft.com/office/drawing/2014/main" id="{1094BB7B-C974-C2BD-F0C4-4A7D8230DC79}"/>
              </a:ext>
            </a:extLst>
          </p:cNvPr>
          <p:cNvSpPr/>
          <p:nvPr/>
        </p:nvSpPr>
        <p:spPr bwMode="auto">
          <a:xfrm>
            <a:off x="327509" y="4509120"/>
            <a:ext cx="8424935" cy="2300560"/>
          </a:xfrm>
          <a:prstGeom prst="rect">
            <a:avLst/>
          </a:prstGeom>
          <a:solidFill>
            <a:schemeClr val="tx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ctr" anchorCtr="0" compatLnSpc="1">
            <a:prstTxWarp prst="textNoShape">
              <a:avLst/>
            </a:prstTxWarp>
            <a:spAutoFit/>
          </a:bodyPr>
          <a:lstStyle/>
          <a:p>
            <a:pPr marL="174625" marR="0" lvl="0" indent="0" algn="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أنا كورش ملك الكون </a:t>
            </a:r>
            <a:r>
              <a:rPr kumimoji="0" lang="ar-SA" sz="36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نابونيدوس</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الملك الذي لم يخاف مني. وبما أن آلهة الأراضي الأجنبية أنشأت </a:t>
            </a:r>
            <a:r>
              <a:rPr kumimoji="0" lang="ar-SA" sz="36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ملاذات</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دائمة أصبحت الآن متداعية، فقد أعدت الناس إلى أراضيهم وخصصت المؤن لإعادة البناء.</a:t>
            </a:r>
          </a:p>
        </p:txBody>
      </p:sp>
      <p:sp>
        <p:nvSpPr>
          <p:cNvPr id="5" name="Oval 4">
            <a:extLst>
              <a:ext uri="{FF2B5EF4-FFF2-40B4-BE49-F238E27FC236}">
                <a16:creationId xmlns:a16="http://schemas.microsoft.com/office/drawing/2014/main" id="{BBD56014-223B-038D-799D-27347CC00632}"/>
              </a:ext>
            </a:extLst>
          </p:cNvPr>
          <p:cNvSpPr/>
          <p:nvPr/>
        </p:nvSpPr>
        <p:spPr bwMode="auto">
          <a:xfrm>
            <a:off x="669486" y="1120398"/>
            <a:ext cx="7740979" cy="1171606"/>
          </a:xfrm>
          <a:prstGeom prst="ellipse">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C000"/>
                </a:solidFill>
                <a:effectLst>
                  <a:glow rad="228600">
                    <a:srgbClr val="000000">
                      <a:satMod val="175000"/>
                      <a:alpha val="76874"/>
                    </a:srgbClr>
                  </a:glow>
                </a:effectLst>
                <a:uLnTx/>
                <a:uFillTx/>
                <a:latin typeface="Arial" panose="020B0604020202020204" pitchFamily="34" charset="0"/>
                <a:ea typeface="ＭＳ Ｐゴシック" charset="0"/>
                <a:cs typeface="Arial" panose="020B0604020202020204" pitchFamily="34" charset="0"/>
              </a:rPr>
              <a:t>كوري العظيمة</a:t>
            </a:r>
            <a:endParaRPr kumimoji="0" lang="en-US" sz="4800" b="1" u="none" strike="noStrike" kern="1200" cap="none" spc="0" normalizeH="0" baseline="0" noProof="0" dirty="0">
              <a:ln>
                <a:noFill/>
              </a:ln>
              <a:solidFill>
                <a:srgbClr val="FFC000"/>
              </a:solidFill>
              <a:effectLst>
                <a:glow rad="228600">
                  <a:srgbClr val="000000">
                    <a:satMod val="175000"/>
                    <a:alpha val="76874"/>
                  </a:srgbClr>
                </a:glow>
              </a:effectLst>
              <a:uLnTx/>
              <a:uFillTx/>
              <a:latin typeface="Arial" panose="020B0604020202020204" pitchFamily="34" charset="0"/>
              <a:ea typeface="ＭＳ Ｐゴシック" charset="0"/>
              <a:cs typeface="Arial" panose="020B0604020202020204" pitchFamily="34" charset="0"/>
            </a:endParaRPr>
          </a:p>
        </p:txBody>
      </p:sp>
      <p:pic>
        <p:nvPicPr>
          <p:cNvPr id="10" name="Picture 9">
            <a:extLst>
              <a:ext uri="{FF2B5EF4-FFF2-40B4-BE49-F238E27FC236}">
                <a16:creationId xmlns:a16="http://schemas.microsoft.com/office/drawing/2014/main" id="{33F40CBD-E700-F26F-951C-76E6E9E0EA33}"/>
              </a:ext>
            </a:extLst>
          </p:cNvPr>
          <p:cNvPicPr>
            <a:picLocks noChangeAspect="1"/>
          </p:cNvPicPr>
          <p:nvPr/>
        </p:nvPicPr>
        <p:blipFill>
          <a:blip r:embed="rId5"/>
          <a:stretch>
            <a:fillRect/>
          </a:stretch>
        </p:blipFill>
        <p:spPr>
          <a:xfrm>
            <a:off x="327509" y="7057725"/>
            <a:ext cx="7957003" cy="4474044"/>
          </a:xfrm>
          <a:prstGeom prst="rect">
            <a:avLst/>
          </a:prstGeom>
          <a:effectLst>
            <a:outerShdw blurRad="266700" dist="50800" dir="5040000" sx="102000" sy="102000" algn="ctr" rotWithShape="0">
              <a:schemeClr val="tx1"/>
            </a:outerShdw>
          </a:effectLst>
        </p:spPr>
      </p:pic>
    </p:spTree>
    <p:extLst>
      <p:ext uri="{BB962C8B-B14F-4D97-AF65-F5344CB8AC3E}">
        <p14:creationId xmlns:p14="http://schemas.microsoft.com/office/powerpoint/2010/main" val="213245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6B945A-09FC-1A44-8052-5499537C6B6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1069" r="13234"/>
          <a:stretch/>
        </p:blipFill>
        <p:spPr>
          <a:xfrm>
            <a:off x="0" y="30057"/>
            <a:ext cx="9144000" cy="6827943"/>
          </a:xfrm>
          <a:prstGeom prst="rect">
            <a:avLst/>
          </a:prstGeom>
        </p:spPr>
      </p:pic>
      <p:sp>
        <p:nvSpPr>
          <p:cNvPr id="4" name="Rectangle 3">
            <a:extLst>
              <a:ext uri="{FF2B5EF4-FFF2-40B4-BE49-F238E27FC236}">
                <a16:creationId xmlns:a16="http://schemas.microsoft.com/office/drawing/2014/main" id="{8B1B759A-5026-8542-BCB3-F6642D69D329}"/>
              </a:ext>
            </a:extLst>
          </p:cNvPr>
          <p:cNvSpPr/>
          <p:nvPr/>
        </p:nvSpPr>
        <p:spPr>
          <a:xfrm>
            <a:off x="162045" y="8139"/>
            <a:ext cx="8819909" cy="2677656"/>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الآن بعد أن وضعت تاج مملكة فارس وبابل وأمم الجهات الأربع على الرأس بعون الله أعلن أنني سأحترم تقاليد وعادات وأديان شعوب إمبراطوريتي ولن أدعها أبدًا جميع حكامي ومرؤوسي ينظرون إليهم بازدراء </a:t>
            </a:r>
            <a:r>
              <a:rPr kumimoji="0" lang="ar-SA" sz="2400" b="1" u="none" strike="noStrike" kern="1200" cap="none" spc="0" normalizeH="0" baseline="0" noProof="0" dirty="0" err="1">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أويهينونهم</a:t>
            </a: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حتى أعيش. من الآن فصاعدًا، وإلى أن يمنحني الله نعمة المملكة، لن أفرض مملكتي على أي دولة. ولكل منهم الحرية في قبوله، وإذا رفضه أي منهم، فلن أقرر أبدًا الحرب من أجل الحكم. حتى أصبح ملكًا لفارس وبابل وأمم الجهات الأربعة، لن أسمح لأحد أن يظلم أحدًا، وإذا حدث ذلك، فسوف أستعيد حقه وأعاقب الظالم.</a:t>
            </a:r>
            <a:endParaRPr kumimoji="0" lang="en-US"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4AA76E5B-3990-1C42-96F8-10042A49FE3C}"/>
              </a:ext>
            </a:extLst>
          </p:cNvPr>
          <p:cNvSpPr/>
          <p:nvPr/>
        </p:nvSpPr>
        <p:spPr>
          <a:xfrm>
            <a:off x="162044" y="3861048"/>
            <a:ext cx="8819909" cy="3046988"/>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"وحتى أصبح الملك، لن أسمح أبدًا لأي شخص بالاستيلاء على ممتلكات الآخرين المنقولة والأرضية بالقوة أودون تعويض. [بينما] أنا على قيد الحياة، سأمنع العمل القسري غير مدفوع الأجر. واليوم أعلن أن كل شخص حر في اختيار دينه. يتمتع الناس بحرية العيش في جميع المناطق وشغل وظيفة بشرط ألا ينتهكوا أبدًا حقوق الآخرين. لا يمكن معاقبة أي شخص على أخطاء أقاربه. أنا أمنع العبودية، والحكام والمرؤوسون ملتزمون بحظر تبادل الرجال والنساء كعبيد داخل مناطق حكمهم. يجب إبادة مثل هذه التقاليد في جميع أنحاء العالم. وأسأل الله أن يوفقني في أداء التزاماتي تجاه أمم فارس وبابل وذوي الجهات الأربعة."</a:t>
            </a:r>
            <a:endParaRPr kumimoji="0" lang="en-US"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1640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18CD68-ADF1-3B46-8881-A79916DAFDF7}"/>
              </a:ext>
            </a:extLst>
          </p:cNvPr>
          <p:cNvPicPr>
            <a:picLocks noChangeAspect="1"/>
          </p:cNvPicPr>
          <p:nvPr/>
        </p:nvPicPr>
        <p:blipFill>
          <a:blip r:embed="rId2"/>
          <a:stretch>
            <a:fillRect/>
          </a:stretch>
        </p:blipFill>
        <p:spPr>
          <a:xfrm>
            <a:off x="-72008" y="796207"/>
            <a:ext cx="9252520" cy="5204543"/>
          </a:xfrm>
          <a:prstGeom prst="rect">
            <a:avLst/>
          </a:prstGeom>
        </p:spPr>
      </p:pic>
      <p:sp>
        <p:nvSpPr>
          <p:cNvPr id="4" name="Rectangle 3">
            <a:extLst>
              <a:ext uri="{FF2B5EF4-FFF2-40B4-BE49-F238E27FC236}">
                <a16:creationId xmlns:a16="http://schemas.microsoft.com/office/drawing/2014/main" id="{5A2C3732-BB87-F346-AEEA-684641FF7215}"/>
              </a:ext>
            </a:extLst>
          </p:cNvPr>
          <p:cNvSpPr/>
          <p:nvPr/>
        </p:nvSpPr>
        <p:spPr>
          <a:xfrm>
            <a:off x="395780" y="4677311"/>
            <a:ext cx="4149971" cy="2062103"/>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مَنْ فَعَلَ وَصَنَعَ دَاعِيًا الأَجْيَالَ مِنَ الْبَدْءِ؟ أَنَا الرَّبُّ الأَوَّلُ، وَمَعَ الآخِرِينَ أَنَا هُوَ». </a:t>
            </a:r>
          </a:p>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إشعياء 41: 4</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99A53FEC-735E-AC49-97EA-9AF858D1CE5D}"/>
              </a:ext>
            </a:extLst>
          </p:cNvPr>
          <p:cNvSpPr/>
          <p:nvPr/>
        </p:nvSpPr>
        <p:spPr>
          <a:xfrm>
            <a:off x="3707904" y="327243"/>
            <a:ext cx="5112568" cy="523220"/>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glow rad="101600">
                    <a:prstClr val="black"/>
                  </a:glow>
                </a:effectLst>
                <a:uLnTx/>
                <a:uFillTx/>
                <a:latin typeface="Arial" panose="020B0604020202020204" pitchFamily="34" charset="0"/>
                <a:ea typeface="ＭＳ Ｐゴシック" charset="0"/>
                <a:cs typeface="Arial" panose="020B0604020202020204" pitchFamily="34" charset="0"/>
              </a:rPr>
              <a:t>من صنع وأكمل داعيا الأجيال من البدء؟ </a:t>
            </a:r>
          </a:p>
        </p:txBody>
      </p:sp>
      <p:sp>
        <p:nvSpPr>
          <p:cNvPr id="9" name="Rectangle 8">
            <a:extLst>
              <a:ext uri="{FF2B5EF4-FFF2-40B4-BE49-F238E27FC236}">
                <a16:creationId xmlns:a16="http://schemas.microsoft.com/office/drawing/2014/main" id="{FE32F16C-CA91-3648-A902-626B2DEB7FFC}"/>
              </a:ext>
            </a:extLst>
          </p:cNvPr>
          <p:cNvSpPr/>
          <p:nvPr/>
        </p:nvSpPr>
        <p:spPr>
          <a:xfrm>
            <a:off x="5599305" y="3429000"/>
            <a:ext cx="2517389" cy="2677656"/>
          </a:xfrm>
          <a:prstGeom prst="rect">
            <a:avLst/>
          </a:prstGeom>
        </p:spPr>
        <p:txBody>
          <a:bodyPr wrap="square">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التركيز على الوقت المحدد. الله </a:t>
            </a:r>
            <a:r>
              <a:rPr kumimoji="0" lang="ar-SA" sz="2400" b="1" u="none" strike="noStrike" kern="1200" cap="none" spc="0" normalizeH="0" baseline="0" noProof="0" dirty="0" err="1">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هونفس</a:t>
            </a: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الإله بالنسبة للأجيال الأولى من البشر كما </a:t>
            </a:r>
            <a:r>
              <a:rPr kumimoji="0" lang="ar-SA" sz="2400" b="1" u="none" strike="noStrike" kern="1200" cap="none" spc="0" normalizeH="0" baseline="0" noProof="0" dirty="0" err="1">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هوالحال</a:t>
            </a: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بالنسبة للأجيال الأخيرة. </a:t>
            </a:r>
            <a:r>
              <a:rPr kumimoji="0" lang="ar-SA" sz="2400" b="1" u="none" strike="noStrike" kern="1200" cap="none" spc="0" normalizeH="0" baseline="0" noProof="0" dirty="0" err="1">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فهوالله</a:t>
            </a: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دائمًا في كل وقت.</a:t>
            </a:r>
          </a:p>
        </p:txBody>
      </p:sp>
    </p:spTree>
    <p:extLst>
      <p:ext uri="{BB962C8B-B14F-4D97-AF65-F5344CB8AC3E}">
        <p14:creationId xmlns:p14="http://schemas.microsoft.com/office/powerpoint/2010/main" val="212504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FAB6C3-A21B-B143-9B22-95901A805B52}"/>
              </a:ext>
            </a:extLst>
          </p:cNvPr>
          <p:cNvPicPr>
            <a:picLocks noChangeAspect="1"/>
          </p:cNvPicPr>
          <p:nvPr/>
        </p:nvPicPr>
        <p:blipFill>
          <a:blip r:embed="rId2"/>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9EA3CEDD-168F-854D-9C4C-AE957DA0F130}"/>
              </a:ext>
            </a:extLst>
          </p:cNvPr>
          <p:cNvSpPr/>
          <p:nvPr/>
        </p:nvSpPr>
        <p:spPr>
          <a:xfrm>
            <a:off x="357187" y="332656"/>
            <a:ext cx="8429625" cy="1754326"/>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فَشَدَّدَ النَّجَّارُ الصَّائِغَ. الصَّاقِلُ بِالْمِطْرَقَةِ الضَّارِبَ عَلَى السَّنْدَانِ، قَائِلًا عَنِ </a:t>
            </a:r>
            <a:r>
              <a:rPr kumimoji="0" lang="ar-SA" sz="3600" b="1" i="0" u="none" strike="noStrike" kern="1200" cap="none" spc="0" normalizeH="0" baseline="0" noProof="0" dirty="0" err="1">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الإِلْحَامِ</a:t>
            </a:r>
            <a:r>
              <a:rPr kumimoji="0" lang="ar-SA" sz="36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 «هُوَ جَيِّدٌ». فَمَكَّنَهُ بِمَسَامِيرَ حَتَّى لاَ يَتَقَلْقَلَ. إشعياء 41: 7</a:t>
            </a:r>
            <a:endParaRPr kumimoji="0" lang="en-US" sz="32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endParaRPr>
          </a:p>
        </p:txBody>
      </p:sp>
      <p:sp>
        <p:nvSpPr>
          <p:cNvPr id="7" name="Rectangle 6">
            <a:extLst>
              <a:ext uri="{FF2B5EF4-FFF2-40B4-BE49-F238E27FC236}">
                <a16:creationId xmlns:a16="http://schemas.microsoft.com/office/drawing/2014/main" id="{CA377276-548E-F646-9D08-FAE6C8EF553A}"/>
              </a:ext>
            </a:extLst>
          </p:cNvPr>
          <p:cNvSpPr/>
          <p:nvPr/>
        </p:nvSpPr>
        <p:spPr>
          <a:xfrm>
            <a:off x="755576" y="5373216"/>
            <a:ext cx="7887220" cy="1200329"/>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في يأسهم في أعقاب تقدم كورش، صنعت الأمم أصنامًا جديدة في محاولة لحمايتهم.</a:t>
            </a:r>
          </a:p>
        </p:txBody>
      </p:sp>
    </p:spTree>
    <p:extLst>
      <p:ext uri="{BB962C8B-B14F-4D97-AF65-F5344CB8AC3E}">
        <p14:creationId xmlns:p14="http://schemas.microsoft.com/office/powerpoint/2010/main" val="151878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t Never Pays To Disobey God | Renewal Christian Center">
            <a:extLst>
              <a:ext uri="{FF2B5EF4-FFF2-40B4-BE49-F238E27FC236}">
                <a16:creationId xmlns:a16="http://schemas.microsoft.com/office/drawing/2014/main" id="{D54AF264-CD14-39B7-FCCE-68FC9A5F8F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480"/>
          <a:stretch/>
        </p:blipFill>
        <p:spPr bwMode="auto">
          <a:xfrm>
            <a:off x="1452" y="51883"/>
            <a:ext cx="9142548" cy="68367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7FBD096-FECE-9442-8364-208D837A807E}"/>
              </a:ext>
            </a:extLst>
          </p:cNvPr>
          <p:cNvSpPr/>
          <p:nvPr/>
        </p:nvSpPr>
        <p:spPr>
          <a:xfrm>
            <a:off x="0" y="4869160"/>
            <a:ext cx="8964488" cy="1815882"/>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glow rad="228600">
                    <a:srgbClr val="000000">
                      <a:satMod val="175000"/>
                      <a:alpha val="73048"/>
                    </a:srgbClr>
                  </a:glow>
                </a:effectLst>
                <a:uLnTx/>
                <a:uFillTx/>
                <a:latin typeface="Arial" panose="020B0604020202020204" pitchFamily="34" charset="0"/>
                <a:ea typeface="ＭＳ Ｐゴシック" charset="0"/>
                <a:cs typeface="Arial" panose="020B0604020202020204" pitchFamily="34" charset="0"/>
              </a:rPr>
              <a:t>«وَأَمَّا أَنْتَ يَا إِسْرَائِيلُ عَبْدِي، يَا يَعْقُوبُ الَّذِي اخْتَرْتُهُ، نَسْلَ إِبْرَاهِيمَ خَلِيلِي،</a:t>
            </a:r>
          </a:p>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glow rad="228600">
                    <a:srgbClr val="000000">
                      <a:satMod val="175000"/>
                      <a:alpha val="73048"/>
                    </a:srgbClr>
                  </a:glow>
                </a:effectLst>
                <a:uLnTx/>
                <a:uFillTx/>
                <a:latin typeface="Arial" panose="020B0604020202020204" pitchFamily="34" charset="0"/>
                <a:ea typeface="ＭＳ Ｐゴシック" charset="0"/>
                <a:cs typeface="Arial" panose="020B0604020202020204" pitchFamily="34" charset="0"/>
              </a:rPr>
              <a:t>الَّذِي أَمْسَكْتُهُ مِنْ أَطْرَافِ الأَرْضِ، وَمِنْ أَقْطَارِهَا دَعَوْتُهُ، وَقُلْتُ لَكَ: أَنْتَ عَبْدِيَ. اخْتَرْتُكَ وَلَمْ أَرْفُضْكَ. لاَ تَخَفْ لأَنِّي مَعَكَ. لاَ تَتَلَفَّتْ لأَنِّي إِلهُكَ. قَدْ أَيَّدْتُكَ وَأَعَنْتُكَ وَعَضَدْتُكَ بِيَمِينِ بِرِّي. إشعياء 41: 8-10</a:t>
            </a:r>
            <a:endParaRPr kumimoji="0" lang="en-US" sz="2800" b="1" u="none" strike="noStrike" kern="1200" cap="none" spc="0" normalizeH="0" baseline="0" noProof="0" dirty="0">
              <a:ln>
                <a:noFill/>
              </a:ln>
              <a:solidFill>
                <a:srgbClr val="FFFFFF"/>
              </a:solidFill>
              <a:effectLst>
                <a:glow rad="228600">
                  <a:srgbClr val="000000">
                    <a:satMod val="175000"/>
                    <a:alpha val="73048"/>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2F030C3C-F25F-1249-8BFE-14E29EB4AE20}"/>
              </a:ext>
            </a:extLst>
          </p:cNvPr>
          <p:cNvSpPr txBox="1"/>
          <p:nvPr/>
        </p:nvSpPr>
        <p:spPr>
          <a:xfrm>
            <a:off x="-36512" y="51882"/>
            <a:ext cx="9180512" cy="784830"/>
          </a:xfrm>
          <a:prstGeom prst="rect">
            <a:avLst/>
          </a:prstGeom>
          <a:noFill/>
        </p:spPr>
        <p:txBody>
          <a:bodyPr wrap="square" rtlCol="0">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SA" sz="45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خادم الله إسرائيل</a:t>
            </a:r>
          </a:p>
        </p:txBody>
      </p:sp>
    </p:spTree>
    <p:extLst>
      <p:ext uri="{BB962C8B-B14F-4D97-AF65-F5344CB8AC3E}">
        <p14:creationId xmlns:p14="http://schemas.microsoft.com/office/powerpoint/2010/main" val="307000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5169" y="-30161"/>
            <a:ext cx="9144000" cy="735235"/>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000" dirty="0" err="1">
                <a:effectLst>
                  <a:glow rad="127000">
                    <a:schemeClr val="tx1"/>
                  </a:glow>
                </a:effectLst>
                <a:ea typeface="ＭＳ Ｐゴシック" charset="0"/>
              </a:rPr>
              <a:t>ترامب</a:t>
            </a:r>
            <a:r>
              <a:rPr lang="ar-JO" sz="4000" dirty="0">
                <a:effectLst>
                  <a:glow rad="127000">
                    <a:schemeClr val="tx1"/>
                  </a:glow>
                </a:effectLst>
                <a:ea typeface="ＭＳ Ｐゴシック" charset="0"/>
              </a:rPr>
              <a:t> أم كورش</a:t>
            </a:r>
            <a:endParaRPr lang="en-US" sz="4000" dirty="0">
              <a:effectLst>
                <a:glow rad="127000">
                  <a:schemeClr val="tx1"/>
                </a:glow>
              </a:effectLst>
              <a:ea typeface="ＭＳ Ｐゴシック" charset="0"/>
            </a:endParaRPr>
          </a:p>
        </p:txBody>
      </p:sp>
      <p:sp>
        <p:nvSpPr>
          <p:cNvPr id="4" name="Rectangle 2"/>
          <p:cNvSpPr txBox="1">
            <a:spLocks noChangeArrowheads="1"/>
          </p:cNvSpPr>
          <p:nvPr/>
        </p:nvSpPr>
        <p:spPr bwMode="auto">
          <a:xfrm>
            <a:off x="-35169" y="777082"/>
            <a:ext cx="9144000" cy="864096"/>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أحد منهما ادعى أنه يهودي أومسيحي لكنهما عملا بجهد لأجل القضايا الكتابية</a:t>
            </a:r>
            <a:r>
              <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pic>
        <p:nvPicPr>
          <p:cNvPr id="289796" name="Picture 2"/>
          <p:cNvPicPr>
            <a:picLocks noChangeAspect="1" noChangeArrowheads="1"/>
          </p:cNvPicPr>
          <p:nvPr/>
        </p:nvPicPr>
        <p:blipFill>
          <a:blip r:embed="rId3" cstate="print"/>
          <a:srcRect/>
          <a:stretch>
            <a:fillRect/>
          </a:stretch>
        </p:blipFill>
        <p:spPr bwMode="auto">
          <a:xfrm>
            <a:off x="1184031" y="1785045"/>
            <a:ext cx="6705600" cy="4343400"/>
          </a:xfrm>
          <a:prstGeom prst="rect">
            <a:avLst/>
          </a:prstGeom>
          <a:noFill/>
          <a:ln w="9525">
            <a:noFill/>
            <a:miter lim="800000"/>
            <a:headEnd/>
            <a:tailEnd/>
          </a:ln>
        </p:spPr>
      </p:pic>
    </p:spTree>
    <p:extLst>
      <p:ext uri="{BB962C8B-B14F-4D97-AF65-F5344CB8AC3E}">
        <p14:creationId xmlns:p14="http://schemas.microsoft.com/office/powerpoint/2010/main" val="40139073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pic>
        <p:nvPicPr>
          <p:cNvPr id="2050" name="Picture 2" descr="Cyrus the Shepherd - Bible Matrix">
            <a:extLst>
              <a:ext uri="{FF2B5EF4-FFF2-40B4-BE49-F238E27FC236}">
                <a16:creationId xmlns:a16="http://schemas.microsoft.com/office/drawing/2014/main" id="{0D4C9771-F220-BE4F-99F6-3FB5F9D6EBC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224484"/>
            <a:ext cx="9144000" cy="4660900"/>
          </a:xfrm>
          <a:prstGeom prst="rect">
            <a:avLst/>
          </a:prstGeom>
          <a:noFill/>
          <a:extLst>
            <a:ext uri="{909E8E84-426E-40DD-AFC4-6F175D3DCCD1}">
              <a14:hiddenFill xmlns:a14="http://schemas.microsoft.com/office/drawing/2010/main">
                <a:solidFill>
                  <a:srgbClr val="FFFFFF"/>
                </a:solidFill>
              </a14:hiddenFill>
            </a:ext>
          </a:extLst>
        </p:spPr>
      </p:pic>
      <p:sp>
        <p:nvSpPr>
          <p:cNvPr id="1094659" name="Text Box 2"/>
          <p:cNvSpPr txBox="1">
            <a:spLocks noChangeArrowheads="1"/>
          </p:cNvSpPr>
          <p:nvPr/>
        </p:nvSpPr>
        <p:spPr bwMode="auto">
          <a:xfrm>
            <a:off x="107504" y="6165304"/>
            <a:ext cx="4464496" cy="6164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ملخص إشعياء 41</a:t>
            </a:r>
          </a:p>
        </p:txBody>
      </p:sp>
      <p:sp>
        <p:nvSpPr>
          <p:cNvPr id="1094670" name="Rectangle 13"/>
          <p:cNvSpPr>
            <a:spLocks noChangeArrowheads="1"/>
          </p:cNvSpPr>
          <p:nvPr/>
        </p:nvSpPr>
        <p:spPr bwMode="auto">
          <a:xfrm>
            <a:off x="533400" y="116758"/>
            <a:ext cx="7772400" cy="2061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marL="0" marR="0" lvl="0" indent="0" algn="ctr" defTabSz="449263" rtl="1" eaLnBrk="1" fontAlgn="base" latinLnBrk="0" hangingPunct="1">
              <a:lnSpc>
                <a:spcPct val="100000"/>
              </a:lnSpc>
              <a:spcBef>
                <a:spcPct val="0"/>
              </a:spcBef>
              <a:spcAft>
                <a:spcPct val="0"/>
              </a:spcAft>
              <a:buClr>
                <a:srgbClr val="FFFFFF"/>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لا ينبغي لإسرائيل، الأمة الخادمة، أن تخاف لأن الله </a:t>
            </a:r>
            <a:r>
              <a:rPr kumimoji="0" lang="ar-SA" sz="2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هوالسيد</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على أصنام بابل التافهة لأنه سيعين كورش (41: 25) كالشخص الوحيد الذي يعرف المستقبل.</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94671" name="Rectangle 14"/>
          <p:cNvSpPr>
            <a:spLocks noChangeArrowheads="1"/>
          </p:cNvSpPr>
          <p:nvPr/>
        </p:nvSpPr>
        <p:spPr bwMode="auto">
          <a:xfrm>
            <a:off x="8305800" y="76200"/>
            <a:ext cx="7620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460</a:t>
            </a:r>
          </a:p>
        </p:txBody>
      </p:sp>
    </p:spTree>
    <p:extLst>
      <p:ext uri="{BB962C8B-B14F-4D97-AF65-F5344CB8AC3E}">
        <p14:creationId xmlns:p14="http://schemas.microsoft.com/office/powerpoint/2010/main" val="98069166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ar-JO" b="1" dirty="0">
                <a:solidFill>
                  <a:prstClr val="white"/>
                </a:solidFill>
                <a:effectLst>
                  <a:glow rad="101600">
                    <a:prstClr val="black">
                      <a:alpha val="99000"/>
                    </a:prstClr>
                  </a:glow>
                </a:effectLst>
                <a:latin typeface="Arial" panose="020B0604020202020204" pitchFamily="34" charset="0"/>
                <a:cs typeface="Arial" panose="020B0604020202020204" pitchFamily="34" charset="0"/>
              </a:rPr>
              <a:t>بدأ الله باسترداد حكمه من خلال زربابل (</a:t>
            </a:r>
            <a:r>
              <a:rPr lang="ar-JO" b="1" dirty="0">
                <a:solidFill>
                  <a:srgbClr val="FFFF00"/>
                </a:solidFill>
                <a:effectLst>
                  <a:glow rad="101600">
                    <a:prstClr val="black">
                      <a:alpha val="99000"/>
                    </a:prstClr>
                  </a:glow>
                </a:effectLst>
                <a:latin typeface="Arial" panose="020B0604020202020204" pitchFamily="34" charset="0"/>
                <a:cs typeface="Arial" panose="020B0604020202020204" pitchFamily="34" charset="0"/>
              </a:rPr>
              <a:t>الهيكل</a:t>
            </a:r>
            <a:r>
              <a:rPr lang="ar-JO" b="1" dirty="0">
                <a:solidFill>
                  <a:prstClr val="white"/>
                </a:solidFill>
                <a:effectLst>
                  <a:glow rad="101600">
                    <a:prstClr val="black">
                      <a:alpha val="99000"/>
                    </a:prstClr>
                  </a:glow>
                </a:effectLst>
                <a:latin typeface="Arial" panose="020B0604020202020204" pitchFamily="34" charset="0"/>
                <a:cs typeface="Arial" panose="020B0604020202020204" pitchFamily="34" charset="0"/>
              </a:rPr>
              <a:t> : 1-6) وعزرا (الشعب : 7-10)</a:t>
            </a:r>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5" name="Text Box 24"/>
          <p:cNvSpPr txBox="1">
            <a:spLocks noChangeArrowheads="1"/>
          </p:cNvSpPr>
          <p:nvPr/>
        </p:nvSpPr>
        <p:spPr bwMode="auto">
          <a:xfrm>
            <a:off x="8515075" y="65344"/>
            <a:ext cx="530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39</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6320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حدود الإمبراطورية التي أسسها كورش الثاني ووسعها داريوس الأول                     امتدت من اليونان إلى الهند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dirty="0">
                <a:solidFill>
                  <a:schemeClr val="bg1"/>
                </a:solidFill>
                <a:ea typeface="ＭＳ Ｐゴシック" charset="0"/>
                <a:cs typeface="ＭＳ Ｐゴシック" charset="0"/>
              </a:rPr>
              <a:t>The Persian Empire</a:t>
            </a:r>
          </a:p>
        </p:txBody>
      </p:sp>
      <p:grpSp>
        <p:nvGrpSpPr>
          <p:cNvPr id="636933"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rPr>
                <a:t>شوشن</a:t>
              </a:r>
              <a:endParaRPr kumimoji="0" lang="en-US" sz="24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endParaRP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الإمبراطورية الفارسية في القرن الخامس قبل الميلاد امتدت من الهند والحبشة (أس 1: 1)</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2" name="Rectangle 2"/>
          <p:cNvSpPr txBox="1">
            <a:spLocks noChangeArrowheads="1"/>
          </p:cNvSpPr>
          <p:nvPr/>
        </p:nvSpPr>
        <p:spPr bwMode="auto">
          <a:xfrm>
            <a:off x="152400" y="0"/>
            <a:ext cx="8077200" cy="9906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ar-JO" altLang="zh-CN" sz="4000" b="1" i="0" u="none" strike="noStrike" kern="1200" cap="none" spc="0" normalizeH="0" baseline="0" noProof="0" dirty="0">
                <a:ln>
                  <a:noFill/>
                </a:ln>
                <a:solidFill>
                  <a:srgbClr val="FFFFFF"/>
                </a:solidFill>
                <a:effectLst/>
                <a:uLnTx/>
                <a:uFillTx/>
                <a:latin typeface="Arial Black" charset="0"/>
                <a:ea typeface="ＭＳ Ｐゴシック" charset="0"/>
                <a:cs typeface="Times New Roman" charset="0"/>
              </a:rPr>
              <a:t>خارطة الإمبراطورية الفارسية</a:t>
            </a:r>
            <a:endParaRPr kumimoji="1"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3" name="TextBox 12"/>
          <p:cNvSpPr txBox="1"/>
          <p:nvPr/>
        </p:nvSpPr>
        <p:spPr>
          <a:xfrm>
            <a:off x="161925" y="764704"/>
            <a:ext cx="8067675" cy="40011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i="0"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باري ج. بيتزل، أطلس مودي لأراضي الكتاب المقدس، 150-51</a:t>
            </a:r>
            <a:endParaRPr kumimoji="0" lang="en-US" sz="2400" b="1" i="0" u="none" strike="noStrike" kern="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4" name="Text Box 3"/>
          <p:cNvSpPr txBox="1">
            <a:spLocks noChangeArrowheads="1"/>
          </p:cNvSpPr>
          <p:nvPr/>
        </p:nvSpPr>
        <p:spPr bwMode="auto">
          <a:xfrm>
            <a:off x="8305800" y="152400"/>
            <a:ext cx="731838" cy="457200"/>
          </a:xfrm>
          <a:prstGeom prst="rect">
            <a:avLst/>
          </a:prstGeom>
          <a:solidFill>
            <a:schemeClr val="tx1"/>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317</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67590852"/>
      </p:ext>
    </p:extLst>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8977"/>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dirty="0">
                <a:effectLst>
                  <a:glow rad="127000">
                    <a:schemeClr val="tx1"/>
                  </a:glow>
                </a:effectLst>
                <a:ea typeface="ＭＳ Ｐゴシック" charset="0"/>
              </a:rPr>
              <a:t>كن عابداً</a:t>
            </a:r>
            <a:endParaRPr lang="en-US" sz="8000" dirty="0">
              <a:effectLst>
                <a:glow rad="127000">
                  <a:schemeClr val="tx1"/>
                </a:glow>
              </a:effectLst>
              <a:ea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402405324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70000" y="2425700"/>
            <a:ext cx="7874000" cy="4432300"/>
          </a:xfrm>
          <a:prstGeom prst="rect">
            <a:avLst/>
          </a:prstGeom>
        </p:spPr>
      </p:pic>
      <p:grpSp>
        <p:nvGrpSpPr>
          <p:cNvPr id="5" name="Group 4"/>
          <p:cNvGrpSpPr/>
          <p:nvPr/>
        </p:nvGrpSpPr>
        <p:grpSpPr>
          <a:xfrm>
            <a:off x="245271" y="146050"/>
            <a:ext cx="4559300" cy="4559300"/>
            <a:chOff x="245271" y="146050"/>
            <a:chExt cx="4559300" cy="4559300"/>
          </a:xfrm>
        </p:grpSpPr>
        <p:pic>
          <p:nvPicPr>
            <p:cNvPr id="2" name="Picture 1"/>
            <p:cNvPicPr>
              <a:picLocks noChangeAspect="1"/>
            </p:cNvPicPr>
            <p:nvPr/>
          </p:nvPicPr>
          <p:blipFill>
            <a:blip r:embed="rId4"/>
            <a:stretch>
              <a:fillRect/>
            </a:stretch>
          </p:blipFill>
          <p:spPr>
            <a:xfrm>
              <a:off x="245271" y="146050"/>
              <a:ext cx="4559300" cy="4559300"/>
            </a:xfrm>
            <a:prstGeom prst="rect">
              <a:avLst/>
            </a:prstGeom>
          </p:spPr>
        </p:pic>
        <p:sp>
          <p:nvSpPr>
            <p:cNvPr id="4" name="Rectangle 3"/>
            <p:cNvSpPr/>
            <p:nvPr/>
          </p:nvSpPr>
          <p:spPr bwMode="auto">
            <a:xfrm>
              <a:off x="984250" y="3785804"/>
              <a:ext cx="3327400" cy="463846"/>
            </a:xfrm>
            <a:prstGeom prst="rect">
              <a:avLst/>
            </a:prstGeom>
            <a:solidFill>
              <a:srgbClr val="FEF44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ea typeface="+mn-ea"/>
                <a:cs typeface="Arial" panose="020B0604020202020204" pitchFamily="34" charset="0"/>
              </a:endParaRPr>
            </a:p>
          </p:txBody>
        </p:sp>
      </p:grpSp>
      <p:sp>
        <p:nvSpPr>
          <p:cNvPr id="900098" name="Rectangle 2"/>
          <p:cNvSpPr>
            <a:spLocks noGrp="1" noChangeArrowheads="1"/>
          </p:cNvSpPr>
          <p:nvPr>
            <p:ph type="ctrTitle"/>
          </p:nvPr>
        </p:nvSpPr>
        <p:spPr>
          <a:xfrm>
            <a:off x="526273" y="3659943"/>
            <a:ext cx="4027136" cy="659262"/>
          </a:xfrm>
          <a:effectLst/>
        </p:spPr>
        <p:txBody>
          <a:bodyPr anchor="t"/>
          <a:lstStyle/>
          <a:p>
            <a:pPr>
              <a:defRPr/>
            </a:pPr>
            <a:r>
              <a:rPr lang="ar-JO" sz="3600" dirty="0">
                <a:solidFill>
                  <a:schemeClr val="tx1"/>
                </a:solidFill>
                <a:effectLst/>
                <a:ea typeface="ＭＳ Ｐゴシック" charset="0"/>
              </a:rPr>
              <a:t>الصفحات الصفراء</a:t>
            </a:r>
            <a:endParaRPr lang="en-US" sz="3600" dirty="0">
              <a:solidFill>
                <a:schemeClr val="tx1"/>
              </a:solidFill>
              <a:effectLst/>
              <a:ea typeface="ＭＳ Ｐゴシック" charset="0"/>
            </a:endParaRPr>
          </a:p>
        </p:txBody>
      </p:sp>
      <p:sp>
        <p:nvSpPr>
          <p:cNvPr id="8" name="Title 1"/>
          <p:cNvSpPr txBox="1">
            <a:spLocks/>
          </p:cNvSpPr>
          <p:nvPr/>
        </p:nvSpPr>
        <p:spPr bwMode="auto">
          <a:xfrm>
            <a:off x="4935476" y="44450"/>
            <a:ext cx="4253365" cy="238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ar-JO" sz="4800" b="1" dirty="0">
                <a:solidFill>
                  <a:srgbClr val="FFFFFF"/>
                </a:solidFill>
                <a:effectLst>
                  <a:glow rad="228600">
                    <a:srgbClr val="000000"/>
                  </a:glow>
                </a:effectLst>
                <a:latin typeface="Arial" panose="020B0604020202020204" pitchFamily="34" charset="0"/>
                <a:cs typeface="Arial" panose="020B0604020202020204" pitchFamily="34" charset="0"/>
              </a:rPr>
              <a:t>كيف تجد كنيسة؟</a:t>
            </a:r>
            <a:endParaRPr lang="en-US" sz="48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214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b="14730"/>
          <a:stretch/>
        </p:blipFill>
        <p:spPr>
          <a:xfrm>
            <a:off x="5492852" y="4429912"/>
            <a:ext cx="3060700" cy="2274152"/>
          </a:xfrm>
          <a:prstGeom prst="rect">
            <a:avLst/>
          </a:prstGeom>
        </p:spPr>
      </p:pic>
      <p:pic>
        <p:nvPicPr>
          <p:cNvPr id="13" name="Picture 12"/>
          <p:cNvPicPr>
            <a:picLocks noChangeAspect="1"/>
          </p:cNvPicPr>
          <p:nvPr/>
        </p:nvPicPr>
        <p:blipFill rotWithShape="1">
          <a:blip r:embed="rId4"/>
          <a:srcRect l="5892" r="6668"/>
          <a:stretch/>
        </p:blipFill>
        <p:spPr>
          <a:xfrm>
            <a:off x="5238594" y="4607924"/>
            <a:ext cx="3498077" cy="2032000"/>
          </a:xfrm>
          <a:prstGeom prst="rect">
            <a:avLst/>
          </a:prstGeom>
        </p:spPr>
      </p:pic>
      <p:sp>
        <p:nvSpPr>
          <p:cNvPr id="900098" name="Rectangle 2"/>
          <p:cNvSpPr>
            <a:spLocks noGrp="1" noChangeArrowheads="1"/>
          </p:cNvSpPr>
          <p:nvPr>
            <p:ph type="ctrTitle"/>
          </p:nvPr>
        </p:nvSpPr>
        <p:spPr>
          <a:xfrm>
            <a:off x="26458" y="14004"/>
            <a:ext cx="9144000" cy="1255937"/>
          </a:xfrm>
          <a:effectLst>
            <a:outerShdw blurRad="63500" dist="35921" dir="2700000" algn="ctr" rotWithShape="0">
              <a:schemeClr val="tx2">
                <a:alpha val="74998"/>
              </a:schemeClr>
            </a:outerShdw>
          </a:effectLst>
        </p:spPr>
        <p:txBody>
          <a:bodyPr anchor="ctr"/>
          <a:lstStyle/>
          <a:p>
            <a:pPr>
              <a:defRPr/>
            </a:pPr>
            <a:r>
              <a:rPr lang="ar-JO" sz="6600" dirty="0">
                <a:effectLst>
                  <a:glow rad="127000">
                    <a:schemeClr val="tx1"/>
                  </a:glow>
                </a:effectLst>
                <a:ea typeface="ＭＳ Ｐゴシック" charset="0"/>
              </a:rPr>
              <a:t>لماذا الكنيسة؟</a:t>
            </a:r>
            <a:endParaRPr lang="en-US" sz="6600" dirty="0">
              <a:effectLst>
                <a:glow rad="127000">
                  <a:schemeClr val="tx1"/>
                </a:glow>
              </a:effectLst>
              <a:ea typeface="ＭＳ Ｐゴシック" charset="0"/>
            </a:endParaRPr>
          </a:p>
        </p:txBody>
      </p:sp>
      <p:grpSp>
        <p:nvGrpSpPr>
          <p:cNvPr id="3" name="Group 2"/>
          <p:cNvGrpSpPr/>
          <p:nvPr/>
        </p:nvGrpSpPr>
        <p:grpSpPr>
          <a:xfrm>
            <a:off x="230923" y="1568120"/>
            <a:ext cx="3778803" cy="2273300"/>
            <a:chOff x="1" y="2335880"/>
            <a:chExt cx="3778803" cy="2273300"/>
          </a:xfrm>
        </p:grpSpPr>
        <p:pic>
          <p:nvPicPr>
            <p:cNvPr id="2" name="Picture 1"/>
            <p:cNvPicPr>
              <a:picLocks noChangeAspect="1"/>
            </p:cNvPicPr>
            <p:nvPr/>
          </p:nvPicPr>
          <p:blipFill>
            <a:blip r:embed="rId5"/>
            <a:stretch>
              <a:fillRect/>
            </a:stretch>
          </p:blipFill>
          <p:spPr>
            <a:xfrm>
              <a:off x="197404" y="2335880"/>
              <a:ext cx="3581400" cy="2273300"/>
            </a:xfrm>
            <a:prstGeom prst="rect">
              <a:avLst/>
            </a:prstGeom>
          </p:spPr>
        </p:pic>
        <p:sp>
          <p:nvSpPr>
            <p:cNvPr id="4" name="Rectangle 2"/>
            <p:cNvSpPr txBox="1">
              <a:spLocks noChangeArrowheads="1"/>
            </p:cNvSpPr>
            <p:nvPr/>
          </p:nvSpPr>
          <p:spPr bwMode="auto">
            <a:xfrm>
              <a:off x="1" y="2912671"/>
              <a:ext cx="3778803" cy="111596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تعليم؟</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grpSp>
      <p:grpSp>
        <p:nvGrpSpPr>
          <p:cNvPr id="12" name="Group 11"/>
          <p:cNvGrpSpPr/>
          <p:nvPr/>
        </p:nvGrpSpPr>
        <p:grpSpPr>
          <a:xfrm>
            <a:off x="5264252" y="1568120"/>
            <a:ext cx="3289300" cy="2463800"/>
            <a:chOff x="5033330" y="2145380"/>
            <a:chExt cx="3289300" cy="2463800"/>
          </a:xfrm>
        </p:grpSpPr>
        <p:pic>
          <p:nvPicPr>
            <p:cNvPr id="9" name="Picture 8"/>
            <p:cNvPicPr>
              <a:picLocks noChangeAspect="1"/>
            </p:cNvPicPr>
            <p:nvPr/>
          </p:nvPicPr>
          <p:blipFill>
            <a:blip r:embed="rId6"/>
            <a:stretch>
              <a:fillRect/>
            </a:stretch>
          </p:blipFill>
          <p:spPr>
            <a:xfrm>
              <a:off x="5033330" y="2145380"/>
              <a:ext cx="3289300" cy="2463800"/>
            </a:xfrm>
            <a:prstGeom prst="rect">
              <a:avLst/>
            </a:prstGeom>
          </p:spPr>
        </p:pic>
        <p:sp>
          <p:nvSpPr>
            <p:cNvPr id="6" name="Rectangle 2"/>
            <p:cNvSpPr txBox="1">
              <a:spLocks noChangeArrowheads="1"/>
            </p:cNvSpPr>
            <p:nvPr/>
          </p:nvSpPr>
          <p:spPr bwMode="auto">
            <a:xfrm>
              <a:off x="5033330" y="3269457"/>
              <a:ext cx="3289300" cy="12920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ترنيم؟</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grpSp>
      <p:grpSp>
        <p:nvGrpSpPr>
          <p:cNvPr id="11" name="Group 10"/>
          <p:cNvGrpSpPr/>
          <p:nvPr/>
        </p:nvGrpSpPr>
        <p:grpSpPr>
          <a:xfrm>
            <a:off x="205263" y="4528775"/>
            <a:ext cx="4622802" cy="2175289"/>
            <a:chOff x="-1" y="4669883"/>
            <a:chExt cx="4622802" cy="2175289"/>
          </a:xfrm>
        </p:grpSpPr>
        <p:pic>
          <p:nvPicPr>
            <p:cNvPr id="10" name="Picture 9"/>
            <p:cNvPicPr>
              <a:picLocks noChangeAspect="1"/>
            </p:cNvPicPr>
            <p:nvPr/>
          </p:nvPicPr>
          <p:blipFill>
            <a:blip r:embed="rId7"/>
            <a:stretch>
              <a:fillRect/>
            </a:stretch>
          </p:blipFill>
          <p:spPr>
            <a:xfrm>
              <a:off x="1" y="4941794"/>
              <a:ext cx="4622800" cy="1765300"/>
            </a:xfrm>
            <a:prstGeom prst="rect">
              <a:avLst/>
            </a:prstGeom>
          </p:spPr>
        </p:pic>
        <p:sp>
          <p:nvSpPr>
            <p:cNvPr id="7" name="Rectangle 2"/>
            <p:cNvSpPr txBox="1">
              <a:spLocks noChangeArrowheads="1"/>
            </p:cNvSpPr>
            <p:nvPr/>
          </p:nvSpPr>
          <p:spPr bwMode="auto">
            <a:xfrm>
              <a:off x="-1" y="4669883"/>
              <a:ext cx="4598459" cy="21752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شركة؟</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grpSp>
      <p:sp>
        <p:nvSpPr>
          <p:cNvPr id="8" name="Rectangle 2"/>
          <p:cNvSpPr txBox="1">
            <a:spLocks noChangeArrowheads="1"/>
          </p:cNvSpPr>
          <p:nvPr/>
        </p:nvSpPr>
        <p:spPr bwMode="auto">
          <a:xfrm>
            <a:off x="5354055" y="4477463"/>
            <a:ext cx="3289300" cy="21752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خدمة؟</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4949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80">
                                          <p:stCondLst>
                                            <p:cond delay="0"/>
                                          </p:stCondLst>
                                        </p:cTn>
                                        <p:tgtEl>
                                          <p:spTgt spid="11"/>
                                        </p:tgtEl>
                                      </p:cBhvr>
                                    </p:animEffect>
                                    <p:anim calcmode="lin" valueType="num">
                                      <p:cBhvr>
                                        <p:cTn id="4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9" dur="26">
                                          <p:stCondLst>
                                            <p:cond delay="650"/>
                                          </p:stCondLst>
                                        </p:cTn>
                                        <p:tgtEl>
                                          <p:spTgt spid="11"/>
                                        </p:tgtEl>
                                      </p:cBhvr>
                                      <p:to x="100000" y="60000"/>
                                    </p:animScale>
                                    <p:animScale>
                                      <p:cBhvr>
                                        <p:cTn id="50" dur="166" decel="50000">
                                          <p:stCondLst>
                                            <p:cond delay="676"/>
                                          </p:stCondLst>
                                        </p:cTn>
                                        <p:tgtEl>
                                          <p:spTgt spid="11"/>
                                        </p:tgtEl>
                                      </p:cBhvr>
                                      <p:to x="100000" y="100000"/>
                                    </p:animScale>
                                    <p:animScale>
                                      <p:cBhvr>
                                        <p:cTn id="51" dur="26">
                                          <p:stCondLst>
                                            <p:cond delay="1312"/>
                                          </p:stCondLst>
                                        </p:cTn>
                                        <p:tgtEl>
                                          <p:spTgt spid="11"/>
                                        </p:tgtEl>
                                      </p:cBhvr>
                                      <p:to x="100000" y="80000"/>
                                    </p:animScale>
                                    <p:animScale>
                                      <p:cBhvr>
                                        <p:cTn id="52" dur="166" decel="50000">
                                          <p:stCondLst>
                                            <p:cond delay="1338"/>
                                          </p:stCondLst>
                                        </p:cTn>
                                        <p:tgtEl>
                                          <p:spTgt spid="11"/>
                                        </p:tgtEl>
                                      </p:cBhvr>
                                      <p:to x="100000" y="100000"/>
                                    </p:animScale>
                                    <p:animScale>
                                      <p:cBhvr>
                                        <p:cTn id="53" dur="26">
                                          <p:stCondLst>
                                            <p:cond delay="1642"/>
                                          </p:stCondLst>
                                        </p:cTn>
                                        <p:tgtEl>
                                          <p:spTgt spid="11"/>
                                        </p:tgtEl>
                                      </p:cBhvr>
                                      <p:to x="100000" y="90000"/>
                                    </p:animScale>
                                    <p:animScale>
                                      <p:cBhvr>
                                        <p:cTn id="54" dur="166" decel="50000">
                                          <p:stCondLst>
                                            <p:cond delay="1668"/>
                                          </p:stCondLst>
                                        </p:cTn>
                                        <p:tgtEl>
                                          <p:spTgt spid="11"/>
                                        </p:tgtEl>
                                      </p:cBhvr>
                                      <p:to x="100000" y="100000"/>
                                    </p:animScale>
                                    <p:animScale>
                                      <p:cBhvr>
                                        <p:cTn id="55" dur="26">
                                          <p:stCondLst>
                                            <p:cond delay="1808"/>
                                          </p:stCondLst>
                                        </p:cTn>
                                        <p:tgtEl>
                                          <p:spTgt spid="11"/>
                                        </p:tgtEl>
                                      </p:cBhvr>
                                      <p:to x="100000" y="95000"/>
                                    </p:animScale>
                                    <p:animScale>
                                      <p:cBhvr>
                                        <p:cTn id="56" dur="166" decel="50000">
                                          <p:stCondLst>
                                            <p:cond delay="1834"/>
                                          </p:stCondLst>
                                        </p:cTn>
                                        <p:tgtEl>
                                          <p:spTgt spid="11"/>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down)">
                                      <p:cBhvr>
                                        <p:cTn id="61" dur="580">
                                          <p:stCondLst>
                                            <p:cond delay="0"/>
                                          </p:stCondLst>
                                        </p:cTn>
                                        <p:tgtEl>
                                          <p:spTgt spid="13"/>
                                        </p:tgtEl>
                                      </p:cBhvr>
                                    </p:animEffect>
                                    <p:anim calcmode="lin" valueType="num">
                                      <p:cBhvr>
                                        <p:cTn id="6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7" dur="26">
                                          <p:stCondLst>
                                            <p:cond delay="650"/>
                                          </p:stCondLst>
                                        </p:cTn>
                                        <p:tgtEl>
                                          <p:spTgt spid="13"/>
                                        </p:tgtEl>
                                      </p:cBhvr>
                                      <p:to x="100000" y="60000"/>
                                    </p:animScale>
                                    <p:animScale>
                                      <p:cBhvr>
                                        <p:cTn id="68" dur="166" decel="50000">
                                          <p:stCondLst>
                                            <p:cond delay="676"/>
                                          </p:stCondLst>
                                        </p:cTn>
                                        <p:tgtEl>
                                          <p:spTgt spid="13"/>
                                        </p:tgtEl>
                                      </p:cBhvr>
                                      <p:to x="100000" y="100000"/>
                                    </p:animScale>
                                    <p:animScale>
                                      <p:cBhvr>
                                        <p:cTn id="69" dur="26">
                                          <p:stCondLst>
                                            <p:cond delay="1312"/>
                                          </p:stCondLst>
                                        </p:cTn>
                                        <p:tgtEl>
                                          <p:spTgt spid="13"/>
                                        </p:tgtEl>
                                      </p:cBhvr>
                                      <p:to x="100000" y="80000"/>
                                    </p:animScale>
                                    <p:animScale>
                                      <p:cBhvr>
                                        <p:cTn id="70" dur="166" decel="50000">
                                          <p:stCondLst>
                                            <p:cond delay="1338"/>
                                          </p:stCondLst>
                                        </p:cTn>
                                        <p:tgtEl>
                                          <p:spTgt spid="13"/>
                                        </p:tgtEl>
                                      </p:cBhvr>
                                      <p:to x="100000" y="100000"/>
                                    </p:animScale>
                                    <p:animScale>
                                      <p:cBhvr>
                                        <p:cTn id="71" dur="26">
                                          <p:stCondLst>
                                            <p:cond delay="1642"/>
                                          </p:stCondLst>
                                        </p:cTn>
                                        <p:tgtEl>
                                          <p:spTgt spid="13"/>
                                        </p:tgtEl>
                                      </p:cBhvr>
                                      <p:to x="100000" y="90000"/>
                                    </p:animScale>
                                    <p:animScale>
                                      <p:cBhvr>
                                        <p:cTn id="72" dur="166" decel="50000">
                                          <p:stCondLst>
                                            <p:cond delay="1668"/>
                                          </p:stCondLst>
                                        </p:cTn>
                                        <p:tgtEl>
                                          <p:spTgt spid="13"/>
                                        </p:tgtEl>
                                      </p:cBhvr>
                                      <p:to x="100000" y="100000"/>
                                    </p:animScale>
                                    <p:animScale>
                                      <p:cBhvr>
                                        <p:cTn id="73" dur="26">
                                          <p:stCondLst>
                                            <p:cond delay="1808"/>
                                          </p:stCondLst>
                                        </p:cTn>
                                        <p:tgtEl>
                                          <p:spTgt spid="13"/>
                                        </p:tgtEl>
                                      </p:cBhvr>
                                      <p:to x="100000" y="95000"/>
                                    </p:animScale>
                                    <p:animScale>
                                      <p:cBhvr>
                                        <p:cTn id="74" dur="166" decel="50000">
                                          <p:stCondLst>
                                            <p:cond delay="1834"/>
                                          </p:stCondLst>
                                        </p:cTn>
                                        <p:tgtEl>
                                          <p:spTgt spid="13"/>
                                        </p:tgtEl>
                                      </p:cBhvr>
                                      <p:to x="100000" y="100000"/>
                                    </p:animScale>
                                  </p:childTnLst>
                                </p:cTn>
                              </p:par>
                              <p:par>
                                <p:cTn id="75" presetID="26" presetClass="entr" presetSubtype="0" fill="hold" grpId="0" nodeType="with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down)">
                                      <p:cBhvr>
                                        <p:cTn id="77" dur="580">
                                          <p:stCondLst>
                                            <p:cond delay="0"/>
                                          </p:stCondLst>
                                        </p:cTn>
                                        <p:tgtEl>
                                          <p:spTgt spid="8"/>
                                        </p:tgtEl>
                                      </p:cBhvr>
                                    </p:animEffect>
                                    <p:anim calcmode="lin" valueType="num">
                                      <p:cBhvr>
                                        <p:cTn id="7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3" dur="26">
                                          <p:stCondLst>
                                            <p:cond delay="650"/>
                                          </p:stCondLst>
                                        </p:cTn>
                                        <p:tgtEl>
                                          <p:spTgt spid="8"/>
                                        </p:tgtEl>
                                      </p:cBhvr>
                                      <p:to x="100000" y="60000"/>
                                    </p:animScale>
                                    <p:animScale>
                                      <p:cBhvr>
                                        <p:cTn id="84" dur="166" decel="50000">
                                          <p:stCondLst>
                                            <p:cond delay="676"/>
                                          </p:stCondLst>
                                        </p:cTn>
                                        <p:tgtEl>
                                          <p:spTgt spid="8"/>
                                        </p:tgtEl>
                                      </p:cBhvr>
                                      <p:to x="100000" y="100000"/>
                                    </p:animScale>
                                    <p:animScale>
                                      <p:cBhvr>
                                        <p:cTn id="85" dur="26">
                                          <p:stCondLst>
                                            <p:cond delay="1312"/>
                                          </p:stCondLst>
                                        </p:cTn>
                                        <p:tgtEl>
                                          <p:spTgt spid="8"/>
                                        </p:tgtEl>
                                      </p:cBhvr>
                                      <p:to x="100000" y="80000"/>
                                    </p:animScale>
                                    <p:animScale>
                                      <p:cBhvr>
                                        <p:cTn id="86" dur="166" decel="50000">
                                          <p:stCondLst>
                                            <p:cond delay="1338"/>
                                          </p:stCondLst>
                                        </p:cTn>
                                        <p:tgtEl>
                                          <p:spTgt spid="8"/>
                                        </p:tgtEl>
                                      </p:cBhvr>
                                      <p:to x="100000" y="100000"/>
                                    </p:animScale>
                                    <p:animScale>
                                      <p:cBhvr>
                                        <p:cTn id="87" dur="26">
                                          <p:stCondLst>
                                            <p:cond delay="1642"/>
                                          </p:stCondLst>
                                        </p:cTn>
                                        <p:tgtEl>
                                          <p:spTgt spid="8"/>
                                        </p:tgtEl>
                                      </p:cBhvr>
                                      <p:to x="100000" y="90000"/>
                                    </p:animScale>
                                    <p:animScale>
                                      <p:cBhvr>
                                        <p:cTn id="88" dur="166" decel="50000">
                                          <p:stCondLst>
                                            <p:cond delay="1668"/>
                                          </p:stCondLst>
                                        </p:cTn>
                                        <p:tgtEl>
                                          <p:spTgt spid="8"/>
                                        </p:tgtEl>
                                      </p:cBhvr>
                                      <p:to x="100000" y="100000"/>
                                    </p:animScale>
                                    <p:animScale>
                                      <p:cBhvr>
                                        <p:cTn id="89" dur="26">
                                          <p:stCondLst>
                                            <p:cond delay="1808"/>
                                          </p:stCondLst>
                                        </p:cTn>
                                        <p:tgtEl>
                                          <p:spTgt spid="8"/>
                                        </p:tgtEl>
                                      </p:cBhvr>
                                      <p:to x="100000" y="95000"/>
                                    </p:animScale>
                                    <p:animScale>
                                      <p:cBhvr>
                                        <p:cTn id="90" dur="166" decel="50000">
                                          <p:stCondLst>
                                            <p:cond delay="1834"/>
                                          </p:stCondLst>
                                        </p:cTn>
                                        <p:tgtEl>
                                          <p:spTgt spid="8"/>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3" presetClass="exit" presetSubtype="10" fill="hold" nodeType="clickEffect">
                                  <p:stCondLst>
                                    <p:cond delay="0"/>
                                  </p:stCondLst>
                                  <p:childTnLst>
                                    <p:animEffect transition="out" filter="blinds(horizontal)">
                                      <p:cBhvr>
                                        <p:cTn id="94" dur="500"/>
                                        <p:tgtEl>
                                          <p:spTgt spid="13"/>
                                        </p:tgtEl>
                                      </p:cBhvr>
                                    </p:animEffect>
                                    <p:set>
                                      <p:cBhvr>
                                        <p:cTn id="95" dur="1" fill="hold">
                                          <p:stCondLst>
                                            <p:cond delay="499"/>
                                          </p:stCondLst>
                                        </p:cTn>
                                        <p:tgtEl>
                                          <p:spTgt spid="13"/>
                                        </p:tgtEl>
                                        <p:attrNameLst>
                                          <p:attrName>style.visibility</p:attrName>
                                        </p:attrNameLst>
                                      </p:cBhvr>
                                      <p:to>
                                        <p:strVal val="hidden"/>
                                      </p:to>
                                    </p:set>
                                  </p:childTnLst>
                                </p:cTn>
                              </p:par>
                              <p:par>
                                <p:cTn id="96" presetID="52" presetClass="entr" presetSubtype="0" fill="hold" nodeType="withEffect">
                                  <p:stCondLst>
                                    <p:cond delay="0"/>
                                  </p:stCondLst>
                                  <p:childTnLst>
                                    <p:set>
                                      <p:cBhvr>
                                        <p:cTn id="97" dur="1" fill="hold">
                                          <p:stCondLst>
                                            <p:cond delay="0"/>
                                          </p:stCondLst>
                                        </p:cTn>
                                        <p:tgtEl>
                                          <p:spTgt spid="14"/>
                                        </p:tgtEl>
                                        <p:attrNameLst>
                                          <p:attrName>style.visibility</p:attrName>
                                        </p:attrNameLst>
                                      </p:cBhvr>
                                      <p:to>
                                        <p:strVal val="visible"/>
                                      </p:to>
                                    </p:set>
                                    <p:animScale>
                                      <p:cBhvr>
                                        <p:cTn id="98"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9" dur="1000" decel="50000" fill="hold">
                                          <p:stCondLst>
                                            <p:cond delay="0"/>
                                          </p:stCondLst>
                                        </p:cTn>
                                        <p:tgtEl>
                                          <p:spTgt spid="14"/>
                                        </p:tgtEl>
                                        <p:attrNameLst>
                                          <p:attrName>ppt_x</p:attrName>
                                          <p:attrName>ppt_y</p:attrName>
                                        </p:attrNameLst>
                                      </p:cBhvr>
                                    </p:animMotion>
                                    <p:animEffect transition="in" filter="fade">
                                      <p:cBhvr>
                                        <p:cTn id="10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iling pupp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100"/>
            <a:ext cx="9144000" cy="6819900"/>
          </a:xfrm>
          <a:prstGeom prst="rect">
            <a:avLst/>
          </a:prstGeom>
        </p:spPr>
      </p:pic>
      <p:sp>
        <p:nvSpPr>
          <p:cNvPr id="2" name="Title 1"/>
          <p:cNvSpPr>
            <a:spLocks noGrp="1"/>
          </p:cNvSpPr>
          <p:nvPr>
            <p:ph type="title"/>
          </p:nvPr>
        </p:nvSpPr>
        <p:spPr>
          <a:xfrm>
            <a:off x="-36512" y="44450"/>
            <a:ext cx="9225353" cy="1143000"/>
          </a:xfrm>
        </p:spPr>
        <p:txBody>
          <a:bodyPr/>
          <a:lstStyle/>
          <a:p>
            <a:r>
              <a:rPr lang="ar-JO" sz="4800" dirty="0">
                <a:effectLst>
                  <a:glow rad="228600">
                    <a:schemeClr val="tx1"/>
                  </a:glow>
                </a:effectLst>
              </a:rPr>
              <a:t>مي لينغ</a:t>
            </a:r>
            <a:endParaRPr lang="en-US" sz="4800" dirty="0">
              <a:effectLst>
                <a:glow rad="228600">
                  <a:schemeClr val="tx1"/>
                </a:glow>
              </a:effectLst>
            </a:endParaRPr>
          </a:p>
        </p:txBody>
      </p:sp>
    </p:spTree>
    <p:extLst>
      <p:ext uri="{BB962C8B-B14F-4D97-AF65-F5344CB8AC3E}">
        <p14:creationId xmlns:p14="http://schemas.microsoft.com/office/powerpoint/2010/main" val="5351601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iling famil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14662" y="0"/>
            <a:ext cx="6129338" cy="6858000"/>
          </a:xfrm>
          <a:prstGeom prst="rect">
            <a:avLst/>
          </a:prstGeom>
        </p:spPr>
      </p:pic>
      <p:sp>
        <p:nvSpPr>
          <p:cNvPr id="2" name="Title 1"/>
          <p:cNvSpPr>
            <a:spLocks noGrp="1"/>
          </p:cNvSpPr>
          <p:nvPr>
            <p:ph type="title"/>
          </p:nvPr>
        </p:nvSpPr>
        <p:spPr>
          <a:xfrm>
            <a:off x="-36512" y="44450"/>
            <a:ext cx="9225353" cy="1143000"/>
          </a:xfrm>
        </p:spPr>
        <p:txBody>
          <a:bodyPr/>
          <a:lstStyle/>
          <a:p>
            <a:r>
              <a:rPr lang="ar-JO" sz="4800" dirty="0">
                <a:effectLst>
                  <a:glow rad="228600">
                    <a:schemeClr val="tx1"/>
                  </a:glow>
                </a:effectLst>
              </a:rPr>
              <a:t>مي لينغ</a:t>
            </a:r>
            <a:endParaRPr lang="en-US" sz="4800" dirty="0">
              <a:effectLst>
                <a:glow rad="228600">
                  <a:schemeClr val="tx1"/>
                </a:glow>
              </a:effectLst>
            </a:endParaRPr>
          </a:p>
        </p:txBody>
      </p:sp>
    </p:spTree>
    <p:extLst>
      <p:ext uri="{BB962C8B-B14F-4D97-AF65-F5344CB8AC3E}">
        <p14:creationId xmlns:p14="http://schemas.microsoft.com/office/powerpoint/2010/main" val="23711236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44450"/>
            <a:ext cx="9225353" cy="1143000"/>
          </a:xfrm>
        </p:spPr>
        <p:txBody>
          <a:bodyPr/>
          <a:lstStyle/>
          <a:p>
            <a:r>
              <a:rPr lang="ar-JO" dirty="0"/>
              <a:t>أخطأ الدكتور راز</a:t>
            </a:r>
            <a:endParaRPr lang="en-US" dirty="0"/>
          </a:p>
        </p:txBody>
      </p:sp>
      <p:sp>
        <p:nvSpPr>
          <p:cNvPr id="3" name="Title 1"/>
          <p:cNvSpPr txBox="1">
            <a:spLocks/>
          </p:cNvSpPr>
          <p:nvPr/>
        </p:nvSpPr>
        <p:spPr bwMode="auto">
          <a:xfrm>
            <a:off x="-36512" y="1412689"/>
            <a:ext cx="922535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b="1" dirty="0">
                <a:latin typeface="Arial" panose="020B0604020202020204" pitchFamily="34" charset="0"/>
                <a:cs typeface="Arial" panose="020B0604020202020204" pitchFamily="34" charset="0"/>
              </a:rPr>
              <a:t>تحتاج أمي إلى استرداد</a:t>
            </a:r>
            <a:endParaRPr lang="en-US" b="1" dirty="0">
              <a:latin typeface="Arial" panose="020B0604020202020204" pitchFamily="34" charset="0"/>
              <a:cs typeface="Arial" panose="020B0604020202020204" pitchFamily="34" charset="0"/>
            </a:endParaRPr>
          </a:p>
        </p:txBody>
      </p:sp>
      <p:sp>
        <p:nvSpPr>
          <p:cNvPr id="4" name="Title 1"/>
          <p:cNvSpPr txBox="1">
            <a:spLocks/>
          </p:cNvSpPr>
          <p:nvPr/>
        </p:nvSpPr>
        <p:spPr bwMode="auto">
          <a:xfrm>
            <a:off x="-36512" y="2780928"/>
            <a:ext cx="922535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b="1" dirty="0">
                <a:latin typeface="Arial" panose="020B0604020202020204" pitchFamily="34" charset="0"/>
                <a:cs typeface="Arial" panose="020B0604020202020204" pitchFamily="34" charset="0"/>
              </a:rPr>
              <a:t>الله وحده يستطيع أن يستردها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970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iling closep.jpg"/>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2" name="Title 1"/>
          <p:cNvSpPr>
            <a:spLocks noGrp="1"/>
          </p:cNvSpPr>
          <p:nvPr>
            <p:ph type="title"/>
          </p:nvPr>
        </p:nvSpPr>
        <p:spPr>
          <a:xfrm>
            <a:off x="-36512" y="44450"/>
            <a:ext cx="9225353" cy="1143000"/>
          </a:xfrm>
        </p:spPr>
        <p:txBody>
          <a:bodyPr/>
          <a:lstStyle/>
          <a:p>
            <a:r>
              <a:rPr lang="ar-JO" sz="4800" dirty="0">
                <a:effectLst>
                  <a:glow rad="228600">
                    <a:schemeClr val="tx1"/>
                  </a:glow>
                </a:effectLst>
              </a:rPr>
              <a:t>مي لينغ</a:t>
            </a:r>
            <a:endParaRPr lang="en-US" sz="4800" dirty="0">
              <a:effectLst>
                <a:glow rad="228600">
                  <a:schemeClr val="tx1"/>
                </a:glow>
              </a:effectLst>
            </a:endParaRPr>
          </a:p>
        </p:txBody>
      </p:sp>
    </p:spTree>
    <p:extLst>
      <p:ext uri="{BB962C8B-B14F-4D97-AF65-F5344CB8AC3E}">
        <p14:creationId xmlns:p14="http://schemas.microsoft.com/office/powerpoint/2010/main" val="4424097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44450"/>
            <a:ext cx="9225353" cy="1143000"/>
          </a:xfrm>
        </p:spPr>
        <p:txBody>
          <a:bodyPr/>
          <a:lstStyle/>
          <a:p>
            <a:r>
              <a:rPr lang="ar-JO" sz="4800" dirty="0"/>
              <a:t>كلنا أخطأنا</a:t>
            </a:r>
            <a:endParaRPr lang="en-US" sz="4800" dirty="0"/>
          </a:p>
        </p:txBody>
      </p:sp>
      <p:sp>
        <p:nvSpPr>
          <p:cNvPr id="3" name="Title 1"/>
          <p:cNvSpPr txBox="1">
            <a:spLocks/>
          </p:cNvSpPr>
          <p:nvPr/>
        </p:nvSpPr>
        <p:spPr bwMode="auto">
          <a:xfrm>
            <a:off x="-36512" y="1412689"/>
            <a:ext cx="922535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800" b="1" dirty="0">
                <a:latin typeface="Arial" panose="020B0604020202020204" pitchFamily="34" charset="0"/>
                <a:cs typeface="Arial" panose="020B0604020202020204" pitchFamily="34" charset="0"/>
              </a:rPr>
              <a:t>كلنا نحتاج إلى استرداد</a:t>
            </a:r>
            <a:endParaRPr lang="en-US" sz="4800" b="1" dirty="0">
              <a:latin typeface="Arial" panose="020B0604020202020204" pitchFamily="34" charset="0"/>
              <a:cs typeface="Arial" panose="020B0604020202020204" pitchFamily="34" charset="0"/>
            </a:endParaRPr>
          </a:p>
        </p:txBody>
      </p:sp>
      <p:sp>
        <p:nvSpPr>
          <p:cNvPr id="4" name="Title 1"/>
          <p:cNvSpPr txBox="1">
            <a:spLocks/>
          </p:cNvSpPr>
          <p:nvPr/>
        </p:nvSpPr>
        <p:spPr bwMode="auto">
          <a:xfrm>
            <a:off x="-36512" y="2780928"/>
            <a:ext cx="922535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800" b="1" dirty="0">
                <a:latin typeface="Arial" panose="020B0604020202020204" pitchFamily="34" charset="0"/>
                <a:cs typeface="Arial" panose="020B0604020202020204" pitchFamily="34" charset="0"/>
              </a:rPr>
              <a:t>الله وحده يستطيع أن يستردنا</a:t>
            </a:r>
            <a:endParaRPr 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484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لماذا </a:t>
            </a:r>
            <a:r>
              <a:rPr lang="ar-JO" sz="5400" dirty="0">
                <a:solidFill>
                  <a:srgbClr val="FFFF00"/>
                </a:solidFill>
                <a:effectLst>
                  <a:glow rad="127000">
                    <a:schemeClr val="tx1"/>
                  </a:glow>
                </a:effectLst>
                <a:ea typeface="ＭＳ Ｐゴシック" charset="0"/>
              </a:rPr>
              <a:t>يسترد</a:t>
            </a:r>
            <a:r>
              <a:rPr lang="ar-JO" sz="5400" dirty="0">
                <a:effectLst>
                  <a:glow rad="127000">
                    <a:schemeClr val="tx1"/>
                  </a:glow>
                </a:effectLst>
                <a:ea typeface="ＭＳ Ｐゴシック" charset="0"/>
              </a:rPr>
              <a:t>نا الله؟</a:t>
            </a:r>
            <a:endParaRPr lang="en-US" sz="5400" dirty="0">
              <a:effectLst>
                <a:glow rad="127000">
                  <a:schemeClr val="tx1"/>
                </a:glow>
              </a:effectLst>
              <a:ea typeface="ＭＳ Ｐゴシック" charset="0"/>
            </a:endParaRP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288470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استرداد </a:t>
            </a:r>
            <a:r>
              <a:rPr lang="ar-JO" sz="3600"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الهيكل </a:t>
            </a: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والشعب إلى الأرض تحت قيادة زربابل وعزرا يسجل أمانة ورحمة الله في تتميم وعوده عن الإسترداد ليشجع البقية على العبادة الصحيحة في الهيكل وطاعة العهد </a:t>
            </a:r>
            <a:r>
              <a:rPr lang="en-US"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البيان الموجز</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346253" y="-3380"/>
            <a:ext cx="704039"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altLang="zh-CN" b="1" kern="0" dirty="0">
                <a:solidFill>
                  <a:srgbClr val="000000"/>
                </a:solidFill>
                <a:latin typeface="Arial" panose="020B0604020202020204" pitchFamily="34" charset="0"/>
                <a:cs typeface="Arial" panose="020B0604020202020204" pitchFamily="34" charset="0"/>
              </a:rPr>
              <a:t>278</a:t>
            </a:r>
          </a:p>
          <a:p>
            <a:pPr algn="ctr" eaLnBrk="1" hangingPunct="1">
              <a:defRPr/>
            </a:pPr>
            <a:r>
              <a:rPr lang="ar-JO" altLang="zh-CN" b="1" kern="0" dirty="0">
                <a:solidFill>
                  <a:srgbClr val="000000"/>
                </a:solidFill>
                <a:latin typeface="Arial" panose="020B0604020202020204" pitchFamily="34" charset="0"/>
                <a:cs typeface="Arial" panose="020B0604020202020204" pitchFamily="34" charset="0"/>
              </a:rPr>
              <a:t>41</a:t>
            </a:r>
            <a:endParaRPr lang="en-US" altLang="zh-CN" b="1" kern="0" dirty="0">
              <a:solidFill>
                <a:srgbClr val="000000"/>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173614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7322"/>
          <a:stretch/>
        </p:blipFill>
        <p:spPr>
          <a:xfrm>
            <a:off x="-1" y="19371"/>
            <a:ext cx="9195911" cy="5695938"/>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يحررنا الله من عبوديتنا ل</a:t>
            </a:r>
            <a:r>
              <a:rPr lang="ar-JO" sz="5400" dirty="0">
                <a:solidFill>
                  <a:srgbClr val="FFFF00"/>
                </a:solidFill>
                <a:effectLst>
                  <a:glow rad="127000">
                    <a:schemeClr val="tx1"/>
                  </a:glow>
                </a:effectLst>
                <a:ea typeface="ＭＳ Ｐゴシック" charset="0"/>
              </a:rPr>
              <a:t>نعبد</a:t>
            </a:r>
            <a:r>
              <a:rPr lang="ar-JO" sz="5400" dirty="0">
                <a:effectLst>
                  <a:glow rad="127000">
                    <a:schemeClr val="tx1"/>
                  </a:glow>
                </a:effectLst>
                <a:ea typeface="ＭＳ Ｐゴシック" charset="0"/>
              </a:rPr>
              <a:t>ه</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5718" y="2403856"/>
            <a:ext cx="9144000" cy="203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075" y="5661248"/>
            <a:ext cx="9144000" cy="11967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b="1" dirty="0">
                <a:solidFill>
                  <a:srgbClr val="FFFFFF"/>
                </a:solidFill>
                <a:latin typeface="Arial" panose="020B0604020202020204" pitchFamily="34" charset="0"/>
                <a:cs typeface="Arial" panose="020B0604020202020204" pitchFamily="34" charset="0"/>
              </a:rPr>
              <a:t>الفكرة الرئيسية لتطبيق عزرا</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2442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28600"/>
            <a:ext cx="9144000" cy="6393562"/>
          </a:xfrm>
          <a:prstGeom prst="rect">
            <a:avLst/>
          </a:prstGeom>
        </p:spPr>
      </p:pic>
      <p:sp>
        <p:nvSpPr>
          <p:cNvPr id="2" name="Title 1"/>
          <p:cNvSpPr>
            <a:spLocks noGrp="1"/>
          </p:cNvSpPr>
          <p:nvPr>
            <p:ph type="title"/>
          </p:nvPr>
        </p:nvSpPr>
        <p:spPr>
          <a:xfrm>
            <a:off x="-36512" y="44450"/>
            <a:ext cx="9225353" cy="1143000"/>
          </a:xfrm>
        </p:spPr>
        <p:txBody>
          <a:bodyPr/>
          <a:lstStyle/>
          <a:p>
            <a:r>
              <a:rPr lang="ar-JO" dirty="0">
                <a:effectLst>
                  <a:glow rad="228600">
                    <a:schemeClr val="tx1"/>
                  </a:glow>
                </a:effectLst>
              </a:rPr>
              <a:t>أخطأت إسرائيل</a:t>
            </a:r>
            <a:endParaRPr lang="en-US" dirty="0">
              <a:effectLst>
                <a:glow rad="228600">
                  <a:schemeClr val="tx1"/>
                </a:glow>
              </a:effectLst>
            </a:endParaRPr>
          </a:p>
        </p:txBody>
      </p:sp>
      <p:sp>
        <p:nvSpPr>
          <p:cNvPr id="3" name="Title 1"/>
          <p:cNvSpPr txBox="1">
            <a:spLocks/>
          </p:cNvSpPr>
          <p:nvPr/>
        </p:nvSpPr>
        <p:spPr bwMode="auto">
          <a:xfrm>
            <a:off x="-36512" y="980728"/>
            <a:ext cx="922535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b="1" dirty="0">
                <a:effectLst>
                  <a:glow rad="228600">
                    <a:schemeClr val="tx1"/>
                  </a:glow>
                </a:effectLst>
                <a:latin typeface="Arial" panose="020B0604020202020204" pitchFamily="34" charset="0"/>
                <a:cs typeface="Arial" panose="020B0604020202020204" pitchFamily="34" charset="0"/>
              </a:rPr>
              <a:t>يحتاج اليهود إلى استرداد</a:t>
            </a:r>
            <a:endParaRPr lang="en-US" b="1" dirty="0">
              <a:effectLst>
                <a:glow rad="228600">
                  <a:schemeClr val="tx1"/>
                </a:glow>
              </a:effectLst>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4295012" y="3501008"/>
            <a:ext cx="4848988" cy="3356992"/>
          </a:xfrm>
          <a:prstGeom prst="rect">
            <a:avLst/>
          </a:prstGeom>
          <a:ln w="76200" cmpd="sng">
            <a:solidFill>
              <a:schemeClr val="tx1"/>
            </a:solidFill>
          </a:ln>
        </p:spPr>
      </p:pic>
      <p:sp>
        <p:nvSpPr>
          <p:cNvPr id="4" name="Title 1"/>
          <p:cNvSpPr txBox="1">
            <a:spLocks/>
          </p:cNvSpPr>
          <p:nvPr/>
        </p:nvSpPr>
        <p:spPr bwMode="auto">
          <a:xfrm>
            <a:off x="-36512" y="2060848"/>
            <a:ext cx="922535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b="1" dirty="0">
                <a:effectLst>
                  <a:glow rad="228600">
                    <a:schemeClr val="tx1"/>
                  </a:glow>
                </a:effectLst>
                <a:latin typeface="Arial" panose="020B0604020202020204" pitchFamily="34" charset="0"/>
                <a:cs typeface="Arial" panose="020B0604020202020204" pitchFamily="34" charset="0"/>
              </a:rPr>
              <a:t>الله وحده يستطيع أن يستردهم</a:t>
            </a:r>
            <a:endParaRPr lang="en-US" b="1" dirty="0">
              <a:effectLst>
                <a:glow rad="228600">
                  <a:schemeClr val="tx1"/>
                </a:glow>
              </a:effectLst>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512" y="3204067"/>
            <a:ext cx="4100982" cy="3645024"/>
          </a:xfrm>
          <a:prstGeom prst="rect">
            <a:avLst/>
          </a:prstGeom>
          <a:ln w="76200" cmpd="sng">
            <a:solidFill>
              <a:schemeClr val="tx1"/>
            </a:solidFill>
          </a:ln>
        </p:spPr>
      </p:pic>
      <p:sp>
        <p:nvSpPr>
          <p:cNvPr id="10" name="Right Arrow 9"/>
          <p:cNvSpPr/>
          <p:nvPr/>
        </p:nvSpPr>
        <p:spPr bwMode="auto">
          <a:xfrm>
            <a:off x="3635896" y="4437112"/>
            <a:ext cx="1152128" cy="921412"/>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130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3" presetClass="entr" presetSubtype="1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lang="ar-JO" sz="6000" b="1" kern="10" dirty="0">
                <a:ln w="12700" cap="sq">
                  <a:solidFill>
                    <a:srgbClr val="EAEAEA"/>
                  </a:solidFill>
                  <a:round/>
                  <a:headEnd type="none" w="sm" len="sm"/>
                  <a:tailEnd type="none" w="sm" len="sm"/>
                </a:ln>
                <a:solidFill>
                  <a:schemeClr val="tx1"/>
                </a:solidFill>
                <a:effectLst>
                  <a:outerShdw blurRad="63500" dist="38099" dir="2700000" sy="50000" kx="2115830" algn="bl" rotWithShape="0">
                    <a:srgbClr val="C0C0C0">
                      <a:alpha val="74997"/>
                    </a:srgbClr>
                  </a:outerShdw>
                </a:effectLst>
                <a:latin typeface="Arial" panose="020B0604020202020204" pitchFamily="34" charset="0"/>
                <a:ea typeface="Arial"/>
                <a:cs typeface="Arial" panose="020B0604020202020204" pitchFamily="34" charset="0"/>
              </a:rPr>
              <a:t>سبيين ٧٠ سنة</a:t>
            </a:r>
            <a:endParaRPr kumimoji="0" lang="en-US" sz="6000" b="1" dirty="0">
              <a:solidFill>
                <a:schemeClr val="bg1"/>
              </a:solidFill>
              <a:latin typeface="Arial" panose="020B0604020202020204" pitchFamily="34" charset="0"/>
              <a:ea typeface="Osaka" charset="0"/>
              <a:cs typeface="Arial" panose="020B0604020202020204" pitchFamily="34" charset="0"/>
            </a:endParaRP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1" name="Text Box 4"/>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3" name="Rectangle 7"/>
          <p:cNvSpPr>
            <a:spLocks noChangeArrowheads="1"/>
          </p:cNvSpPr>
          <p:nvPr/>
        </p:nvSpPr>
        <p:spPr bwMode="auto">
          <a:xfrm>
            <a:off x="3061492" y="1322501"/>
            <a:ext cx="2057400" cy="712439"/>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سبي الشعب</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44" name="Rectangle 8"/>
          <p:cNvSpPr>
            <a:spLocks noChangeArrowheads="1"/>
          </p:cNvSpPr>
          <p:nvPr/>
        </p:nvSpPr>
        <p:spPr bwMode="auto">
          <a:xfrm>
            <a:off x="4114800" y="2971800"/>
            <a:ext cx="2057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سبي الهيكل</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endParaRPr>
          </a:p>
        </p:txBody>
      </p:sp>
      <p:sp>
        <p:nvSpPr>
          <p:cNvPr id="14345" name="Rectangle 9"/>
          <p:cNvSpPr>
            <a:spLocks noChangeArrowheads="1"/>
          </p:cNvSpPr>
          <p:nvPr/>
        </p:nvSpPr>
        <p:spPr bwMode="auto">
          <a:xfrm>
            <a:off x="5181600" y="2057400"/>
            <a:ext cx="83820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6" name="Rectangle 10"/>
          <p:cNvSpPr>
            <a:spLocks noChangeArrowheads="1"/>
          </p:cNvSpPr>
          <p:nvPr/>
        </p:nvSpPr>
        <p:spPr bwMode="auto">
          <a:xfrm>
            <a:off x="6019798" y="2057400"/>
            <a:ext cx="83820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وتصير كل هذه الأرض خراباً ودهشاً وتخدم هذه الشعوب ملك بابل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سبعين سنة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ويكون عند تمام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السبعين سنة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أني أعاقب ملك بابل وتلك الأمة يقول الرب على إثمهم وأرض الكلدانيين وأجعلها خرباً أبدية</a:t>
            </a:r>
            <a:b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b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إر ٢٥: ١١-١٢</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p>
        </p:txBody>
      </p:sp>
    </p:spTree>
    <p:extLst>
      <p:ext uri="{BB962C8B-B14F-4D97-AF65-F5344CB8AC3E}">
        <p14:creationId xmlns:p14="http://schemas.microsoft.com/office/powerpoint/2010/main" val="409389136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a:solidFill>
                  <a:srgbClr val="004200"/>
                </a:solidFill>
                <a:latin typeface="Times" charset="0"/>
              </a:rPr>
              <a:t>The Postexilic Era</a:t>
            </a:r>
          </a:p>
        </p:txBody>
      </p:sp>
      <p:sp>
        <p:nvSpPr>
          <p:cNvPr id="395267"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395268" name="Rectangle 4"/>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395269" name="Text Box 5"/>
          <p:cNvSpPr txBox="1">
            <a:spLocks noChangeArrowheads="1"/>
          </p:cNvSpPr>
          <p:nvPr/>
        </p:nvSpPr>
        <p:spPr bwMode="auto">
          <a:xfrm>
            <a:off x="8382000" y="76200"/>
            <a:ext cx="617477" cy="40011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560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0" name="Rectangle 6"/>
          <p:cNvSpPr>
            <a:spLocks noChangeArrowheads="1"/>
          </p:cNvSpPr>
          <p:nvPr/>
        </p:nvSpPr>
        <p:spPr bwMode="auto">
          <a:xfrm>
            <a:off x="838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634887"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rPr>
              <a:t>فترة ما بعد السبي</a:t>
            </a:r>
            <a:endParaRPr kumimoji="0" lang="en-US"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endParaRPr>
          </a:p>
        </p:txBody>
      </p:sp>
      <p:sp>
        <p:nvSpPr>
          <p:cNvPr id="395272" name="Rectangle 8"/>
          <p:cNvSpPr>
            <a:spLocks noChangeArrowheads="1"/>
          </p:cNvSpPr>
          <p:nvPr/>
        </p:nvSpPr>
        <p:spPr bwMode="auto">
          <a:xfrm>
            <a:off x="2362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3" name="Rectangle 9"/>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4" name="Rectangle 10"/>
          <p:cNvSpPr>
            <a:spLocks noChangeArrowheads="1"/>
          </p:cNvSpPr>
          <p:nvPr/>
        </p:nvSpPr>
        <p:spPr bwMode="auto">
          <a:xfrm>
            <a:off x="48006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5" name="Rectangle 11"/>
          <p:cNvSpPr>
            <a:spLocks noChangeArrowheads="1"/>
          </p:cNvSpPr>
          <p:nvPr/>
        </p:nvSpPr>
        <p:spPr bwMode="auto">
          <a:xfrm>
            <a:off x="-76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6" name="Rectangle 12"/>
          <p:cNvSpPr>
            <a:spLocks noChangeArrowheads="1"/>
          </p:cNvSpPr>
          <p:nvPr/>
        </p:nvSpPr>
        <p:spPr bwMode="auto">
          <a:xfrm>
            <a:off x="4038600" y="18669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حجي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7" name="Rectangle 13"/>
          <p:cNvSpPr>
            <a:spLocks noChangeArrowheads="1"/>
          </p:cNvSpPr>
          <p:nvPr/>
        </p:nvSpPr>
        <p:spPr bwMode="auto">
          <a:xfrm>
            <a:off x="4038600" y="22860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زكريا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8" name="Rectangle 14"/>
          <p:cNvSpPr>
            <a:spLocks noChangeArrowheads="1"/>
          </p:cNvSpPr>
          <p:nvPr/>
        </p:nvSpPr>
        <p:spPr bwMode="auto">
          <a:xfrm>
            <a:off x="7467600" y="22479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ملاخي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9" name="Rectangle 15"/>
          <p:cNvSpPr>
            <a:spLocks noChangeArrowheads="1"/>
          </p:cNvSpPr>
          <p:nvPr/>
        </p:nvSpPr>
        <p:spPr bwMode="auto">
          <a:xfrm>
            <a:off x="38862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520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0" name="Rectangle 16"/>
          <p:cNvSpPr>
            <a:spLocks noChangeArrowheads="1"/>
          </p:cNvSpPr>
          <p:nvPr/>
        </p:nvSpPr>
        <p:spPr bwMode="auto">
          <a:xfrm>
            <a:off x="838200" y="1295400"/>
            <a:ext cx="2209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العمل في الهيكل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1" name="Rectangle 17"/>
          <p:cNvSpPr>
            <a:spLocks noChangeArrowheads="1"/>
          </p:cNvSpPr>
          <p:nvPr/>
        </p:nvSpPr>
        <p:spPr bwMode="auto">
          <a:xfrm>
            <a:off x="7053263" y="5105400"/>
            <a:ext cx="871537"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عزرا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2" name="Rectangle 18"/>
          <p:cNvSpPr>
            <a:spLocks noChangeArrowheads="1"/>
          </p:cNvSpPr>
          <p:nvPr/>
        </p:nvSpPr>
        <p:spPr bwMode="auto">
          <a:xfrm>
            <a:off x="7543800" y="55626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نحميا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3" name="Rectangle 19"/>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4" name="Rectangle 20"/>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5" name="Rectangle 21"/>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6" name="Rectangle 22"/>
          <p:cNvSpPr>
            <a:spLocks noChangeArrowheads="1"/>
          </p:cNvSpPr>
          <p:nvPr/>
        </p:nvSpPr>
        <p:spPr bwMode="auto">
          <a:xfrm>
            <a:off x="2667000" y="51054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زربابل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7" name="Rectangle 23"/>
          <p:cNvSpPr>
            <a:spLocks noChangeArrowheads="1"/>
          </p:cNvSpPr>
          <p:nvPr/>
        </p:nvSpPr>
        <p:spPr bwMode="auto">
          <a:xfrm>
            <a:off x="7543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444-425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8" name="Rectangle 24"/>
          <p:cNvSpPr>
            <a:spLocks noChangeArrowheads="1"/>
          </p:cNvSpPr>
          <p:nvPr/>
        </p:nvSpPr>
        <p:spPr bwMode="auto">
          <a:xfrm>
            <a:off x="5867400" y="5105400"/>
            <a:ext cx="1143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أستير</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9" name="Rectangle 25"/>
          <p:cNvSpPr>
            <a:spLocks noChangeArrowheads="1"/>
          </p:cNvSpPr>
          <p:nvPr/>
        </p:nvSpPr>
        <p:spPr bwMode="auto">
          <a:xfrm>
            <a:off x="5638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483-473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0" name="Rectangle 26"/>
          <p:cNvSpPr>
            <a:spLocks noChangeArrowheads="1"/>
          </p:cNvSpPr>
          <p:nvPr/>
        </p:nvSpPr>
        <p:spPr bwMode="auto">
          <a:xfrm>
            <a:off x="762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الأنبياء</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1" name="Rectangle 27"/>
          <p:cNvSpPr>
            <a:spLocks noChangeArrowheads="1"/>
          </p:cNvSpPr>
          <p:nvPr/>
        </p:nvSpPr>
        <p:spPr bwMode="auto">
          <a:xfrm>
            <a:off x="76200" y="52197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آخرون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2" name="Rectangle 28"/>
          <p:cNvSpPr>
            <a:spLocks noChangeArrowheads="1"/>
          </p:cNvSpPr>
          <p:nvPr/>
        </p:nvSpPr>
        <p:spPr bwMode="auto">
          <a:xfrm>
            <a:off x="0" y="6115050"/>
            <a:ext cx="2819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ملوك فارس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3" name="Rectangle 29"/>
          <p:cNvSpPr>
            <a:spLocks noChangeArrowheads="1"/>
          </p:cNvSpPr>
          <p:nvPr/>
        </p:nvSpPr>
        <p:spPr bwMode="auto">
          <a:xfrm>
            <a:off x="22098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كورش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4" name="Rectangle 30"/>
          <p:cNvSpPr>
            <a:spLocks noChangeArrowheads="1"/>
          </p:cNvSpPr>
          <p:nvPr/>
        </p:nvSpPr>
        <p:spPr bwMode="auto">
          <a:xfrm>
            <a:off x="39624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داريوس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5" name="Rectangle 31"/>
          <p:cNvSpPr>
            <a:spLocks noChangeArrowheads="1"/>
          </p:cNvSpPr>
          <p:nvPr/>
        </p:nvSpPr>
        <p:spPr bwMode="auto">
          <a:xfrm>
            <a:off x="53340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أحشويروش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6" name="Rectangle 32"/>
          <p:cNvSpPr>
            <a:spLocks noChangeArrowheads="1"/>
          </p:cNvSpPr>
          <p:nvPr/>
        </p:nvSpPr>
        <p:spPr bwMode="auto">
          <a:xfrm>
            <a:off x="70104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أرتحشستا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pic>
        <p:nvPicPr>
          <p:cNvPr id="634913"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143000" cy="114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14"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42938"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Left-Right Arrow 1">
            <a:extLst>
              <a:ext uri="{FF2B5EF4-FFF2-40B4-BE49-F238E27FC236}">
                <a16:creationId xmlns:a16="http://schemas.microsoft.com/office/drawing/2014/main" id="{BE71DA74-90DC-852D-38D3-04A20D38DFAB}"/>
              </a:ext>
            </a:extLst>
          </p:cNvPr>
          <p:cNvSpPr/>
          <p:nvPr/>
        </p:nvSpPr>
        <p:spPr>
          <a:xfrm>
            <a:off x="5410200" y="3581400"/>
            <a:ext cx="2362200" cy="1193799"/>
          </a:xfrm>
          <a:prstGeom prst="leftRightArrow">
            <a:avLst>
              <a:gd name="adj1" fmla="val 68775"/>
              <a:gd name="adj2" fmla="val 50000"/>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0D0D0D"/>
                </a:solidFill>
                <a:effectLst/>
                <a:uLnTx/>
                <a:uFillTx/>
                <a:latin typeface="Trebuchet MS"/>
                <a:ea typeface="Osaka"/>
                <a:cs typeface="Osaka"/>
              </a:rPr>
              <a:t>72 سنة</a:t>
            </a:r>
            <a:endParaRPr kumimoji="0" lang="en-US" sz="2400" b="1" i="0" u="none" strike="noStrike" kern="1200" cap="none" spc="0" normalizeH="0" baseline="0" noProof="0" dirty="0">
              <a:ln>
                <a:noFill/>
              </a:ln>
              <a:solidFill>
                <a:srgbClr val="0D0D0D"/>
              </a:solidFill>
              <a:effectLst/>
              <a:uLnTx/>
              <a:uFillTx/>
              <a:latin typeface="Trebuchet MS"/>
              <a:ea typeface="Osaka"/>
              <a:cs typeface="Osaka"/>
            </a:endParaRPr>
          </a:p>
        </p:txBody>
      </p:sp>
    </p:spTree>
    <p:extLst>
      <p:ext uri="{BB962C8B-B14F-4D97-AF65-F5344CB8AC3E}">
        <p14:creationId xmlns:p14="http://schemas.microsoft.com/office/powerpoint/2010/main" val="3496081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5286"/>
                                        </p:tgtEl>
                                        <p:attrNameLst>
                                          <p:attrName>style.visibility</p:attrName>
                                        </p:attrNameLst>
                                      </p:cBhvr>
                                      <p:to>
                                        <p:strVal val="visible"/>
                                      </p:to>
                                    </p:set>
                                    <p:anim calcmode="lin" valueType="num">
                                      <p:cBhvr additive="base">
                                        <p:cTn id="7" dur="500" fill="hold"/>
                                        <p:tgtEl>
                                          <p:spTgt spid="395286"/>
                                        </p:tgtEl>
                                        <p:attrNameLst>
                                          <p:attrName>ppt_x</p:attrName>
                                        </p:attrNameLst>
                                      </p:cBhvr>
                                      <p:tavLst>
                                        <p:tav tm="0">
                                          <p:val>
                                            <p:strVal val="0-#ppt_w/2"/>
                                          </p:val>
                                        </p:tav>
                                        <p:tav tm="100000">
                                          <p:val>
                                            <p:strVal val="#ppt_x"/>
                                          </p:val>
                                        </p:tav>
                                      </p:tavLst>
                                    </p:anim>
                                    <p:anim calcmode="lin" valueType="num">
                                      <p:cBhvr additive="base">
                                        <p:cTn id="8" dur="500" fill="hold"/>
                                        <p:tgtEl>
                                          <p:spTgt spid="39528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95276"/>
                                        </p:tgtEl>
                                        <p:attrNameLst>
                                          <p:attrName>style.visibility</p:attrName>
                                        </p:attrNameLst>
                                      </p:cBhvr>
                                      <p:to>
                                        <p:strVal val="visible"/>
                                      </p:to>
                                    </p:set>
                                    <p:anim calcmode="lin" valueType="num">
                                      <p:cBhvr additive="base">
                                        <p:cTn id="12" dur="500" fill="hold"/>
                                        <p:tgtEl>
                                          <p:spTgt spid="395276"/>
                                        </p:tgtEl>
                                        <p:attrNameLst>
                                          <p:attrName>ppt_x</p:attrName>
                                        </p:attrNameLst>
                                      </p:cBhvr>
                                      <p:tavLst>
                                        <p:tav tm="0">
                                          <p:val>
                                            <p:strVal val="0-#ppt_w/2"/>
                                          </p:val>
                                        </p:tav>
                                        <p:tav tm="100000">
                                          <p:val>
                                            <p:strVal val="#ppt_x"/>
                                          </p:val>
                                        </p:tav>
                                      </p:tavLst>
                                    </p:anim>
                                    <p:anim calcmode="lin" valueType="num">
                                      <p:cBhvr additive="base">
                                        <p:cTn id="13" dur="500" fill="hold"/>
                                        <p:tgtEl>
                                          <p:spTgt spid="39527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95277"/>
                                        </p:tgtEl>
                                        <p:attrNameLst>
                                          <p:attrName>style.visibility</p:attrName>
                                        </p:attrNameLst>
                                      </p:cBhvr>
                                      <p:to>
                                        <p:strVal val="visible"/>
                                      </p:to>
                                    </p:set>
                                    <p:anim calcmode="lin" valueType="num">
                                      <p:cBhvr additive="base">
                                        <p:cTn id="17" dur="500" fill="hold"/>
                                        <p:tgtEl>
                                          <p:spTgt spid="395277"/>
                                        </p:tgtEl>
                                        <p:attrNameLst>
                                          <p:attrName>ppt_x</p:attrName>
                                        </p:attrNameLst>
                                      </p:cBhvr>
                                      <p:tavLst>
                                        <p:tav tm="0">
                                          <p:val>
                                            <p:strVal val="0-#ppt_w/2"/>
                                          </p:val>
                                        </p:tav>
                                        <p:tav tm="100000">
                                          <p:val>
                                            <p:strVal val="#ppt_x"/>
                                          </p:val>
                                        </p:tav>
                                      </p:tavLst>
                                    </p:anim>
                                    <p:anim calcmode="lin" valueType="num">
                                      <p:cBhvr additive="base">
                                        <p:cTn id="18" dur="500" fill="hold"/>
                                        <p:tgtEl>
                                          <p:spTgt spid="39527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95281"/>
                                        </p:tgtEl>
                                        <p:attrNameLst>
                                          <p:attrName>style.visibility</p:attrName>
                                        </p:attrNameLst>
                                      </p:cBhvr>
                                      <p:to>
                                        <p:strVal val="visible"/>
                                      </p:to>
                                    </p:set>
                                    <p:anim calcmode="lin" valueType="num">
                                      <p:cBhvr additive="base">
                                        <p:cTn id="23" dur="500" fill="hold"/>
                                        <p:tgtEl>
                                          <p:spTgt spid="395281"/>
                                        </p:tgtEl>
                                        <p:attrNameLst>
                                          <p:attrName>ppt_x</p:attrName>
                                        </p:attrNameLst>
                                      </p:cBhvr>
                                      <p:tavLst>
                                        <p:tav tm="0">
                                          <p:val>
                                            <p:strVal val="0-#ppt_w/2"/>
                                          </p:val>
                                        </p:tav>
                                        <p:tav tm="100000">
                                          <p:val>
                                            <p:strVal val="#ppt_x"/>
                                          </p:val>
                                        </p:tav>
                                      </p:tavLst>
                                    </p:anim>
                                    <p:anim calcmode="lin" valueType="num">
                                      <p:cBhvr additive="base">
                                        <p:cTn id="24" dur="500" fill="hold"/>
                                        <p:tgtEl>
                                          <p:spTgt spid="395281"/>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95282"/>
                                        </p:tgtEl>
                                        <p:attrNameLst>
                                          <p:attrName>style.visibility</p:attrName>
                                        </p:attrNameLst>
                                      </p:cBhvr>
                                      <p:to>
                                        <p:strVal val="visible"/>
                                      </p:to>
                                    </p:set>
                                    <p:anim calcmode="lin" valueType="num">
                                      <p:cBhvr additive="base">
                                        <p:cTn id="29" dur="500" fill="hold"/>
                                        <p:tgtEl>
                                          <p:spTgt spid="395282"/>
                                        </p:tgtEl>
                                        <p:attrNameLst>
                                          <p:attrName>ppt_x</p:attrName>
                                        </p:attrNameLst>
                                      </p:cBhvr>
                                      <p:tavLst>
                                        <p:tav tm="0">
                                          <p:val>
                                            <p:strVal val="0-#ppt_w/2"/>
                                          </p:val>
                                        </p:tav>
                                        <p:tav tm="100000">
                                          <p:val>
                                            <p:strVal val="#ppt_x"/>
                                          </p:val>
                                        </p:tav>
                                      </p:tavLst>
                                    </p:anim>
                                    <p:anim calcmode="lin" valueType="num">
                                      <p:cBhvr additive="base">
                                        <p:cTn id="30" dur="500" fill="hold"/>
                                        <p:tgtEl>
                                          <p:spTgt spid="395282"/>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95278"/>
                                        </p:tgtEl>
                                        <p:attrNameLst>
                                          <p:attrName>style.visibility</p:attrName>
                                        </p:attrNameLst>
                                      </p:cBhvr>
                                      <p:to>
                                        <p:strVal val="visible"/>
                                      </p:to>
                                    </p:set>
                                    <p:anim calcmode="lin" valueType="num">
                                      <p:cBhvr additive="base">
                                        <p:cTn id="35" dur="500" fill="hold"/>
                                        <p:tgtEl>
                                          <p:spTgt spid="395278"/>
                                        </p:tgtEl>
                                        <p:attrNameLst>
                                          <p:attrName>ppt_x</p:attrName>
                                        </p:attrNameLst>
                                      </p:cBhvr>
                                      <p:tavLst>
                                        <p:tav tm="0">
                                          <p:val>
                                            <p:strVal val="0-#ppt_w/2"/>
                                          </p:val>
                                        </p:tav>
                                        <p:tav tm="100000">
                                          <p:val>
                                            <p:strVal val="#ppt_x"/>
                                          </p:val>
                                        </p:tav>
                                      </p:tavLst>
                                    </p:anim>
                                    <p:anim calcmode="lin" valueType="num">
                                      <p:cBhvr additive="base">
                                        <p:cTn id="36" dur="500" fill="hold"/>
                                        <p:tgtEl>
                                          <p:spTgt spid="395278"/>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95293"/>
                                        </p:tgtEl>
                                        <p:attrNameLst>
                                          <p:attrName>style.visibility</p:attrName>
                                        </p:attrNameLst>
                                      </p:cBhvr>
                                      <p:to>
                                        <p:strVal val="visible"/>
                                      </p:to>
                                    </p:set>
                                    <p:anim calcmode="lin" valueType="num">
                                      <p:cBhvr additive="base">
                                        <p:cTn id="41" dur="500" fill="hold"/>
                                        <p:tgtEl>
                                          <p:spTgt spid="395293"/>
                                        </p:tgtEl>
                                        <p:attrNameLst>
                                          <p:attrName>ppt_x</p:attrName>
                                        </p:attrNameLst>
                                      </p:cBhvr>
                                      <p:tavLst>
                                        <p:tav tm="0">
                                          <p:val>
                                            <p:strVal val="0-#ppt_w/2"/>
                                          </p:val>
                                        </p:tav>
                                        <p:tav tm="100000">
                                          <p:val>
                                            <p:strVal val="#ppt_x"/>
                                          </p:val>
                                        </p:tav>
                                      </p:tavLst>
                                    </p:anim>
                                    <p:anim calcmode="lin" valueType="num">
                                      <p:cBhvr additive="base">
                                        <p:cTn id="42" dur="500" fill="hold"/>
                                        <p:tgtEl>
                                          <p:spTgt spid="395293"/>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95294"/>
                                        </p:tgtEl>
                                        <p:attrNameLst>
                                          <p:attrName>style.visibility</p:attrName>
                                        </p:attrNameLst>
                                      </p:cBhvr>
                                      <p:to>
                                        <p:strVal val="visible"/>
                                      </p:to>
                                    </p:set>
                                    <p:anim calcmode="lin" valueType="num">
                                      <p:cBhvr additive="base">
                                        <p:cTn id="47" dur="500" fill="hold"/>
                                        <p:tgtEl>
                                          <p:spTgt spid="395294"/>
                                        </p:tgtEl>
                                        <p:attrNameLst>
                                          <p:attrName>ppt_x</p:attrName>
                                        </p:attrNameLst>
                                      </p:cBhvr>
                                      <p:tavLst>
                                        <p:tav tm="0">
                                          <p:val>
                                            <p:strVal val="0-#ppt_w/2"/>
                                          </p:val>
                                        </p:tav>
                                        <p:tav tm="100000">
                                          <p:val>
                                            <p:strVal val="#ppt_x"/>
                                          </p:val>
                                        </p:tav>
                                      </p:tavLst>
                                    </p:anim>
                                    <p:anim calcmode="lin" valueType="num">
                                      <p:cBhvr additive="base">
                                        <p:cTn id="48" dur="500" fill="hold"/>
                                        <p:tgtEl>
                                          <p:spTgt spid="395294"/>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95295"/>
                                        </p:tgtEl>
                                        <p:attrNameLst>
                                          <p:attrName>style.visibility</p:attrName>
                                        </p:attrNameLst>
                                      </p:cBhvr>
                                      <p:to>
                                        <p:strVal val="visible"/>
                                      </p:to>
                                    </p:set>
                                    <p:anim calcmode="lin" valueType="num">
                                      <p:cBhvr additive="base">
                                        <p:cTn id="53" dur="500" fill="hold"/>
                                        <p:tgtEl>
                                          <p:spTgt spid="395295"/>
                                        </p:tgtEl>
                                        <p:attrNameLst>
                                          <p:attrName>ppt_x</p:attrName>
                                        </p:attrNameLst>
                                      </p:cBhvr>
                                      <p:tavLst>
                                        <p:tav tm="0">
                                          <p:val>
                                            <p:strVal val="0-#ppt_w/2"/>
                                          </p:val>
                                        </p:tav>
                                        <p:tav tm="100000">
                                          <p:val>
                                            <p:strVal val="#ppt_x"/>
                                          </p:val>
                                        </p:tav>
                                      </p:tavLst>
                                    </p:anim>
                                    <p:anim calcmode="lin" valueType="num">
                                      <p:cBhvr additive="base">
                                        <p:cTn id="54" dur="500" fill="hold"/>
                                        <p:tgtEl>
                                          <p:spTgt spid="395295"/>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95296"/>
                                        </p:tgtEl>
                                        <p:attrNameLst>
                                          <p:attrName>style.visibility</p:attrName>
                                        </p:attrNameLst>
                                      </p:cBhvr>
                                      <p:to>
                                        <p:strVal val="visible"/>
                                      </p:to>
                                    </p:set>
                                    <p:anim calcmode="lin" valueType="num">
                                      <p:cBhvr additive="base">
                                        <p:cTn id="59" dur="500" fill="hold"/>
                                        <p:tgtEl>
                                          <p:spTgt spid="395296"/>
                                        </p:tgtEl>
                                        <p:attrNameLst>
                                          <p:attrName>ppt_x</p:attrName>
                                        </p:attrNameLst>
                                      </p:cBhvr>
                                      <p:tavLst>
                                        <p:tav tm="0">
                                          <p:val>
                                            <p:strVal val="0-#ppt_w/2"/>
                                          </p:val>
                                        </p:tav>
                                        <p:tav tm="100000">
                                          <p:val>
                                            <p:strVal val="#ppt_x"/>
                                          </p:val>
                                        </p:tav>
                                      </p:tavLst>
                                    </p:anim>
                                    <p:anim calcmode="lin" valueType="num">
                                      <p:cBhvr additive="base">
                                        <p:cTn id="60" dur="500" fill="hold"/>
                                        <p:tgtEl>
                                          <p:spTgt spid="3952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6" grpId="0" autoUpdateAnimBg="0"/>
      <p:bldP spid="395277" grpId="0" autoUpdateAnimBg="0"/>
      <p:bldP spid="395278" grpId="0" autoUpdateAnimBg="0"/>
      <p:bldP spid="395281" grpId="0" autoUpdateAnimBg="0"/>
      <p:bldP spid="395282" grpId="0" autoUpdateAnimBg="0"/>
      <p:bldP spid="395286" grpId="0" autoUpdateAnimBg="0"/>
      <p:bldP spid="395293" grpId="0" autoUpdateAnimBg="0"/>
      <p:bldP spid="395294" grpId="0" autoUpdateAnimBg="0"/>
      <p:bldP spid="395295" grpId="0" autoUpdateAnimBg="0"/>
      <p:bldP spid="395296"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122882"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38298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12288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122885"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2886"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382984"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dirty="0">
                <a:solidFill>
                  <a:srgbClr val="CECECE"/>
                </a:solidFill>
                <a:latin typeface="Arial" panose="020B0604020202020204" pitchFamily="34" charset="0"/>
                <a:cs typeface="Arial" panose="020B0604020202020204" pitchFamily="34" charset="0"/>
              </a:rPr>
              <a:t>ER</a:t>
            </a:r>
          </a:p>
        </p:txBody>
      </p:sp>
      <p:sp>
        <p:nvSpPr>
          <p:cNvPr id="122888"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382986"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dirty="0">
                <a:solidFill>
                  <a:srgbClr val="009900"/>
                </a:solidFill>
                <a:latin typeface="Arial" panose="020B0604020202020204" pitchFamily="34" charset="0"/>
                <a:cs typeface="Arial" panose="020B0604020202020204" pitchFamily="34" charset="0"/>
              </a:rPr>
              <a:t>PG</a:t>
            </a:r>
          </a:p>
        </p:txBody>
      </p:sp>
      <p:sp>
        <p:nvSpPr>
          <p:cNvPr id="122890"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2891"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2892"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382990"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dirty="0">
                <a:solidFill>
                  <a:srgbClr val="CECECE"/>
                </a:solidFill>
                <a:latin typeface="Arial" panose="020B0604020202020204" pitchFamily="34" charset="0"/>
                <a:cs typeface="Arial" panose="020B0604020202020204" pitchFamily="34" charset="0"/>
              </a:rPr>
              <a:t>SG</a:t>
            </a:r>
          </a:p>
        </p:txBody>
      </p:sp>
      <p:sp>
        <p:nvSpPr>
          <p:cNvPr id="382991"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dirty="0">
                <a:solidFill>
                  <a:srgbClr val="CECECE"/>
                </a:solidFill>
                <a:latin typeface="Arial" panose="020B0604020202020204" pitchFamily="34" charset="0"/>
                <a:cs typeface="Arial" panose="020B0604020202020204" pitchFamily="34" charset="0"/>
              </a:rPr>
              <a:t>RS</a:t>
            </a:r>
          </a:p>
        </p:txBody>
      </p:sp>
      <p:sp>
        <p:nvSpPr>
          <p:cNvPr id="382992"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dirty="0">
                <a:solidFill>
                  <a:srgbClr val="CECECE"/>
                </a:solidFill>
                <a:latin typeface="Arial" panose="020B0604020202020204" pitchFamily="34" charset="0"/>
                <a:cs typeface="Arial" panose="020B0604020202020204" pitchFamily="34" charset="0"/>
              </a:rPr>
              <a:t>MS</a:t>
            </a:r>
          </a:p>
        </p:txBody>
      </p:sp>
      <p:sp>
        <p:nvSpPr>
          <p:cNvPr id="122896"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12289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2898"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382996"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ar-JO" b="1" dirty="0">
                <a:solidFill>
                  <a:srgbClr val="FFD34A"/>
                </a:solidFill>
                <a:latin typeface="Arial" panose="020B0604020202020204" pitchFamily="34" charset="0"/>
                <a:cs typeface="Arial" panose="020B0604020202020204" pitchFamily="34" charset="0"/>
              </a:rPr>
              <a:t>معالجة</a:t>
            </a:r>
          </a:p>
          <a:p>
            <a:pPr eaLnBrk="0" hangingPunct="0">
              <a:defRPr/>
            </a:pPr>
            <a:r>
              <a:rPr lang="ar-JO" b="1" dirty="0">
                <a:solidFill>
                  <a:srgbClr val="FFD34A"/>
                </a:solidFill>
                <a:latin typeface="Arial" panose="020B0604020202020204" pitchFamily="34" charset="0"/>
                <a:cs typeface="Arial" panose="020B0604020202020204" pitchFamily="34" charset="0"/>
              </a:rPr>
              <a:t>المرحلة</a:t>
            </a:r>
            <a:endParaRPr lang="en-US" b="1" dirty="0">
              <a:solidFill>
                <a:srgbClr val="FFD34A"/>
              </a:solidFill>
              <a:latin typeface="Arial" panose="020B0604020202020204" pitchFamily="34" charset="0"/>
              <a:cs typeface="Arial" panose="020B0604020202020204" pitchFamily="34" charset="0"/>
            </a:endParaRPr>
          </a:p>
        </p:txBody>
      </p:sp>
      <p:sp>
        <p:nvSpPr>
          <p:cNvPr id="382997"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dirty="0">
                <a:solidFill>
                  <a:srgbClr val="009900"/>
                </a:solidFill>
                <a:latin typeface="Arial" panose="020B0604020202020204" pitchFamily="34" charset="0"/>
                <a:cs typeface="Arial" panose="020B0604020202020204" pitchFamily="34" charset="0"/>
              </a:rPr>
              <a:t>DS</a:t>
            </a:r>
          </a:p>
        </p:txBody>
      </p:sp>
      <p:sp>
        <p:nvSpPr>
          <p:cNvPr id="38299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122902"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38300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01" name="Rectangle 25"/>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dirty="0">
                <a:solidFill>
                  <a:srgbClr val="009900"/>
                </a:solidFill>
                <a:latin typeface="Arial" panose="020B0604020202020204" pitchFamily="34" charset="0"/>
                <a:cs typeface="Arial" panose="020B0604020202020204" pitchFamily="34" charset="0"/>
              </a:rPr>
              <a:t>U</a:t>
            </a:r>
          </a:p>
        </p:txBody>
      </p:sp>
      <p:sp>
        <p:nvSpPr>
          <p:cNvPr id="383002" name="Rectangle 26"/>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dirty="0">
                <a:solidFill>
                  <a:srgbClr val="CECECE"/>
                </a:solidFill>
                <a:latin typeface="Arial" panose="020B0604020202020204" pitchFamily="34" charset="0"/>
                <a:cs typeface="Arial" panose="020B0604020202020204" pitchFamily="34" charset="0"/>
              </a:rPr>
              <a:t>B</a:t>
            </a:r>
          </a:p>
        </p:txBody>
      </p:sp>
      <p:sp>
        <p:nvSpPr>
          <p:cNvPr id="122906"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383004"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dirty="0">
                <a:solidFill>
                  <a:srgbClr val="CECECE"/>
                </a:solidFill>
                <a:latin typeface="Arial" panose="020B0604020202020204" pitchFamily="34" charset="0"/>
                <a:cs typeface="Arial" panose="020B0604020202020204" pitchFamily="34" charset="0"/>
              </a:rPr>
              <a:t>H</a:t>
            </a:r>
          </a:p>
        </p:txBody>
      </p:sp>
      <p:sp>
        <p:nvSpPr>
          <p:cNvPr id="122908"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383006" name="Rectangle 30"/>
          <p:cNvSpPr>
            <a:spLocks noChangeArrowheads="1"/>
          </p:cNvSpPr>
          <p:nvPr/>
        </p:nvSpPr>
        <p:spPr bwMode="auto">
          <a:xfrm>
            <a:off x="71770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dirty="0">
                <a:solidFill>
                  <a:srgbClr val="CECECE"/>
                </a:solidFill>
                <a:latin typeface="Arial" panose="020B0604020202020204" pitchFamily="34" charset="0"/>
                <a:cs typeface="Arial" panose="020B0604020202020204" pitchFamily="34" charset="0"/>
              </a:rPr>
              <a:t>N(A)</a:t>
            </a:r>
          </a:p>
        </p:txBody>
      </p:sp>
      <p:sp>
        <p:nvSpPr>
          <p:cNvPr id="122910"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122911"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383009" name="Rectangle 33"/>
          <p:cNvSpPr>
            <a:spLocks noChangeArrowheads="1"/>
          </p:cNvSpPr>
          <p:nvPr/>
        </p:nvSpPr>
        <p:spPr bwMode="auto">
          <a:xfrm>
            <a:off x="3080965" y="2568575"/>
            <a:ext cx="40555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dirty="0">
                <a:solidFill>
                  <a:srgbClr val="CECECE"/>
                </a:solidFill>
                <a:latin typeface="Arial" panose="020B0604020202020204" pitchFamily="34" charset="0"/>
                <a:cs typeface="Arial" panose="020B0604020202020204" pitchFamily="34" charset="0"/>
              </a:rPr>
              <a:t>C</a:t>
            </a:r>
          </a:p>
        </p:txBody>
      </p:sp>
      <p:sp>
        <p:nvSpPr>
          <p:cNvPr id="122913"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383011" name="Rectangle 35"/>
          <p:cNvSpPr>
            <a:spLocks noChangeArrowheads="1"/>
          </p:cNvSpPr>
          <p:nvPr/>
        </p:nvSpPr>
        <p:spPr bwMode="auto">
          <a:xfrm>
            <a:off x="2716881" y="3078163"/>
            <a:ext cx="35426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dirty="0">
                <a:solidFill>
                  <a:srgbClr val="CECECE"/>
                </a:solidFill>
                <a:latin typeface="Arial" panose="020B0604020202020204" pitchFamily="34" charset="0"/>
                <a:cs typeface="Arial" panose="020B0604020202020204" pitchFamily="34" charset="0"/>
              </a:rPr>
              <a:t>J</a:t>
            </a:r>
          </a:p>
        </p:txBody>
      </p:sp>
      <p:sp>
        <p:nvSpPr>
          <p:cNvPr id="122915"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122916"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383014" name="Rectangle 38"/>
          <p:cNvSpPr>
            <a:spLocks noChangeArrowheads="1"/>
          </p:cNvSpPr>
          <p:nvPr/>
        </p:nvSpPr>
        <p:spPr bwMode="auto">
          <a:xfrm>
            <a:off x="3063219" y="4451350"/>
            <a:ext cx="62837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dirty="0">
                <a:solidFill>
                  <a:srgbClr val="009900"/>
                </a:solidFill>
                <a:latin typeface="Arial" panose="020B0604020202020204" pitchFamily="34" charset="0"/>
                <a:cs typeface="Arial" panose="020B0604020202020204" pitchFamily="34" charset="0"/>
              </a:rPr>
              <a:t>KB</a:t>
            </a:r>
          </a:p>
        </p:txBody>
      </p:sp>
      <p:sp>
        <p:nvSpPr>
          <p:cNvPr id="122918"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383016" name="Rectangle 40"/>
          <p:cNvSpPr>
            <a:spLocks noChangeArrowheads="1"/>
          </p:cNvSpPr>
          <p:nvPr/>
        </p:nvSpPr>
        <p:spPr bwMode="auto">
          <a:xfrm>
            <a:off x="3176648" y="5164138"/>
            <a:ext cx="64440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dirty="0">
                <a:solidFill>
                  <a:srgbClr val="009900"/>
                </a:solidFill>
                <a:latin typeface="Arial" panose="020B0604020202020204" pitchFamily="34" charset="0"/>
                <a:cs typeface="Arial" panose="020B0604020202020204" pitchFamily="34" charset="0"/>
              </a:rPr>
              <a:t>MS</a:t>
            </a:r>
          </a:p>
        </p:txBody>
      </p:sp>
      <p:sp>
        <p:nvSpPr>
          <p:cNvPr id="122920"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383018" name="Rectangle 42"/>
          <p:cNvSpPr>
            <a:spLocks noChangeArrowheads="1"/>
          </p:cNvSpPr>
          <p:nvPr/>
        </p:nvSpPr>
        <p:spPr bwMode="auto">
          <a:xfrm>
            <a:off x="1807875" y="4081463"/>
            <a:ext cx="38792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dirty="0">
                <a:solidFill>
                  <a:srgbClr val="CECECE"/>
                </a:solidFill>
                <a:latin typeface="Arial" panose="020B0604020202020204" pitchFamily="34" charset="0"/>
                <a:cs typeface="Arial" panose="020B0604020202020204" pitchFamily="34" charset="0"/>
              </a:rPr>
              <a:t>E</a:t>
            </a:r>
          </a:p>
        </p:txBody>
      </p:sp>
      <p:sp>
        <p:nvSpPr>
          <p:cNvPr id="383019" name="Rectangle 43"/>
          <p:cNvSpPr>
            <a:spLocks noChangeArrowheads="1"/>
          </p:cNvSpPr>
          <p:nvPr/>
        </p:nvSpPr>
        <p:spPr bwMode="auto">
          <a:xfrm>
            <a:off x="3764730" y="3078163"/>
            <a:ext cx="66204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dirty="0">
                <a:solidFill>
                  <a:srgbClr val="CECECE"/>
                </a:solidFill>
                <a:latin typeface="Arial" panose="020B0604020202020204" pitchFamily="34" charset="0"/>
                <a:cs typeface="Arial" panose="020B0604020202020204" pitchFamily="34" charset="0"/>
              </a:rPr>
              <a:t>MN</a:t>
            </a:r>
          </a:p>
        </p:txBody>
      </p:sp>
      <p:sp>
        <p:nvSpPr>
          <p:cNvPr id="383020"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grpSp>
        <p:nvGrpSpPr>
          <p:cNvPr id="2" name="Group 45"/>
          <p:cNvGrpSpPr>
            <a:grpSpLocks/>
          </p:cNvGrpSpPr>
          <p:nvPr/>
        </p:nvGrpSpPr>
        <p:grpSpPr bwMode="auto">
          <a:xfrm>
            <a:off x="6369050" y="933450"/>
            <a:ext cx="2000250" cy="1327150"/>
            <a:chOff x="3968" y="621"/>
            <a:chExt cx="1260" cy="836"/>
          </a:xfrm>
        </p:grpSpPr>
        <p:sp>
          <p:nvSpPr>
            <p:cNvPr id="383022"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23"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24"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25"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26"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27"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grpSp>
      <p:sp>
        <p:nvSpPr>
          <p:cNvPr id="383028"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29" name="Freeform 53"/>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715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30" name="Freeform 54"/>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31" name="Rectangle 5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83032" name="Text Box 56"/>
          <p:cNvSpPr txBox="1">
            <a:spLocks noChangeArrowheads="1"/>
          </p:cNvSpPr>
          <p:nvPr/>
        </p:nvSpPr>
        <p:spPr bwMode="auto">
          <a:xfrm>
            <a:off x="509588" y="5216525"/>
            <a:ext cx="8596312" cy="584775"/>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p>
            <a:pPr algn="ctr" eaLnBrk="0" hangingPunct="0">
              <a:spcBef>
                <a:spcPct val="50000"/>
              </a:spcBef>
              <a:defRPr/>
            </a:pPr>
            <a:r>
              <a:rPr lang="ar-JO" sz="3200" b="1" dirty="0">
                <a:solidFill>
                  <a:srgbClr val="FFFF00"/>
                </a:solidFill>
                <a:latin typeface="Arial" panose="020B0604020202020204" pitchFamily="34" charset="0"/>
                <a:cs typeface="Arial" panose="020B0604020202020204" pitchFamily="34" charset="0"/>
              </a:rPr>
              <a:t>لأن المسيا المتنبأ عنه سيأتي من سبط يهوذا</a:t>
            </a:r>
            <a:endParaRPr lang="en-US" sz="2800" b="1" dirty="0">
              <a:solidFill>
                <a:srgbClr val="00DFCA"/>
              </a:solidFill>
              <a:latin typeface="Arial" panose="020B0604020202020204" pitchFamily="34" charset="0"/>
              <a:cs typeface="Arial" panose="020B0604020202020204" pitchFamily="34" charset="0"/>
            </a:endParaRPr>
          </a:p>
        </p:txBody>
      </p:sp>
      <p:sp>
        <p:nvSpPr>
          <p:cNvPr id="122930" name="Text Box 57"/>
          <p:cNvSpPr txBox="1">
            <a:spLocks noChangeArrowheads="1"/>
          </p:cNvSpPr>
          <p:nvPr/>
        </p:nvSpPr>
        <p:spPr bwMode="auto">
          <a:xfrm>
            <a:off x="1765300" y="-22225"/>
            <a:ext cx="3530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r>
              <a:rPr lang="ar-JO" sz="1600" b="1" dirty="0">
                <a:solidFill>
                  <a:srgbClr val="FFFFFF"/>
                </a:solidFill>
                <a:latin typeface="Arial" panose="020B0604020202020204" pitchFamily="34" charset="0"/>
                <a:cs typeface="Arial" panose="020B0604020202020204" pitchFamily="34" charset="0"/>
              </a:rPr>
              <a:t>اش 9: 6-7</a:t>
            </a:r>
            <a:endParaRPr lang="en-US" sz="1600" b="1" dirty="0">
              <a:solidFill>
                <a:srgbClr val="FFFFFF"/>
              </a:solidFill>
              <a:latin typeface="Arial" panose="020B0604020202020204" pitchFamily="34" charset="0"/>
              <a:cs typeface="Arial" panose="020B0604020202020204" pitchFamily="34" charset="0"/>
            </a:endParaRPr>
          </a:p>
        </p:txBody>
      </p:sp>
      <p:sp>
        <p:nvSpPr>
          <p:cNvPr id="122931" name="Text Box 5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22932" name="Text Box 59"/>
          <p:cNvSpPr txBox="1">
            <a:spLocks noChangeArrowheads="1"/>
          </p:cNvSpPr>
          <p:nvPr/>
        </p:nvSpPr>
        <p:spPr bwMode="auto">
          <a:xfrm>
            <a:off x="8594725" y="6423025"/>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800" b="1" dirty="0">
                <a:solidFill>
                  <a:srgbClr val="FFFFFF"/>
                </a:solidFill>
                <a:latin typeface="Arial" panose="020B0604020202020204" pitchFamily="34" charset="0"/>
                <a:cs typeface="Arial" panose="020B0604020202020204" pitchFamily="34" charset="0"/>
              </a:rPr>
              <a:t>8</a:t>
            </a:r>
            <a:endParaRPr lang="en-US" sz="2000" b="1" dirty="0">
              <a:solidFill>
                <a:srgbClr val="FFA27C"/>
              </a:solidFill>
              <a:latin typeface="Arial" panose="020B0604020202020204" pitchFamily="34" charset="0"/>
              <a:cs typeface="Arial" panose="020B0604020202020204" pitchFamily="34" charset="0"/>
            </a:endParaRPr>
          </a:p>
        </p:txBody>
      </p:sp>
      <p:sp>
        <p:nvSpPr>
          <p:cNvPr id="383036" name="Text Box 60"/>
          <p:cNvSpPr txBox="1">
            <a:spLocks noChangeArrowheads="1"/>
          </p:cNvSpPr>
          <p:nvPr/>
        </p:nvSpPr>
        <p:spPr bwMode="auto">
          <a:xfrm>
            <a:off x="3884613" y="4352925"/>
            <a:ext cx="2516187" cy="923925"/>
          </a:xfrm>
          <a:prstGeom prst="rect">
            <a:avLst/>
          </a:prstGeom>
          <a:noFill/>
          <a:ln w="12700">
            <a:noFill/>
            <a:miter lim="800000"/>
            <a:headEnd/>
            <a:tailEnd/>
          </a:ln>
          <a:effectLst/>
        </p:spPr>
        <p:txBody>
          <a:bodyPr>
            <a:spAutoFit/>
          </a:bodyPr>
          <a:lstStyle/>
          <a:p>
            <a:pPr eaLnBrk="0" hangingPunct="0">
              <a:spcBef>
                <a:spcPct val="50000"/>
              </a:spcBef>
              <a:defRPr/>
            </a:pPr>
            <a:r>
              <a:rPr lang="ar-JO" sz="54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لماذا؟</a:t>
            </a:r>
            <a:endParaRPr lang="en-US" sz="54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383037" name="Text Box 61"/>
          <p:cNvSpPr txBox="1">
            <a:spLocks noChangeArrowheads="1"/>
          </p:cNvSpPr>
          <p:nvPr/>
        </p:nvSpPr>
        <p:spPr bwMode="auto">
          <a:xfrm>
            <a:off x="1052513" y="650875"/>
            <a:ext cx="5761037" cy="923925"/>
          </a:xfrm>
          <a:prstGeom prst="rect">
            <a:avLst/>
          </a:prstGeom>
          <a:noFill/>
          <a:ln w="12700">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spcBef>
                <a:spcPct val="50000"/>
              </a:spcBef>
              <a:defRPr/>
            </a:pPr>
            <a:r>
              <a:rPr lang="ar-JO" sz="54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تلخيص ما سبق</a:t>
            </a:r>
            <a:endParaRPr lang="en-US" sz="54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383038" name="Rectangle 62"/>
          <p:cNvSpPr>
            <a:spLocks noChangeArrowheads="1"/>
          </p:cNvSpPr>
          <p:nvPr/>
        </p:nvSpPr>
        <p:spPr bwMode="auto">
          <a:xfrm>
            <a:off x="8088960" y="6541215"/>
            <a:ext cx="325730" cy="246221"/>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57</a:t>
            </a:r>
          </a:p>
        </p:txBody>
      </p:sp>
      <p:sp>
        <p:nvSpPr>
          <p:cNvPr id="122936" name="Text Box 63"/>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dirty="0">
                <a:solidFill>
                  <a:srgbClr val="FFFFFF"/>
                </a:solidFill>
                <a:latin typeface="Arial" panose="020B0604020202020204" pitchFamily="34" charset="0"/>
                <a:cs typeface="Arial" panose="020B0604020202020204" pitchFamily="34" charset="0"/>
              </a:rPr>
              <a:t>Handbook pg. 37-38</a:t>
            </a:r>
          </a:p>
        </p:txBody>
      </p:sp>
      <p:sp>
        <p:nvSpPr>
          <p:cNvPr id="383040" name="Freeform 64"/>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41" name="Rectangle 65"/>
          <p:cNvSpPr>
            <a:spLocks noGrp="1" noChangeArrowheads="1"/>
          </p:cNvSpPr>
          <p:nvPr>
            <p:ph type="title" idx="4294967295"/>
          </p:nvPr>
        </p:nvSpPr>
        <p:spPr bwMode="auto">
          <a:xfrm>
            <a:off x="1066800" y="3657600"/>
            <a:ext cx="7772400" cy="701675"/>
          </a:xfrm>
          <a:prstGeom prst="rect">
            <a:avLst/>
          </a:prstGeom>
          <a:ln w="12700">
            <a:miter lim="800000"/>
            <a:headEnd/>
            <a:tailEnd/>
          </a:ln>
        </p:spPr>
        <p:txBody>
          <a:bodyPr>
            <a:spAutoFit/>
          </a:bodyPr>
          <a:lstStyle/>
          <a:p>
            <a:pPr algn="ctr">
              <a:spcBef>
                <a:spcPct val="50000"/>
              </a:spcBef>
              <a:defRPr/>
            </a:pPr>
            <a:r>
              <a:rPr lang="ar-JO" sz="4000" b="1" dirty="0">
                <a:solidFill>
                  <a:schemeClr val="tx1"/>
                </a:solidFill>
                <a:effectLst>
                  <a:outerShdw blurRad="50800" dist="88900" dir="2700000" algn="tl" rotWithShape="0">
                    <a:srgbClr val="000000"/>
                  </a:outerShdw>
                </a:effectLst>
                <a:latin typeface="Arial" panose="020B0604020202020204" pitchFamily="34" charset="0"/>
                <a:cs typeface="Arial" panose="020B0604020202020204" pitchFamily="34" charset="0"/>
              </a:rPr>
              <a:t>تم حفظ يهوذا</a:t>
            </a:r>
            <a:endParaRPr lang="en-US" sz="4000" b="1" dirty="0">
              <a:solidFill>
                <a:schemeClr val="tx1"/>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13995"/>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83028"/>
                                        </p:tgtEl>
                                        <p:attrNameLst>
                                          <p:attrName>style.visibility</p:attrName>
                                        </p:attrNameLst>
                                      </p:cBhvr>
                                      <p:to>
                                        <p:strVal val="visible"/>
                                      </p:to>
                                    </p:set>
                                    <p:animEffect transition="in" filter="wipe(right)">
                                      <p:cBhvr>
                                        <p:cTn id="7" dur="500"/>
                                        <p:tgtEl>
                                          <p:spTgt spid="383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83020"/>
                                        </p:tgtEl>
                                        <p:attrNameLst>
                                          <p:attrName>style.visibility</p:attrName>
                                        </p:attrNameLst>
                                      </p:cBhvr>
                                      <p:to>
                                        <p:strVal val="visible"/>
                                      </p:to>
                                    </p:set>
                                    <p:animEffect transition="in" filter="wipe(left)">
                                      <p:cBhvr>
                                        <p:cTn id="12" dur="500"/>
                                        <p:tgtEl>
                                          <p:spTgt spid="3830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383030"/>
                                        </p:tgtEl>
                                        <p:attrNameLst>
                                          <p:attrName>style.visibility</p:attrName>
                                        </p:attrNameLst>
                                      </p:cBhvr>
                                      <p:to>
                                        <p:strVal val="visible"/>
                                      </p:to>
                                    </p:set>
                                    <p:animEffect transition="in" filter="wipe(right)">
                                      <p:cBhvr>
                                        <p:cTn id="22" dur="500"/>
                                        <p:tgtEl>
                                          <p:spTgt spid="3830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83029"/>
                                        </p:tgtEl>
                                        <p:attrNameLst>
                                          <p:attrName>style.visibility</p:attrName>
                                        </p:attrNameLst>
                                      </p:cBhvr>
                                      <p:to>
                                        <p:strVal val="visible"/>
                                      </p:to>
                                    </p:set>
                                    <p:animEffect transition="in" filter="wipe(left)">
                                      <p:cBhvr>
                                        <p:cTn id="27" dur="500"/>
                                        <p:tgtEl>
                                          <p:spTgt spid="3830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383041"/>
                                        </p:tgtEl>
                                        <p:attrNameLst>
                                          <p:attrName>style.visibility</p:attrName>
                                        </p:attrNameLst>
                                      </p:cBhvr>
                                      <p:to>
                                        <p:strVal val="visible"/>
                                      </p:to>
                                    </p:set>
                                    <p:anim calcmode="lin" valueType="num">
                                      <p:cBhvr>
                                        <p:cTn id="32" dur="1000" fill="hold"/>
                                        <p:tgtEl>
                                          <p:spTgt spid="383041"/>
                                        </p:tgtEl>
                                        <p:attrNameLst>
                                          <p:attrName>ppt_w</p:attrName>
                                        </p:attrNameLst>
                                      </p:cBhvr>
                                      <p:tavLst>
                                        <p:tav tm="0">
                                          <p:val>
                                            <p:fltVal val="0"/>
                                          </p:val>
                                        </p:tav>
                                        <p:tav tm="100000">
                                          <p:val>
                                            <p:strVal val="#ppt_w"/>
                                          </p:val>
                                        </p:tav>
                                      </p:tavLst>
                                    </p:anim>
                                    <p:anim calcmode="lin" valueType="num">
                                      <p:cBhvr>
                                        <p:cTn id="33" dur="1000" fill="hold"/>
                                        <p:tgtEl>
                                          <p:spTgt spid="383041"/>
                                        </p:tgtEl>
                                        <p:attrNameLst>
                                          <p:attrName>ppt_h</p:attrName>
                                        </p:attrNameLst>
                                      </p:cBhvr>
                                      <p:tavLst>
                                        <p:tav tm="0">
                                          <p:val>
                                            <p:fltVal val="0"/>
                                          </p:val>
                                        </p:tav>
                                        <p:tav tm="100000">
                                          <p:val>
                                            <p:strVal val="#ppt_h"/>
                                          </p:val>
                                        </p:tav>
                                      </p:tavLst>
                                    </p:anim>
                                    <p:anim calcmode="lin" valueType="num">
                                      <p:cBhvr>
                                        <p:cTn id="34" dur="1000" fill="hold"/>
                                        <p:tgtEl>
                                          <p:spTgt spid="383041"/>
                                        </p:tgtEl>
                                        <p:attrNameLst>
                                          <p:attrName>style.rotation</p:attrName>
                                        </p:attrNameLst>
                                      </p:cBhvr>
                                      <p:tavLst>
                                        <p:tav tm="0">
                                          <p:val>
                                            <p:fltVal val="90"/>
                                          </p:val>
                                        </p:tav>
                                        <p:tav tm="100000">
                                          <p:val>
                                            <p:fltVal val="0"/>
                                          </p:val>
                                        </p:tav>
                                      </p:tavLst>
                                    </p:anim>
                                    <p:animEffect transition="in" filter="fade">
                                      <p:cBhvr>
                                        <p:cTn id="35" dur="1000"/>
                                        <p:tgtEl>
                                          <p:spTgt spid="383041"/>
                                        </p:tgtEl>
                                      </p:cBhvr>
                                    </p:animEffect>
                                  </p:childTnLst>
                                </p:cTn>
                              </p:par>
                            </p:childTnLst>
                          </p:cTn>
                        </p:par>
                        <p:par>
                          <p:cTn id="36" fill="hold" nodeType="afterGroup">
                            <p:stCondLst>
                              <p:cond delay="1450"/>
                            </p:stCondLst>
                            <p:childTnLst>
                              <p:par>
                                <p:cTn id="37" presetID="22" presetClass="entr" presetSubtype="2" fill="hold" nodeType="afterEffect">
                                  <p:stCondLst>
                                    <p:cond delay="0"/>
                                  </p:stCondLst>
                                  <p:childTnLst>
                                    <p:set>
                                      <p:cBhvr>
                                        <p:cTn id="38" dur="1" fill="hold">
                                          <p:stCondLst>
                                            <p:cond delay="0"/>
                                          </p:stCondLst>
                                        </p:cTn>
                                        <p:tgtEl>
                                          <p:spTgt spid="383040"/>
                                        </p:tgtEl>
                                        <p:attrNameLst>
                                          <p:attrName>style.visibility</p:attrName>
                                        </p:attrNameLst>
                                      </p:cBhvr>
                                      <p:to>
                                        <p:strVal val="visible"/>
                                      </p:to>
                                    </p:set>
                                    <p:animEffect transition="in" filter="wipe(right)">
                                      <p:cBhvr>
                                        <p:cTn id="39" dur="500"/>
                                        <p:tgtEl>
                                          <p:spTgt spid="38304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383036"/>
                                        </p:tgtEl>
                                        <p:attrNameLst>
                                          <p:attrName>style.visibility</p:attrName>
                                        </p:attrNameLst>
                                      </p:cBhvr>
                                      <p:to>
                                        <p:strVal val="visible"/>
                                      </p:to>
                                    </p:set>
                                    <p:animEffect transition="in" filter="dissolve">
                                      <p:cBhvr>
                                        <p:cTn id="44" dur="500"/>
                                        <p:tgtEl>
                                          <p:spTgt spid="38303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83032"/>
                                        </p:tgtEl>
                                        <p:attrNameLst>
                                          <p:attrName>style.visibility</p:attrName>
                                        </p:attrNameLst>
                                      </p:cBhvr>
                                      <p:to>
                                        <p:strVal val="visible"/>
                                      </p:to>
                                    </p:set>
                                    <p:animEffect transition="in" filter="dissolve">
                                      <p:cBhvr>
                                        <p:cTn id="49" dur="500"/>
                                        <p:tgtEl>
                                          <p:spTgt spid="383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032" grpId="0" autoUpdateAnimBg="0"/>
      <p:bldP spid="383036" grpId="0" autoUpdateAnimBg="0"/>
      <p:bldP spid="38304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29" name="Group 2"/>
          <p:cNvGrpSpPr>
            <a:grpSpLocks/>
          </p:cNvGrpSpPr>
          <p:nvPr/>
        </p:nvGrpSpPr>
        <p:grpSpPr bwMode="auto">
          <a:xfrm>
            <a:off x="1054101" y="1924050"/>
            <a:ext cx="2049463" cy="4235450"/>
            <a:chOff x="664" y="1212"/>
            <a:chExt cx="1291" cy="2668"/>
          </a:xfrm>
        </p:grpSpPr>
        <p:sp>
          <p:nvSpPr>
            <p:cNvPr id="471043" name="Oval 3"/>
            <p:cNvSpPr>
              <a:spLocks noChangeArrowheads="1"/>
            </p:cNvSpPr>
            <p:nvPr/>
          </p:nvSpPr>
          <p:spPr bwMode="auto">
            <a:xfrm>
              <a:off x="664" y="2868"/>
              <a:ext cx="1024" cy="1012"/>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471044" name="Freeform 4"/>
            <p:cNvSpPr>
              <a:spLocks/>
            </p:cNvSpPr>
            <p:nvPr/>
          </p:nvSpPr>
          <p:spPr bwMode="auto">
            <a:xfrm>
              <a:off x="1188" y="2794"/>
              <a:ext cx="637" cy="601"/>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471045" name="Rectangle 5"/>
            <p:cNvSpPr>
              <a:spLocks noChangeArrowheads="1"/>
            </p:cNvSpPr>
            <p:nvPr/>
          </p:nvSpPr>
          <p:spPr bwMode="auto">
            <a:xfrm>
              <a:off x="793" y="2839"/>
              <a:ext cx="1162" cy="6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eaLnBrk="0" hangingPunct="0">
                <a:defRPr/>
              </a:pPr>
              <a:r>
                <a:rPr lang="en-US" sz="3600" b="1" dirty="0">
                  <a:solidFill>
                    <a:srgbClr val="FFD34A"/>
                  </a:solidFill>
                  <a:latin typeface="Arial" panose="020B0604020202020204" pitchFamily="34" charset="0"/>
                  <a:cs typeface="Arial" panose="020B0604020202020204" pitchFamily="34" charset="0"/>
                </a:rPr>
                <a:t>A R </a:t>
              </a:r>
              <a:r>
                <a:rPr lang="en-US" sz="6000" b="1" dirty="0">
                  <a:solidFill>
                    <a:srgbClr val="51DC00"/>
                  </a:solidFill>
                  <a:latin typeface="Arial" panose="020B0604020202020204" pitchFamily="34" charset="0"/>
                  <a:cs typeface="Arial" panose="020B0604020202020204" pitchFamily="34" charset="0"/>
                </a:rPr>
                <a:t>C</a:t>
              </a:r>
            </a:p>
          </p:txBody>
        </p:sp>
        <p:sp>
          <p:nvSpPr>
            <p:cNvPr id="471046" name="Rectangle 6"/>
            <p:cNvSpPr>
              <a:spLocks noChangeArrowheads="1"/>
            </p:cNvSpPr>
            <p:nvPr/>
          </p:nvSpPr>
          <p:spPr bwMode="auto">
            <a:xfrm>
              <a:off x="673" y="1212"/>
              <a:ext cx="938" cy="160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eaLnBrk="0" hangingPunct="0">
                <a:defRPr/>
              </a:pPr>
              <a:r>
                <a:rPr lang="ar-JO" sz="3200" b="1" dirty="0">
                  <a:latin typeface="Arial" panose="020B0604020202020204" pitchFamily="34" charset="0"/>
                  <a:cs typeface="Arial" panose="020B0604020202020204" pitchFamily="34" charset="0"/>
                </a:rPr>
                <a:t>الثالث </a:t>
              </a:r>
            </a:p>
            <a:p>
              <a:pPr algn="ctr" eaLnBrk="0" hangingPunct="0">
                <a:defRPr/>
              </a:pPr>
              <a:r>
                <a:rPr lang="ar-JO" sz="3200" b="1" dirty="0">
                  <a:latin typeface="Arial" panose="020B0604020202020204" pitchFamily="34" charset="0"/>
                  <a:cs typeface="Arial" panose="020B0604020202020204" pitchFamily="34" charset="0"/>
                </a:rPr>
                <a:t>من </a:t>
              </a:r>
            </a:p>
            <a:p>
              <a:pPr algn="ctr" eaLnBrk="0" hangingPunct="0">
                <a:defRPr/>
              </a:pPr>
              <a:r>
                <a:rPr lang="ar-JO" sz="3200" b="1" dirty="0">
                  <a:latin typeface="Arial" panose="020B0604020202020204" pitchFamily="34" charset="0"/>
                  <a:cs typeface="Arial" panose="020B0604020202020204" pitchFamily="34" charset="0"/>
                </a:rPr>
                <a:t>ثلاثة </a:t>
              </a:r>
            </a:p>
            <a:p>
              <a:pPr algn="ctr" eaLnBrk="0" hangingPunct="0">
                <a:defRPr/>
              </a:pPr>
              <a:r>
                <a:rPr lang="ar-JO" sz="3200" b="1" dirty="0">
                  <a:latin typeface="Arial" panose="020B0604020202020204" pitchFamily="34" charset="0"/>
                  <a:cs typeface="Arial" panose="020B0604020202020204" pitchFamily="34" charset="0"/>
                </a:rPr>
                <a:t>مجتمعات </a:t>
              </a:r>
            </a:p>
            <a:p>
              <a:pPr algn="ctr" eaLnBrk="0" hangingPunct="0">
                <a:defRPr/>
              </a:pPr>
              <a:r>
                <a:rPr lang="ar-JO" sz="3200" b="1" dirty="0">
                  <a:latin typeface="Arial" panose="020B0604020202020204" pitchFamily="34" charset="0"/>
                  <a:cs typeface="Arial" panose="020B0604020202020204" pitchFamily="34" charset="0"/>
                </a:rPr>
                <a:t>يكون:</a:t>
              </a:r>
              <a:endParaRPr lang="en-US" sz="3200" b="1" dirty="0">
                <a:solidFill>
                  <a:srgbClr val="FFD34A"/>
                </a:solidFill>
                <a:latin typeface="Arial" panose="020B0604020202020204" pitchFamily="34" charset="0"/>
                <a:cs typeface="Arial" panose="020B0604020202020204" pitchFamily="34" charset="0"/>
              </a:endParaRPr>
            </a:p>
          </p:txBody>
        </p:sp>
      </p:grpSp>
      <p:sp>
        <p:nvSpPr>
          <p:cNvPr id="124930" name="Rectangle 7"/>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31" name="AutoShape 8"/>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471049" name="Rectangle 9"/>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124933" name="Rectangle 10"/>
          <p:cNvSpPr>
            <a:spLocks noChangeArrowheads="1"/>
          </p:cNvSpPr>
          <p:nvPr/>
        </p:nvSpPr>
        <p:spPr bwMode="auto">
          <a:xfrm>
            <a:off x="3084513" y="996950"/>
            <a:ext cx="1524455"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000" b="1" dirty="0">
                <a:solidFill>
                  <a:srgbClr val="1A0004"/>
                </a:solidFill>
                <a:latin typeface="Arial" panose="020B0604020202020204" pitchFamily="34" charset="0"/>
                <a:cs typeface="Arial" panose="020B0604020202020204" pitchFamily="34" charset="0"/>
              </a:rPr>
              <a:t>CAPTIVITY</a:t>
            </a:r>
          </a:p>
        </p:txBody>
      </p:sp>
      <p:sp>
        <p:nvSpPr>
          <p:cNvPr id="124934" name="Rectangle 11"/>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35" name="Line 12"/>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36" name="Line 13"/>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37" name="Line 14"/>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38" name="Line 15"/>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39" name="Rectangle 18"/>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471073"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71074" name="Text Box 34"/>
          <p:cNvSpPr txBox="1">
            <a:spLocks noChangeArrowheads="1"/>
          </p:cNvSpPr>
          <p:nvPr/>
        </p:nvSpPr>
        <p:spPr bwMode="auto">
          <a:xfrm>
            <a:off x="1689100" y="-22225"/>
            <a:ext cx="1993900" cy="33855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ar-JO" sz="1600" b="1" dirty="0">
                <a:solidFill>
                  <a:srgbClr val="FFFFFF"/>
                </a:solidFill>
                <a:latin typeface="Arial" panose="020B0604020202020204" pitchFamily="34" charset="0"/>
                <a:cs typeface="Arial" panose="020B0604020202020204" pitchFamily="34" charset="0"/>
              </a:rPr>
              <a:t>2 مل 25: 21</a:t>
            </a:r>
            <a:endParaRPr lang="en-US" sz="1600" b="1" dirty="0">
              <a:solidFill>
                <a:srgbClr val="FFFFFF"/>
              </a:solidFill>
              <a:latin typeface="Arial" panose="020B0604020202020204" pitchFamily="34" charset="0"/>
              <a:cs typeface="Arial" panose="020B0604020202020204" pitchFamily="34" charset="0"/>
            </a:endParaRPr>
          </a:p>
        </p:txBody>
      </p:sp>
      <p:grpSp>
        <p:nvGrpSpPr>
          <p:cNvPr id="124942" name="Group 39"/>
          <p:cNvGrpSpPr>
            <a:grpSpLocks/>
          </p:cNvGrpSpPr>
          <p:nvPr/>
        </p:nvGrpSpPr>
        <p:grpSpPr bwMode="auto">
          <a:xfrm>
            <a:off x="7948613" y="3435350"/>
            <a:ext cx="1195387" cy="1098550"/>
            <a:chOff x="3544" y="2589"/>
            <a:chExt cx="753" cy="692"/>
          </a:xfrm>
        </p:grpSpPr>
        <p:sp>
          <p:nvSpPr>
            <p:cNvPr id="124949" name="Freeform 4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50" name="Freeform 4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51" name="AutoShape 4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52" name="Rectangle 4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53" name="Line 4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54" name="Line 4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55" name="Rectangle 46"/>
            <p:cNvSpPr>
              <a:spLocks noChangeArrowheads="1"/>
            </p:cNvSpPr>
            <p:nvPr/>
          </p:nvSpPr>
          <p:spPr bwMode="auto">
            <a:xfrm>
              <a:off x="3544" y="2589"/>
              <a:ext cx="49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dirty="0">
                  <a:solidFill>
                    <a:srgbClr val="000000"/>
                  </a:solidFill>
                  <a:latin typeface="Arial" panose="020B0604020202020204" pitchFamily="34" charset="0"/>
                  <a:cs typeface="Arial" panose="020B0604020202020204" pitchFamily="34" charset="0"/>
                </a:rPr>
                <a:t>CAPTIVITY</a:t>
              </a:r>
            </a:p>
          </p:txBody>
        </p:sp>
        <p:sp>
          <p:nvSpPr>
            <p:cNvPr id="124956" name="Line 4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57" name="Line 4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58" name="Rectangle 49"/>
            <p:cNvSpPr>
              <a:spLocks noChangeArrowheads="1"/>
            </p:cNvSpPr>
            <p:nvPr/>
          </p:nvSpPr>
          <p:spPr bwMode="auto">
            <a:xfrm>
              <a:off x="3665" y="2752"/>
              <a:ext cx="11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endParaRPr lang="en-US" sz="1000" b="1" dirty="0">
                <a:solidFill>
                  <a:srgbClr val="000000"/>
                </a:solidFill>
                <a:latin typeface="Arial" panose="020B0604020202020204" pitchFamily="34" charset="0"/>
                <a:cs typeface="Arial" panose="020B0604020202020204" pitchFamily="34" charset="0"/>
              </a:endParaRPr>
            </a:p>
          </p:txBody>
        </p:sp>
        <p:sp>
          <p:nvSpPr>
            <p:cNvPr id="124959" name="Rectangle 50"/>
            <p:cNvSpPr>
              <a:spLocks noChangeArrowheads="1"/>
            </p:cNvSpPr>
            <p:nvPr/>
          </p:nvSpPr>
          <p:spPr bwMode="auto">
            <a:xfrm>
              <a:off x="3695" y="2864"/>
              <a:ext cx="11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endParaRPr lang="en-US" sz="1000" b="1" dirty="0">
                <a:solidFill>
                  <a:srgbClr val="000000"/>
                </a:solidFill>
                <a:latin typeface="Arial" panose="020B0604020202020204" pitchFamily="34" charset="0"/>
                <a:cs typeface="Arial" panose="020B0604020202020204" pitchFamily="34" charset="0"/>
              </a:endParaRPr>
            </a:p>
          </p:txBody>
        </p:sp>
        <p:sp>
          <p:nvSpPr>
            <p:cNvPr id="124960" name="Rectangle 5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1000" b="1" dirty="0">
                <a:solidFill>
                  <a:srgbClr val="000000"/>
                </a:solidFill>
                <a:latin typeface="Arial" panose="020B0604020202020204" pitchFamily="34" charset="0"/>
                <a:cs typeface="Arial" panose="020B0604020202020204" pitchFamily="34" charset="0"/>
              </a:endParaRPr>
            </a:p>
          </p:txBody>
        </p:sp>
        <p:sp>
          <p:nvSpPr>
            <p:cNvPr id="124961" name="Rectangle 5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62" name="Rectangle 5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63" name="Rectangle 5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800" b="1" dirty="0">
                <a:solidFill>
                  <a:srgbClr val="000000"/>
                </a:solidFill>
                <a:latin typeface="Arial" panose="020B0604020202020204" pitchFamily="34" charset="0"/>
                <a:cs typeface="Arial" panose="020B0604020202020204" pitchFamily="34" charset="0"/>
              </a:endParaRPr>
            </a:p>
          </p:txBody>
        </p:sp>
      </p:grpSp>
      <p:sp>
        <p:nvSpPr>
          <p:cNvPr id="124943" name="Text Box 5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71097" name="Rectangle 57"/>
          <p:cNvSpPr>
            <a:spLocks noChangeArrowheads="1"/>
          </p:cNvSpPr>
          <p:nvPr/>
        </p:nvSpPr>
        <p:spPr bwMode="auto">
          <a:xfrm>
            <a:off x="8130235" y="6539627"/>
            <a:ext cx="325730" cy="246221"/>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58</a:t>
            </a:r>
          </a:p>
        </p:txBody>
      </p:sp>
      <p:sp>
        <p:nvSpPr>
          <p:cNvPr id="124945" name="Text Box 58"/>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dirty="0">
                <a:solidFill>
                  <a:srgbClr val="FFFFFF"/>
                </a:solidFill>
                <a:latin typeface="Arial" panose="020B0604020202020204" pitchFamily="34" charset="0"/>
                <a:cs typeface="Arial" panose="020B0604020202020204" pitchFamily="34" charset="0"/>
              </a:rPr>
              <a:t>Handbook pg. 37-38</a:t>
            </a:r>
          </a:p>
        </p:txBody>
      </p:sp>
      <p:grpSp>
        <p:nvGrpSpPr>
          <p:cNvPr id="124946" name="Group 40"/>
          <p:cNvGrpSpPr>
            <a:grpSpLocks/>
          </p:cNvGrpSpPr>
          <p:nvPr/>
        </p:nvGrpSpPr>
        <p:grpSpPr bwMode="auto">
          <a:xfrm>
            <a:off x="519113" y="117475"/>
            <a:ext cx="854075" cy="1720850"/>
            <a:chOff x="519113" y="312738"/>
            <a:chExt cx="854075" cy="1910769"/>
          </a:xfrm>
        </p:grpSpPr>
        <p:sp>
          <p:nvSpPr>
            <p:cNvPr id="42" name="Rectangle 4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b="1" dirty="0">
                  <a:solidFill>
                    <a:srgbClr val="FFFF00"/>
                  </a:solidFill>
                  <a:latin typeface="Arial" panose="020B0604020202020204" pitchFamily="34" charset="0"/>
                  <a:cs typeface="Arial" panose="020B0604020202020204" pitchFamily="34" charset="0"/>
                </a:rPr>
                <a:t>7</a:t>
              </a:r>
              <a:endParaRPr lang="en-US" sz="2800" b="1" dirty="0">
                <a:solidFill>
                  <a:srgbClr val="00DFCA"/>
                </a:solidFill>
                <a:latin typeface="Arial" panose="020B0604020202020204" pitchFamily="34" charset="0"/>
                <a:cs typeface="Arial" panose="020B0604020202020204" pitchFamily="34" charset="0"/>
              </a:endParaRPr>
            </a:p>
          </p:txBody>
        </p:sp>
        <p:sp>
          <p:nvSpPr>
            <p:cNvPr id="4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13990553"/>
      </p:ext>
    </p:extLst>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pic>
        <p:nvPicPr>
          <p:cNvPr id="126978"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713" y="5397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74118" name="Rectangle 6"/>
          <p:cNvSpPr>
            <a:spLocks noChangeArrowheads="1"/>
          </p:cNvSpPr>
          <p:nvPr/>
        </p:nvSpPr>
        <p:spPr bwMode="auto">
          <a:xfrm>
            <a:off x="342900" y="722313"/>
            <a:ext cx="2648161" cy="553998"/>
          </a:xfrm>
          <a:prstGeom prst="rect">
            <a:avLst/>
          </a:prstGeom>
          <a:noFill/>
          <a:ln w="9525">
            <a:noFill/>
            <a:miter lim="800000"/>
            <a:headEnd/>
            <a:tailEnd/>
          </a:ln>
          <a:effectLst>
            <a:outerShdw blurRad="63500" dist="46662" dir="3284183" algn="ctr" rotWithShape="0">
              <a:schemeClr val="bg2">
                <a:alpha val="74998"/>
              </a:schemeClr>
            </a:outerShdw>
          </a:effectLst>
        </p:spPr>
        <p:txBody>
          <a:bodyPr wrap="none" lIns="0" tIns="0" rIns="0" bIns="0">
            <a:spAutoFit/>
          </a:bodyPr>
          <a:lstStyle/>
          <a:p>
            <a:pPr eaLnBrk="0" hangingPunct="0">
              <a:defRPr/>
            </a:pPr>
            <a:r>
              <a:rPr lang="ar-JO" sz="3600" b="1" dirty="0">
                <a:solidFill>
                  <a:srgbClr val="FFFFFF"/>
                </a:solidFill>
                <a:latin typeface="Arial" panose="020B0604020202020204" pitchFamily="34" charset="0"/>
                <a:cs typeface="Arial" panose="020B0604020202020204" pitchFamily="34" charset="0"/>
              </a:rPr>
              <a:t>مدينة بابل القديمة</a:t>
            </a:r>
            <a:endParaRPr lang="en-US" sz="2800" b="1" dirty="0">
              <a:solidFill>
                <a:srgbClr val="FFFFFF"/>
              </a:solidFill>
              <a:latin typeface="Arial" panose="020B0604020202020204" pitchFamily="34" charset="0"/>
              <a:cs typeface="Arial" panose="020B0604020202020204" pitchFamily="34" charset="0"/>
            </a:endParaRPr>
          </a:p>
        </p:txBody>
      </p:sp>
      <p:sp>
        <p:nvSpPr>
          <p:cNvPr id="474129" name="Rectangle 17"/>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74132" name="Text Box 20"/>
          <p:cNvSpPr txBox="1">
            <a:spLocks noChangeArrowheads="1"/>
          </p:cNvSpPr>
          <p:nvPr/>
        </p:nvSpPr>
        <p:spPr bwMode="auto">
          <a:xfrm>
            <a:off x="17526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ar-JO" sz="1600" b="1" dirty="0">
                <a:solidFill>
                  <a:srgbClr val="FFFFFF"/>
                </a:solidFill>
                <a:latin typeface="Arial" panose="020B0604020202020204" pitchFamily="34" charset="0"/>
                <a:cs typeface="Arial" panose="020B0604020202020204" pitchFamily="34" charset="0"/>
              </a:rPr>
              <a:t>دانيال 1</a:t>
            </a:r>
            <a:endParaRPr lang="en-US" sz="1600" b="1" dirty="0">
              <a:solidFill>
                <a:srgbClr val="FFFFFF"/>
              </a:solidFill>
              <a:latin typeface="Arial" panose="020B0604020202020204" pitchFamily="34" charset="0"/>
              <a:cs typeface="Arial" panose="020B0604020202020204" pitchFamily="34" charset="0"/>
            </a:endParaRPr>
          </a:p>
        </p:txBody>
      </p:sp>
      <p:grpSp>
        <p:nvGrpSpPr>
          <p:cNvPr id="126982" name="Group 60"/>
          <p:cNvGrpSpPr>
            <a:grpSpLocks/>
          </p:cNvGrpSpPr>
          <p:nvPr/>
        </p:nvGrpSpPr>
        <p:grpSpPr bwMode="auto">
          <a:xfrm>
            <a:off x="7943850" y="3435350"/>
            <a:ext cx="1195388" cy="1098550"/>
            <a:chOff x="3544" y="2589"/>
            <a:chExt cx="753" cy="692"/>
          </a:xfrm>
        </p:grpSpPr>
        <p:sp>
          <p:nvSpPr>
            <p:cNvPr id="126989" name="Freeform 6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6990" name="Freeform 6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6991" name="AutoShape 6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6992" name="Rectangle 6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6993" name="Line 6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6994" name="Line 6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6995" name="Rectangle 67"/>
            <p:cNvSpPr>
              <a:spLocks noChangeArrowheads="1"/>
            </p:cNvSpPr>
            <p:nvPr/>
          </p:nvSpPr>
          <p:spPr bwMode="auto">
            <a:xfrm>
              <a:off x="3544" y="2589"/>
              <a:ext cx="49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dirty="0">
                  <a:solidFill>
                    <a:srgbClr val="000000"/>
                  </a:solidFill>
                  <a:latin typeface="Arial" panose="020B0604020202020204" pitchFamily="34" charset="0"/>
                  <a:cs typeface="Arial" panose="020B0604020202020204" pitchFamily="34" charset="0"/>
                </a:rPr>
                <a:t>CAPTIVITY</a:t>
              </a:r>
            </a:p>
          </p:txBody>
        </p:sp>
        <p:sp>
          <p:nvSpPr>
            <p:cNvPr id="126996" name="Line 6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6997" name="Line 6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6998" name="Rectangle 70"/>
            <p:cNvSpPr>
              <a:spLocks noChangeArrowheads="1"/>
            </p:cNvSpPr>
            <p:nvPr/>
          </p:nvSpPr>
          <p:spPr bwMode="auto">
            <a:xfrm>
              <a:off x="3665" y="2752"/>
              <a:ext cx="11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endParaRPr lang="en-US" sz="1000" b="1" dirty="0">
                <a:solidFill>
                  <a:srgbClr val="000000"/>
                </a:solidFill>
                <a:latin typeface="Arial" panose="020B0604020202020204" pitchFamily="34" charset="0"/>
                <a:cs typeface="Arial" panose="020B0604020202020204" pitchFamily="34" charset="0"/>
              </a:endParaRPr>
            </a:p>
          </p:txBody>
        </p:sp>
        <p:sp>
          <p:nvSpPr>
            <p:cNvPr id="126999" name="Rectangle 71"/>
            <p:cNvSpPr>
              <a:spLocks noChangeArrowheads="1"/>
            </p:cNvSpPr>
            <p:nvPr/>
          </p:nvSpPr>
          <p:spPr bwMode="auto">
            <a:xfrm>
              <a:off x="3695" y="2864"/>
              <a:ext cx="11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endParaRPr lang="en-US" sz="1000" b="1" dirty="0">
                <a:solidFill>
                  <a:srgbClr val="000000"/>
                </a:solidFill>
                <a:latin typeface="Arial" panose="020B0604020202020204" pitchFamily="34" charset="0"/>
                <a:cs typeface="Arial" panose="020B0604020202020204" pitchFamily="34" charset="0"/>
              </a:endParaRPr>
            </a:p>
          </p:txBody>
        </p:sp>
        <p:sp>
          <p:nvSpPr>
            <p:cNvPr id="127000" name="Rectangle 7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1000" b="1" dirty="0">
                <a:solidFill>
                  <a:srgbClr val="000000"/>
                </a:solidFill>
                <a:latin typeface="Arial" panose="020B0604020202020204" pitchFamily="34" charset="0"/>
                <a:cs typeface="Arial" panose="020B0604020202020204" pitchFamily="34" charset="0"/>
              </a:endParaRPr>
            </a:p>
          </p:txBody>
        </p:sp>
        <p:sp>
          <p:nvSpPr>
            <p:cNvPr id="127001" name="Rectangle 7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7002" name="Rectangle 7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7003" name="Rectangle 7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800" b="1" dirty="0">
                <a:solidFill>
                  <a:srgbClr val="000000"/>
                </a:solidFill>
                <a:latin typeface="Arial" panose="020B0604020202020204" pitchFamily="34" charset="0"/>
                <a:cs typeface="Arial" panose="020B0604020202020204" pitchFamily="34" charset="0"/>
              </a:endParaRPr>
            </a:p>
          </p:txBody>
        </p:sp>
      </p:grpSp>
      <p:sp>
        <p:nvSpPr>
          <p:cNvPr id="126983" name="Text Box 7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74190" name="Text Box 78"/>
          <p:cNvSpPr txBox="1">
            <a:spLocks noChangeArrowheads="1"/>
          </p:cNvSpPr>
          <p:nvPr/>
        </p:nvSpPr>
        <p:spPr bwMode="auto">
          <a:xfrm>
            <a:off x="2003425" y="5556250"/>
            <a:ext cx="60579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eaLnBrk="0" hangingPunct="0">
              <a:spcBef>
                <a:spcPct val="50000"/>
              </a:spcBef>
              <a:defRPr/>
            </a:pPr>
            <a:r>
              <a:rPr lang="ar-JO" sz="2800" b="1" dirty="0">
                <a:solidFill>
                  <a:srgbClr val="FFF417"/>
                </a:solidFill>
                <a:latin typeface="Arial" panose="020B0604020202020204" pitchFamily="34" charset="0"/>
                <a:cs typeface="Arial" panose="020B0604020202020204" pitchFamily="34" charset="0"/>
              </a:rPr>
              <a:t>حدائق بابل المعلقة</a:t>
            </a:r>
            <a:endParaRPr lang="en-US" sz="2800" b="1" dirty="0">
              <a:solidFill>
                <a:srgbClr val="FFF417"/>
              </a:solidFill>
              <a:latin typeface="Arial" panose="020B0604020202020204" pitchFamily="34" charset="0"/>
              <a:cs typeface="Arial" panose="020B0604020202020204" pitchFamily="34" charset="0"/>
            </a:endParaRPr>
          </a:p>
        </p:txBody>
      </p:sp>
      <p:sp>
        <p:nvSpPr>
          <p:cNvPr id="474191" name="Text Box 79"/>
          <p:cNvSpPr txBox="1">
            <a:spLocks noChangeArrowheads="1"/>
          </p:cNvSpPr>
          <p:nvPr/>
        </p:nvSpPr>
        <p:spPr bwMode="auto">
          <a:xfrm>
            <a:off x="779463" y="4117975"/>
            <a:ext cx="3706812"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eaLnBrk="0" hangingPunct="0">
              <a:spcBef>
                <a:spcPct val="50000"/>
              </a:spcBef>
              <a:defRPr/>
            </a:pPr>
            <a:r>
              <a:rPr lang="ar-JO" b="1" dirty="0">
                <a:solidFill>
                  <a:srgbClr val="FFF417"/>
                </a:solidFill>
                <a:latin typeface="Arial" panose="020B0604020202020204" pitchFamily="34" charset="0"/>
                <a:cs typeface="Arial" panose="020B0604020202020204" pitchFamily="34" charset="0"/>
              </a:rPr>
              <a:t>نهر الفرات</a:t>
            </a:r>
            <a:endParaRPr lang="en-US" b="1" dirty="0">
              <a:solidFill>
                <a:srgbClr val="FFF417"/>
              </a:solidFill>
              <a:latin typeface="Arial" panose="020B0604020202020204" pitchFamily="34" charset="0"/>
              <a:cs typeface="Arial" panose="020B0604020202020204" pitchFamily="34" charset="0"/>
            </a:endParaRPr>
          </a:p>
        </p:txBody>
      </p:sp>
      <p:sp>
        <p:nvSpPr>
          <p:cNvPr id="474192" name="Rectangle 80"/>
          <p:cNvSpPr>
            <a:spLocks noChangeArrowheads="1"/>
          </p:cNvSpPr>
          <p:nvPr/>
        </p:nvSpPr>
        <p:spPr bwMode="auto">
          <a:xfrm>
            <a:off x="8130235" y="6539627"/>
            <a:ext cx="325730" cy="246221"/>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59</a:t>
            </a:r>
          </a:p>
        </p:txBody>
      </p:sp>
      <p:sp>
        <p:nvSpPr>
          <p:cNvPr id="126987" name="Text Box 81"/>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dirty="0">
                <a:solidFill>
                  <a:srgbClr val="FFFFFF"/>
                </a:solidFill>
                <a:latin typeface="Arial" panose="020B0604020202020204" pitchFamily="34" charset="0"/>
                <a:cs typeface="Arial" panose="020B0604020202020204" pitchFamily="34" charset="0"/>
              </a:rPr>
              <a:t>Handbook pg. 37-38</a:t>
            </a:r>
          </a:p>
        </p:txBody>
      </p:sp>
      <p:sp>
        <p:nvSpPr>
          <p:cNvPr id="126988" name="Text Box 82"/>
          <p:cNvSpPr txBox="1">
            <a:spLocks noChangeArrowheads="1"/>
          </p:cNvSpPr>
          <p:nvPr/>
        </p:nvSpPr>
        <p:spPr bwMode="auto">
          <a:xfrm>
            <a:off x="8542338" y="6410325"/>
            <a:ext cx="4238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2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62077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74118"/>
                                        </p:tgtEl>
                                        <p:attrNameLst>
                                          <p:attrName>style.visibility</p:attrName>
                                        </p:attrNameLst>
                                      </p:cBhvr>
                                      <p:to>
                                        <p:strVal val="visible"/>
                                      </p:to>
                                    </p:set>
                                    <p:anim calcmode="lin" valueType="num">
                                      <p:cBhvr>
                                        <p:cTn id="7" dur="500" fill="hold"/>
                                        <p:tgtEl>
                                          <p:spTgt spid="474118"/>
                                        </p:tgtEl>
                                        <p:attrNameLst>
                                          <p:attrName>ppt_w</p:attrName>
                                        </p:attrNameLst>
                                      </p:cBhvr>
                                      <p:tavLst>
                                        <p:tav tm="0">
                                          <p:val>
                                            <p:fltVal val="0"/>
                                          </p:val>
                                        </p:tav>
                                        <p:tav tm="100000">
                                          <p:val>
                                            <p:strVal val="#ppt_w"/>
                                          </p:val>
                                        </p:tav>
                                      </p:tavLst>
                                    </p:anim>
                                    <p:anim calcmode="lin" valueType="num">
                                      <p:cBhvr>
                                        <p:cTn id="8" dur="500" fill="hold"/>
                                        <p:tgtEl>
                                          <p:spTgt spid="474118"/>
                                        </p:tgtEl>
                                        <p:attrNameLst>
                                          <p:attrName>ppt_h</p:attrName>
                                        </p:attrNameLst>
                                      </p:cBhvr>
                                      <p:tavLst>
                                        <p:tav tm="0">
                                          <p:val>
                                            <p:fltVal val="0"/>
                                          </p:val>
                                        </p:tav>
                                        <p:tav tm="100000">
                                          <p:val>
                                            <p:strVal val="#ppt_h"/>
                                          </p:val>
                                        </p:tav>
                                      </p:tavLst>
                                    </p:anim>
                                    <p:anim calcmode="lin" valueType="num">
                                      <p:cBhvr>
                                        <p:cTn id="9" dur="500" fill="hold"/>
                                        <p:tgtEl>
                                          <p:spTgt spid="474118"/>
                                        </p:tgtEl>
                                        <p:attrNameLst>
                                          <p:attrName>ppt_x</p:attrName>
                                        </p:attrNameLst>
                                      </p:cBhvr>
                                      <p:tavLst>
                                        <p:tav tm="0">
                                          <p:val>
                                            <p:fltVal val="0.5"/>
                                          </p:val>
                                        </p:tav>
                                        <p:tav tm="100000">
                                          <p:val>
                                            <p:strVal val="#ppt_x"/>
                                          </p:val>
                                        </p:tav>
                                      </p:tavLst>
                                    </p:anim>
                                    <p:anim calcmode="lin" valueType="num">
                                      <p:cBhvr>
                                        <p:cTn id="10" dur="500" fill="hold"/>
                                        <p:tgtEl>
                                          <p:spTgt spid="4741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474191"/>
                                        </p:tgtEl>
                                        <p:attrNameLst>
                                          <p:attrName>style.visibility</p:attrName>
                                        </p:attrNameLst>
                                      </p:cBhvr>
                                      <p:to>
                                        <p:strVal val="visible"/>
                                      </p:to>
                                    </p:set>
                                    <p:animEffect transition="in" filter="dissolve">
                                      <p:cBhvr>
                                        <p:cTn id="14" dur="500"/>
                                        <p:tgtEl>
                                          <p:spTgt spid="474191"/>
                                        </p:tgtEl>
                                      </p:cBhvr>
                                    </p:animEffect>
                                  </p:childTnLst>
                                </p:cTn>
                              </p:par>
                            </p:childTnLst>
                          </p:cTn>
                        </p:par>
                        <p:par>
                          <p:cTn id="15" fill="hold" nodeType="afterGroup">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474190"/>
                                        </p:tgtEl>
                                        <p:attrNameLst>
                                          <p:attrName>style.visibility</p:attrName>
                                        </p:attrNameLst>
                                      </p:cBhvr>
                                      <p:to>
                                        <p:strVal val="visible"/>
                                      </p:to>
                                    </p:set>
                                    <p:animEffect transition="in" filter="dissolve">
                                      <p:cBhvr>
                                        <p:cTn id="18" dur="500"/>
                                        <p:tgtEl>
                                          <p:spTgt spid="474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8" grpId="0" autoUpdateAnimBg="0"/>
      <p:bldP spid="474190" grpId="0" autoUpdateAnimBg="0"/>
      <p:bldP spid="474191"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26"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pic>
        <p:nvPicPr>
          <p:cNvPr id="129027" name="Picture 3"/>
          <p:cNvPicPr>
            <a:picLocks noChangeArrowheads="1"/>
          </p:cNvPicPr>
          <p:nvPr/>
        </p:nvPicPr>
        <p:blipFill>
          <a:blip r:embed="rId3" cstate="screen">
            <a:extLst>
              <a:ext uri="{28A0092B-C50C-407E-A947-70E740481C1C}">
                <a14:useLocalDpi xmlns:a14="http://schemas.microsoft.com/office/drawing/2010/main"/>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129028"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29" name="Rectangle 6"/>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30" name="Rectangle 7"/>
          <p:cNvSpPr>
            <a:spLocks noChangeArrowheads="1"/>
          </p:cNvSpPr>
          <p:nvPr/>
        </p:nvSpPr>
        <p:spPr bwMode="auto">
          <a:xfrm>
            <a:off x="2881313" y="5502275"/>
            <a:ext cx="461964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r" eaLnBrk="0" hangingPunct="0"/>
            <a:r>
              <a:rPr lang="ar-JO" sz="2800" b="1" dirty="0">
                <a:solidFill>
                  <a:srgbClr val="1A0004"/>
                </a:solidFill>
                <a:latin typeface="Arial" panose="020B0604020202020204" pitchFamily="34" charset="0"/>
                <a:cs typeface="Arial" panose="020B0604020202020204" pitchFamily="34" charset="0"/>
              </a:rPr>
              <a:t>مرحلة العمل</a:t>
            </a:r>
            <a:endParaRPr lang="en-US" sz="2800" b="1" dirty="0">
              <a:solidFill>
                <a:srgbClr val="1A0004"/>
              </a:solidFill>
              <a:latin typeface="Arial" panose="020B0604020202020204" pitchFamily="34" charset="0"/>
              <a:cs typeface="Arial" panose="020B0604020202020204" pitchFamily="34" charset="0"/>
            </a:endParaRPr>
          </a:p>
        </p:txBody>
      </p:sp>
      <p:sp>
        <p:nvSpPr>
          <p:cNvPr id="473114" name="Rectangle 26"/>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29032"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73188" name="Rectangle 100"/>
          <p:cNvSpPr>
            <a:spLocks noChangeArrowheads="1"/>
          </p:cNvSpPr>
          <p:nvPr/>
        </p:nvSpPr>
        <p:spPr bwMode="auto">
          <a:xfrm>
            <a:off x="8130235" y="6536452"/>
            <a:ext cx="325730" cy="246221"/>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60</a:t>
            </a:r>
          </a:p>
        </p:txBody>
      </p:sp>
      <p:sp>
        <p:nvSpPr>
          <p:cNvPr id="129034" name="Text Box 101"/>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dirty="0">
                <a:solidFill>
                  <a:srgbClr val="FFFFFF"/>
                </a:solidFill>
                <a:latin typeface="Arial" panose="020B0604020202020204" pitchFamily="34" charset="0"/>
                <a:cs typeface="Arial" panose="020B0604020202020204" pitchFamily="34" charset="0"/>
              </a:rPr>
              <a:t>Handbook pg. 37-38</a:t>
            </a:r>
          </a:p>
        </p:txBody>
      </p:sp>
      <p:grpSp>
        <p:nvGrpSpPr>
          <p:cNvPr id="129035" name="Group 32"/>
          <p:cNvGrpSpPr>
            <a:grpSpLocks/>
          </p:cNvGrpSpPr>
          <p:nvPr/>
        </p:nvGrpSpPr>
        <p:grpSpPr bwMode="auto">
          <a:xfrm>
            <a:off x="519113" y="117475"/>
            <a:ext cx="854075" cy="1720850"/>
            <a:chOff x="519113" y="312738"/>
            <a:chExt cx="854075" cy="1910769"/>
          </a:xfrm>
        </p:grpSpPr>
        <p:sp>
          <p:nvSpPr>
            <p:cNvPr id="34" name="Rectangle 33"/>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b="1" dirty="0">
                  <a:solidFill>
                    <a:srgbClr val="FFFF00"/>
                  </a:solidFill>
                  <a:latin typeface="Arial" panose="020B0604020202020204" pitchFamily="34" charset="0"/>
                  <a:cs typeface="Arial" panose="020B0604020202020204" pitchFamily="34" charset="0"/>
                </a:rPr>
                <a:t>7</a:t>
              </a:r>
              <a:endParaRPr lang="en-US" sz="2800" b="1" dirty="0">
                <a:solidFill>
                  <a:srgbClr val="00DFCA"/>
                </a:solidFill>
                <a:latin typeface="Arial" panose="020B0604020202020204" pitchFamily="34" charset="0"/>
                <a:cs typeface="Arial" panose="020B0604020202020204" pitchFamily="34" charset="0"/>
              </a:endParaRPr>
            </a:p>
          </p:txBody>
        </p:sp>
        <p:sp>
          <p:nvSpPr>
            <p:cNvPr id="35"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grpSp>
      <p:sp>
        <p:nvSpPr>
          <p:cNvPr id="129036" name="TextBox 1"/>
          <p:cNvSpPr txBox="1">
            <a:spLocks noChangeArrowheads="1"/>
          </p:cNvSpPr>
          <p:nvPr/>
        </p:nvSpPr>
        <p:spPr bwMode="auto">
          <a:xfrm>
            <a:off x="6481763" y="2792413"/>
            <a:ext cx="1509712" cy="33813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r>
              <a:rPr lang="ar-JO" sz="1600" b="1" dirty="0">
                <a:solidFill>
                  <a:srgbClr val="1A0004"/>
                </a:solidFill>
                <a:latin typeface="Arial" panose="020B0604020202020204" pitchFamily="34" charset="0"/>
                <a:cs typeface="Arial" panose="020B0604020202020204" pitchFamily="34" charset="0"/>
              </a:rPr>
              <a:t>بابل</a:t>
            </a:r>
            <a:endParaRPr lang="en-US" sz="1600" b="1" dirty="0">
              <a:solidFill>
                <a:srgbClr val="1A0004"/>
              </a:solidFill>
              <a:latin typeface="Arial" panose="020B0604020202020204" pitchFamily="34" charset="0"/>
              <a:cs typeface="Arial" panose="020B0604020202020204" pitchFamily="34" charset="0"/>
            </a:endParaRPr>
          </a:p>
        </p:txBody>
      </p:sp>
      <p:sp>
        <p:nvSpPr>
          <p:cNvPr id="473112" name="Oval 24"/>
          <p:cNvSpPr>
            <a:spLocks noChangeArrowheads="1"/>
          </p:cNvSpPr>
          <p:nvPr/>
        </p:nvSpPr>
        <p:spPr bwMode="auto">
          <a:xfrm>
            <a:off x="6096000" y="2692400"/>
            <a:ext cx="1690688" cy="4826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129038" name="TextBox 36"/>
          <p:cNvSpPr txBox="1">
            <a:spLocks noChangeArrowheads="1"/>
          </p:cNvSpPr>
          <p:nvPr/>
        </p:nvSpPr>
        <p:spPr bwMode="auto">
          <a:xfrm>
            <a:off x="7269163" y="3662363"/>
            <a:ext cx="1152525" cy="5847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r>
              <a:rPr lang="ar-JO" sz="1600" b="1" dirty="0">
                <a:solidFill>
                  <a:srgbClr val="1A0004"/>
                </a:solidFill>
                <a:latin typeface="Arial" panose="020B0604020202020204" pitchFamily="34" charset="0"/>
                <a:cs typeface="Arial" panose="020B0604020202020204" pitchFamily="34" charset="0"/>
              </a:rPr>
              <a:t>خليج  </a:t>
            </a:r>
          </a:p>
          <a:p>
            <a:pPr algn="ctr" eaLnBrk="0" hangingPunct="0"/>
            <a:r>
              <a:rPr lang="ar-JO" sz="1600" b="1" dirty="0">
                <a:solidFill>
                  <a:srgbClr val="1A0004"/>
                </a:solidFill>
                <a:latin typeface="Arial" panose="020B0604020202020204" pitchFamily="34" charset="0"/>
                <a:cs typeface="Arial" panose="020B0604020202020204" pitchFamily="34" charset="0"/>
              </a:rPr>
              <a:t>فارس</a:t>
            </a:r>
            <a:endParaRPr lang="en-US" sz="1600" b="1" dirty="0">
              <a:solidFill>
                <a:srgbClr val="1A0004"/>
              </a:solidFill>
              <a:latin typeface="Arial" panose="020B0604020202020204" pitchFamily="34" charset="0"/>
              <a:cs typeface="Arial" panose="020B0604020202020204" pitchFamily="34" charset="0"/>
            </a:endParaRPr>
          </a:p>
        </p:txBody>
      </p:sp>
      <p:sp>
        <p:nvSpPr>
          <p:cNvPr id="473113" name="Oval 25"/>
          <p:cNvSpPr>
            <a:spLocks noChangeArrowheads="1"/>
          </p:cNvSpPr>
          <p:nvPr/>
        </p:nvSpPr>
        <p:spPr bwMode="auto">
          <a:xfrm>
            <a:off x="7226300" y="3514725"/>
            <a:ext cx="1171575" cy="7874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grpSp>
        <p:nvGrpSpPr>
          <p:cNvPr id="129040" name="Group 82"/>
          <p:cNvGrpSpPr>
            <a:grpSpLocks/>
          </p:cNvGrpSpPr>
          <p:nvPr/>
        </p:nvGrpSpPr>
        <p:grpSpPr bwMode="auto">
          <a:xfrm>
            <a:off x="7948613" y="2608263"/>
            <a:ext cx="1195387" cy="1098550"/>
            <a:chOff x="3544" y="2589"/>
            <a:chExt cx="753" cy="692"/>
          </a:xfrm>
        </p:grpSpPr>
        <p:sp>
          <p:nvSpPr>
            <p:cNvPr id="129041" name="Freeform 83"/>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42" name="Freeform 84"/>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43" name="AutoShape 85"/>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44" name="Rectangle 86"/>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45" name="Line 87"/>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46" name="Line 88"/>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47" name="Rectangle 89"/>
            <p:cNvSpPr>
              <a:spLocks noChangeArrowheads="1"/>
            </p:cNvSpPr>
            <p:nvPr/>
          </p:nvSpPr>
          <p:spPr bwMode="auto">
            <a:xfrm>
              <a:off x="3544" y="2589"/>
              <a:ext cx="49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dirty="0">
                  <a:solidFill>
                    <a:srgbClr val="000000"/>
                  </a:solidFill>
                  <a:latin typeface="Arial" panose="020B0604020202020204" pitchFamily="34" charset="0"/>
                  <a:cs typeface="Arial" panose="020B0604020202020204" pitchFamily="34" charset="0"/>
                </a:rPr>
                <a:t>CAPTIVITY</a:t>
              </a:r>
            </a:p>
          </p:txBody>
        </p:sp>
        <p:sp>
          <p:nvSpPr>
            <p:cNvPr id="129048" name="Line 90"/>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49" name="Line 91"/>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50" name="Rectangle 92"/>
            <p:cNvSpPr>
              <a:spLocks noChangeArrowheads="1"/>
            </p:cNvSpPr>
            <p:nvPr/>
          </p:nvSpPr>
          <p:spPr bwMode="auto">
            <a:xfrm>
              <a:off x="3665" y="2752"/>
              <a:ext cx="11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endParaRPr lang="en-US" sz="1000" b="1" dirty="0">
                <a:solidFill>
                  <a:srgbClr val="000000"/>
                </a:solidFill>
                <a:latin typeface="Arial" panose="020B0604020202020204" pitchFamily="34" charset="0"/>
                <a:cs typeface="Arial" panose="020B0604020202020204" pitchFamily="34" charset="0"/>
              </a:endParaRPr>
            </a:p>
          </p:txBody>
        </p:sp>
        <p:sp>
          <p:nvSpPr>
            <p:cNvPr id="129051" name="Rectangle 93"/>
            <p:cNvSpPr>
              <a:spLocks noChangeArrowheads="1"/>
            </p:cNvSpPr>
            <p:nvPr/>
          </p:nvSpPr>
          <p:spPr bwMode="auto">
            <a:xfrm>
              <a:off x="3695" y="2864"/>
              <a:ext cx="11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endParaRPr lang="en-US" sz="1000" b="1" dirty="0">
                <a:solidFill>
                  <a:srgbClr val="000000"/>
                </a:solidFill>
                <a:latin typeface="Arial" panose="020B0604020202020204" pitchFamily="34" charset="0"/>
                <a:cs typeface="Arial" panose="020B0604020202020204" pitchFamily="34" charset="0"/>
              </a:endParaRPr>
            </a:p>
          </p:txBody>
        </p:sp>
        <p:sp>
          <p:nvSpPr>
            <p:cNvPr id="129052" name="Rectangle 94"/>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1000" b="1" dirty="0">
                <a:solidFill>
                  <a:srgbClr val="000000"/>
                </a:solidFill>
                <a:latin typeface="Arial" panose="020B0604020202020204" pitchFamily="34" charset="0"/>
                <a:cs typeface="Arial" panose="020B0604020202020204" pitchFamily="34" charset="0"/>
              </a:endParaRPr>
            </a:p>
          </p:txBody>
        </p:sp>
        <p:sp>
          <p:nvSpPr>
            <p:cNvPr id="129053" name="Rectangle 95"/>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54" name="Rectangle 96"/>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55" name="Rectangle 97"/>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800" b="1" dirty="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435082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3112"/>
                                        </p:tgtEl>
                                        <p:attrNameLst>
                                          <p:attrName>style.visibility</p:attrName>
                                        </p:attrNameLst>
                                      </p:cBhvr>
                                      <p:to>
                                        <p:strVal val="visible"/>
                                      </p:to>
                                    </p:set>
                                    <p:animEffect transition="in" filter="fade">
                                      <p:cBhvr>
                                        <p:cTn id="7" dur="1000"/>
                                        <p:tgtEl>
                                          <p:spTgt spid="47311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3113"/>
                                        </p:tgtEl>
                                        <p:attrNameLst>
                                          <p:attrName>style.visibility</p:attrName>
                                        </p:attrNameLst>
                                      </p:cBhvr>
                                      <p:to>
                                        <p:strVal val="visible"/>
                                      </p:to>
                                    </p:set>
                                    <p:animEffect transition="in" filter="fade">
                                      <p:cBhvr>
                                        <p:cTn id="11" dur="1000"/>
                                        <p:tgtEl>
                                          <p:spTgt spid="473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112" grpId="0" animBg="1"/>
      <p:bldP spid="4731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475139"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131075" name="Rectangle 4"/>
          <p:cNvSpPr>
            <a:spLocks noChangeArrowheads="1"/>
          </p:cNvSpPr>
          <p:nvPr/>
        </p:nvSpPr>
        <p:spPr bwMode="auto">
          <a:xfrm>
            <a:off x="3084512" y="996950"/>
            <a:ext cx="1701801"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2000" b="1" dirty="0">
                <a:solidFill>
                  <a:srgbClr val="790015"/>
                </a:solidFill>
                <a:latin typeface="Arial" panose="020B0604020202020204" pitchFamily="34" charset="0"/>
                <a:cs typeface="Arial" panose="020B0604020202020204" pitchFamily="34" charset="0"/>
              </a:rPr>
              <a:t>السبي</a:t>
            </a:r>
            <a:endParaRPr lang="en-US" sz="2000" b="1" dirty="0">
              <a:solidFill>
                <a:srgbClr val="790015"/>
              </a:solidFill>
              <a:latin typeface="Arial" panose="020B0604020202020204" pitchFamily="34" charset="0"/>
              <a:cs typeface="Arial" panose="020B0604020202020204" pitchFamily="34" charset="0"/>
            </a:endParaRPr>
          </a:p>
        </p:txBody>
      </p:sp>
      <p:sp>
        <p:nvSpPr>
          <p:cNvPr id="475141" name="Rectangle 5"/>
          <p:cNvSpPr>
            <a:spLocks noChangeArrowheads="1"/>
          </p:cNvSpPr>
          <p:nvPr/>
        </p:nvSpPr>
        <p:spPr bwMode="auto">
          <a:xfrm>
            <a:off x="3630613" y="1812925"/>
            <a:ext cx="2227271"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2800" b="1" dirty="0">
                <a:solidFill>
                  <a:srgbClr val="790015"/>
                </a:solidFill>
                <a:latin typeface="Arial" panose="020B0604020202020204" pitchFamily="34" charset="0"/>
                <a:cs typeface="Arial" panose="020B0604020202020204" pitchFamily="34" charset="0"/>
              </a:rPr>
              <a:t>70 سنة</a:t>
            </a:r>
            <a:endParaRPr lang="en-US" sz="2800" b="1" dirty="0">
              <a:solidFill>
                <a:srgbClr val="790015"/>
              </a:solidFill>
              <a:latin typeface="Arial" panose="020B0604020202020204" pitchFamily="34" charset="0"/>
              <a:cs typeface="Arial" panose="020B0604020202020204" pitchFamily="34" charset="0"/>
            </a:endParaRPr>
          </a:p>
        </p:txBody>
      </p:sp>
      <p:sp>
        <p:nvSpPr>
          <p:cNvPr id="475142" name="Rectangle 6"/>
          <p:cNvSpPr>
            <a:spLocks noChangeArrowheads="1"/>
          </p:cNvSpPr>
          <p:nvPr/>
        </p:nvSpPr>
        <p:spPr bwMode="auto">
          <a:xfrm>
            <a:off x="3706813" y="2270125"/>
            <a:ext cx="2079633"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2800" b="1" dirty="0">
                <a:solidFill>
                  <a:srgbClr val="790015"/>
                </a:solidFill>
                <a:latin typeface="Arial" panose="020B0604020202020204" pitchFamily="34" charset="0"/>
                <a:cs typeface="Arial" panose="020B0604020202020204" pitchFamily="34" charset="0"/>
              </a:rPr>
              <a:t>3 رحلات</a:t>
            </a:r>
            <a:endParaRPr lang="en-US" sz="2800" b="1" dirty="0">
              <a:solidFill>
                <a:srgbClr val="790015"/>
              </a:solidFill>
              <a:latin typeface="Arial" panose="020B0604020202020204" pitchFamily="34" charset="0"/>
              <a:cs typeface="Arial" panose="020B0604020202020204" pitchFamily="34" charset="0"/>
            </a:endParaRPr>
          </a:p>
        </p:txBody>
      </p:sp>
      <p:sp>
        <p:nvSpPr>
          <p:cNvPr id="131078" name="Rectangle 7"/>
          <p:cNvSpPr>
            <a:spLocks noChangeArrowheads="1"/>
          </p:cNvSpPr>
          <p:nvPr/>
        </p:nvSpPr>
        <p:spPr bwMode="auto">
          <a:xfrm>
            <a:off x="3219450" y="2735263"/>
            <a:ext cx="28257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079" name="Rectangle 8"/>
          <p:cNvSpPr>
            <a:spLocks noChangeArrowheads="1"/>
          </p:cNvSpPr>
          <p:nvPr/>
        </p:nvSpPr>
        <p:spPr bwMode="auto">
          <a:xfrm>
            <a:off x="3781425" y="3214688"/>
            <a:ext cx="1508125"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080"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081"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082"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083"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084"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085"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475170" name="Rectangle 34"/>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75172" name="Text Box 36"/>
          <p:cNvSpPr txBox="1">
            <a:spLocks noChangeArrowheads="1"/>
          </p:cNvSpPr>
          <p:nvPr/>
        </p:nvSpPr>
        <p:spPr bwMode="auto">
          <a:xfrm>
            <a:off x="1739900" y="-34925"/>
            <a:ext cx="5957888" cy="70788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en-US" sz="1600" b="1" dirty="0">
                <a:solidFill>
                  <a:srgbClr val="FFFFFF"/>
                </a:solidFill>
                <a:latin typeface="Arial" panose="020B0604020202020204" pitchFamily="34" charset="0"/>
                <a:cs typeface="Arial" panose="020B0604020202020204" pitchFamily="34" charset="0"/>
              </a:rPr>
              <a:t>Jer. 29:10; Ezra 3:8; Neh. 2:5-6</a:t>
            </a:r>
          </a:p>
          <a:p>
            <a:pPr eaLnBrk="0" hangingPunct="0">
              <a:spcBef>
                <a:spcPct val="50000"/>
              </a:spcBef>
              <a:defRPr/>
            </a:pPr>
            <a:r>
              <a:rPr lang="ar-JO" sz="1600" b="1" dirty="0">
                <a:solidFill>
                  <a:srgbClr val="FFFFFF"/>
                </a:solidFill>
                <a:latin typeface="Arial" panose="020B0604020202020204" pitchFamily="34" charset="0"/>
                <a:cs typeface="Arial" panose="020B0604020202020204" pitchFamily="34" charset="0"/>
              </a:rPr>
              <a:t>إر 29: 10، عز 3: 8، نح 2: 5-6</a:t>
            </a:r>
            <a:endParaRPr lang="en-US" sz="1600" b="1" dirty="0">
              <a:solidFill>
                <a:srgbClr val="FFFFFF"/>
              </a:solidFill>
              <a:latin typeface="Arial" panose="020B0604020202020204" pitchFamily="34" charset="0"/>
              <a:cs typeface="Arial" panose="020B0604020202020204" pitchFamily="34" charset="0"/>
            </a:endParaRPr>
          </a:p>
        </p:txBody>
      </p:sp>
      <p:grpSp>
        <p:nvGrpSpPr>
          <p:cNvPr id="131088" name="Group 79"/>
          <p:cNvGrpSpPr>
            <a:grpSpLocks/>
          </p:cNvGrpSpPr>
          <p:nvPr/>
        </p:nvGrpSpPr>
        <p:grpSpPr bwMode="auto">
          <a:xfrm>
            <a:off x="7943850" y="3435350"/>
            <a:ext cx="1195388" cy="1098550"/>
            <a:chOff x="3544" y="2589"/>
            <a:chExt cx="753" cy="692"/>
          </a:xfrm>
        </p:grpSpPr>
        <p:sp>
          <p:nvSpPr>
            <p:cNvPr id="131108" name="Freeform 8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109" name="Freeform 8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110" name="AutoShape 8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111" name="Rectangle 8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112" name="Line 8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113" name="Line 8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114" name="Rectangle 86"/>
            <p:cNvSpPr>
              <a:spLocks noChangeArrowheads="1"/>
            </p:cNvSpPr>
            <p:nvPr/>
          </p:nvSpPr>
          <p:spPr bwMode="auto">
            <a:xfrm>
              <a:off x="3544" y="2589"/>
              <a:ext cx="53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900" b="1" dirty="0">
                  <a:solidFill>
                    <a:srgbClr val="000000"/>
                  </a:solidFill>
                  <a:latin typeface="Arial" panose="020B0604020202020204" pitchFamily="34" charset="0"/>
                  <a:cs typeface="Arial" panose="020B0604020202020204" pitchFamily="34" charset="0"/>
                </a:rPr>
                <a:t>السبي</a:t>
              </a:r>
              <a:endParaRPr lang="en-US" sz="900" b="1" dirty="0">
                <a:solidFill>
                  <a:srgbClr val="000000"/>
                </a:solidFill>
                <a:latin typeface="Arial" panose="020B0604020202020204" pitchFamily="34" charset="0"/>
                <a:cs typeface="Arial" panose="020B0604020202020204" pitchFamily="34" charset="0"/>
              </a:endParaRPr>
            </a:p>
          </p:txBody>
        </p:sp>
        <p:sp>
          <p:nvSpPr>
            <p:cNvPr id="131115" name="Line 8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116" name="Line 8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117" name="Rectangle 89"/>
            <p:cNvSpPr>
              <a:spLocks noChangeArrowheads="1"/>
            </p:cNvSpPr>
            <p:nvPr/>
          </p:nvSpPr>
          <p:spPr bwMode="auto">
            <a:xfrm>
              <a:off x="3665" y="2752"/>
              <a:ext cx="45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eaLnBrk="0" hangingPunct="0"/>
              <a:r>
                <a:rPr lang="ar-JO" sz="1000" b="1" dirty="0">
                  <a:solidFill>
                    <a:srgbClr val="000000"/>
                  </a:solidFill>
                  <a:latin typeface="Arial" panose="020B0604020202020204" pitchFamily="34" charset="0"/>
                  <a:cs typeface="Arial" panose="020B0604020202020204" pitchFamily="34" charset="0"/>
                </a:rPr>
                <a:t>70 سنة</a:t>
              </a:r>
              <a:endParaRPr lang="en-US" sz="1000" b="1" dirty="0">
                <a:solidFill>
                  <a:srgbClr val="000000"/>
                </a:solidFill>
                <a:latin typeface="Arial" panose="020B0604020202020204" pitchFamily="34" charset="0"/>
                <a:cs typeface="Arial" panose="020B0604020202020204" pitchFamily="34" charset="0"/>
              </a:endParaRPr>
            </a:p>
          </p:txBody>
        </p:sp>
        <p:sp>
          <p:nvSpPr>
            <p:cNvPr id="131118" name="Rectangle 90"/>
            <p:cNvSpPr>
              <a:spLocks noChangeArrowheads="1"/>
            </p:cNvSpPr>
            <p:nvPr/>
          </p:nvSpPr>
          <p:spPr bwMode="auto">
            <a:xfrm>
              <a:off x="3695" y="2864"/>
              <a:ext cx="356"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ar-JO" sz="1000" b="1" dirty="0">
                  <a:solidFill>
                    <a:srgbClr val="000000"/>
                  </a:solidFill>
                  <a:latin typeface="Arial" panose="020B0604020202020204" pitchFamily="34" charset="0"/>
                  <a:cs typeface="Arial" panose="020B0604020202020204" pitchFamily="34" charset="0"/>
                </a:rPr>
                <a:t>3 رحلات</a:t>
              </a:r>
              <a:endParaRPr lang="en-US" sz="1000" b="1" dirty="0">
                <a:solidFill>
                  <a:srgbClr val="000000"/>
                </a:solidFill>
                <a:latin typeface="Arial" panose="020B0604020202020204" pitchFamily="34" charset="0"/>
                <a:cs typeface="Arial" panose="020B0604020202020204" pitchFamily="34" charset="0"/>
              </a:endParaRPr>
            </a:p>
          </p:txBody>
        </p:sp>
        <p:sp>
          <p:nvSpPr>
            <p:cNvPr id="131119" name="Rectangle 9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1000" b="1" dirty="0">
                <a:solidFill>
                  <a:srgbClr val="000000"/>
                </a:solidFill>
                <a:latin typeface="Arial" panose="020B0604020202020204" pitchFamily="34" charset="0"/>
                <a:cs typeface="Arial" panose="020B0604020202020204" pitchFamily="34" charset="0"/>
              </a:endParaRPr>
            </a:p>
          </p:txBody>
        </p:sp>
        <p:sp>
          <p:nvSpPr>
            <p:cNvPr id="131120" name="Rectangle 9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121" name="Rectangle 9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122" name="Rectangle 9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800" b="1" dirty="0">
                <a:solidFill>
                  <a:srgbClr val="000000"/>
                </a:solidFill>
                <a:latin typeface="Arial" panose="020B0604020202020204" pitchFamily="34" charset="0"/>
                <a:cs typeface="Arial" panose="020B0604020202020204" pitchFamily="34" charset="0"/>
              </a:endParaRPr>
            </a:p>
          </p:txBody>
        </p:sp>
      </p:grpSp>
      <p:sp>
        <p:nvSpPr>
          <p:cNvPr id="131089" name="Text Box 9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31090" name="Text Box 96"/>
          <p:cNvSpPr txBox="1">
            <a:spLocks noChangeArrowheads="1"/>
          </p:cNvSpPr>
          <p:nvPr/>
        </p:nvSpPr>
        <p:spPr bwMode="auto">
          <a:xfrm>
            <a:off x="8594725" y="64817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600" b="1" dirty="0">
                <a:solidFill>
                  <a:srgbClr val="FFFFFF"/>
                </a:solidFill>
                <a:latin typeface="Arial" panose="020B0604020202020204" pitchFamily="34" charset="0"/>
                <a:cs typeface="Arial" panose="020B0604020202020204" pitchFamily="34" charset="0"/>
              </a:rPr>
              <a:t>3</a:t>
            </a:r>
            <a:endParaRPr lang="en-US" sz="1600" b="1" dirty="0">
              <a:solidFill>
                <a:srgbClr val="FFA27C"/>
              </a:solidFill>
              <a:latin typeface="Arial" panose="020B0604020202020204" pitchFamily="34" charset="0"/>
              <a:cs typeface="Arial" panose="020B0604020202020204" pitchFamily="34" charset="0"/>
            </a:endParaRPr>
          </a:p>
        </p:txBody>
      </p:sp>
      <p:sp>
        <p:nvSpPr>
          <p:cNvPr id="475239" name="Rectangle 103"/>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61</a:t>
            </a:r>
          </a:p>
        </p:txBody>
      </p:sp>
      <p:sp>
        <p:nvSpPr>
          <p:cNvPr id="131092" name="Text Box 104"/>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dirty="0">
                <a:solidFill>
                  <a:srgbClr val="FFFFFF"/>
                </a:solidFill>
                <a:latin typeface="Arial" panose="020B0604020202020204" pitchFamily="34" charset="0"/>
                <a:cs typeface="Arial" panose="020B0604020202020204" pitchFamily="34" charset="0"/>
              </a:rPr>
              <a:t>Handbook pg. 37-38</a:t>
            </a:r>
          </a:p>
        </p:txBody>
      </p:sp>
      <p:grpSp>
        <p:nvGrpSpPr>
          <p:cNvPr id="131093" name="Group 108"/>
          <p:cNvGrpSpPr>
            <a:grpSpLocks/>
          </p:cNvGrpSpPr>
          <p:nvPr/>
        </p:nvGrpSpPr>
        <p:grpSpPr bwMode="auto">
          <a:xfrm>
            <a:off x="889000" y="2374900"/>
            <a:ext cx="1933575" cy="1905000"/>
            <a:chOff x="560" y="1496"/>
            <a:chExt cx="1218" cy="1200"/>
          </a:xfrm>
        </p:grpSpPr>
        <p:sp>
          <p:nvSpPr>
            <p:cNvPr id="475145" name="Oval 9"/>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131106" name="Freeform 107"/>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475147" name="Rectangle 11"/>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b="1" dirty="0">
                  <a:solidFill>
                    <a:srgbClr val="FFD34A"/>
                  </a:solidFill>
                  <a:latin typeface="Arial" panose="020B0604020202020204" pitchFamily="34" charset="0"/>
                  <a:cs typeface="Arial" panose="020B0604020202020204" pitchFamily="34" charset="0"/>
                </a:rPr>
                <a:t>A R </a:t>
              </a:r>
              <a:r>
                <a:rPr lang="en-US" sz="6000" b="1" dirty="0">
                  <a:solidFill>
                    <a:srgbClr val="51DC00"/>
                  </a:solidFill>
                  <a:latin typeface="Arial" panose="020B0604020202020204" pitchFamily="34" charset="0"/>
                  <a:cs typeface="Arial" panose="020B0604020202020204" pitchFamily="34" charset="0"/>
                </a:rPr>
                <a:t>C</a:t>
              </a:r>
            </a:p>
          </p:txBody>
        </p:sp>
      </p:grpSp>
      <p:sp>
        <p:nvSpPr>
          <p:cNvPr id="475248" name="Oval 112"/>
          <p:cNvSpPr>
            <a:spLocks noChangeArrowheads="1"/>
          </p:cNvSpPr>
          <p:nvPr/>
        </p:nvSpPr>
        <p:spPr bwMode="auto">
          <a:xfrm>
            <a:off x="3378200" y="1724025"/>
            <a:ext cx="2573338" cy="604838"/>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475249" name="Oval 113"/>
          <p:cNvSpPr>
            <a:spLocks noChangeArrowheads="1"/>
          </p:cNvSpPr>
          <p:nvPr/>
        </p:nvSpPr>
        <p:spPr bwMode="auto">
          <a:xfrm>
            <a:off x="3397250" y="223361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grpSp>
        <p:nvGrpSpPr>
          <p:cNvPr id="131096" name="Group 51"/>
          <p:cNvGrpSpPr>
            <a:grpSpLocks/>
          </p:cNvGrpSpPr>
          <p:nvPr/>
        </p:nvGrpSpPr>
        <p:grpSpPr bwMode="auto">
          <a:xfrm>
            <a:off x="519113" y="117475"/>
            <a:ext cx="854075" cy="1720850"/>
            <a:chOff x="519113" y="312738"/>
            <a:chExt cx="854075" cy="1910769"/>
          </a:xfrm>
        </p:grpSpPr>
        <p:sp>
          <p:nvSpPr>
            <p:cNvPr id="53" name="Rectangle 5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b="1" dirty="0">
                  <a:solidFill>
                    <a:srgbClr val="FFFF00"/>
                  </a:solidFill>
                  <a:latin typeface="Arial" panose="020B0604020202020204" pitchFamily="34" charset="0"/>
                  <a:cs typeface="Arial" panose="020B0604020202020204" pitchFamily="34" charset="0"/>
                </a:rPr>
                <a:t>7</a:t>
              </a:r>
              <a:endParaRPr lang="en-US" sz="2800" b="1" dirty="0">
                <a:solidFill>
                  <a:srgbClr val="00DFCA"/>
                </a:solidFill>
                <a:latin typeface="Arial" panose="020B0604020202020204" pitchFamily="34" charset="0"/>
                <a:cs typeface="Arial" panose="020B0604020202020204" pitchFamily="34" charset="0"/>
              </a:endParaRPr>
            </a:p>
          </p:txBody>
        </p:sp>
        <p:sp>
          <p:nvSpPr>
            <p:cNvPr id="5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grpSp>
      <p:grpSp>
        <p:nvGrpSpPr>
          <p:cNvPr id="52" name="Group 97"/>
          <p:cNvGrpSpPr>
            <a:grpSpLocks/>
          </p:cNvGrpSpPr>
          <p:nvPr/>
        </p:nvGrpSpPr>
        <p:grpSpPr bwMode="auto">
          <a:xfrm>
            <a:off x="1255713" y="5284788"/>
            <a:ext cx="6765925" cy="1155700"/>
            <a:chOff x="1674" y="3144"/>
            <a:chExt cx="2630" cy="728"/>
          </a:xfrm>
        </p:grpSpPr>
        <p:sp>
          <p:nvSpPr>
            <p:cNvPr id="131101" name="Text Box 98"/>
            <p:cNvSpPr txBox="1">
              <a:spLocks noChangeArrowheads="1"/>
            </p:cNvSpPr>
            <p:nvPr/>
          </p:nvSpPr>
          <p:spPr bwMode="auto">
            <a:xfrm>
              <a:off x="1768" y="3180"/>
              <a:ext cx="2504"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6600" b="1" dirty="0">
                <a:solidFill>
                  <a:srgbClr val="1A0004"/>
                </a:solidFill>
                <a:latin typeface="Arial" panose="020B0604020202020204" pitchFamily="34" charset="0"/>
                <a:cs typeface="Arial" panose="020B0604020202020204" pitchFamily="34" charset="0"/>
              </a:endParaRPr>
            </a:p>
          </p:txBody>
        </p:sp>
        <p:sp>
          <p:nvSpPr>
            <p:cNvPr id="56" name="Text Box 99"/>
            <p:cNvSpPr txBox="1">
              <a:spLocks noChangeArrowheads="1"/>
            </p:cNvSpPr>
            <p:nvPr/>
          </p:nvSpPr>
          <p:spPr bwMode="auto">
            <a:xfrm>
              <a:off x="1674" y="3144"/>
              <a:ext cx="2630"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defPPr>
                <a:defRPr lang="en-US"/>
              </a:defPPr>
              <a:lvl1pPr algn="ctr">
                <a:spcBef>
                  <a:spcPct val="50000"/>
                </a:spcBef>
                <a:defRPr sz="6600" b="1" i="1">
                  <a:solidFill>
                    <a:srgbClr val="FCFC06"/>
                  </a:solidFill>
                  <a:effectLst>
                    <a:outerShdw blurRad="50800" dist="88900" dir="2700000" algn="tl" rotWithShape="0">
                      <a:srgbClr val="000000"/>
                    </a:outerShdw>
                  </a:effectLst>
                  <a:latin typeface="Kosher-Norm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eaLnBrk="0" hangingPunct="0">
                <a:defRPr/>
              </a:pPr>
              <a:r>
                <a:rPr lang="en-US" altLang="ja-JP" i="0" dirty="0">
                  <a:latin typeface="Arial" panose="020B0604020202020204" pitchFamily="34" charset="0"/>
                  <a:cs typeface="Arial" panose="020B0604020202020204" pitchFamily="34" charset="0"/>
                </a:rPr>
                <a:t>”</a:t>
              </a:r>
              <a:r>
                <a:rPr lang="ar-JO" altLang="ja-JP" i="0" dirty="0">
                  <a:latin typeface="Arial" panose="020B0604020202020204" pitchFamily="34" charset="0"/>
                  <a:cs typeface="Arial" panose="020B0604020202020204" pitchFamily="34" charset="0"/>
                </a:rPr>
                <a:t>المجمع</a:t>
              </a:r>
              <a:r>
                <a:rPr lang="en-US" altLang="ja-JP" i="0" dirty="0">
                  <a:latin typeface="Arial" panose="020B0604020202020204" pitchFamily="34" charset="0"/>
                  <a:cs typeface="Arial" panose="020B0604020202020204" pitchFamily="34" charset="0"/>
                </a:rPr>
                <a:t>"</a:t>
              </a:r>
              <a:endParaRPr lang="en-US" i="0" dirty="0">
                <a:latin typeface="Arial" panose="020B0604020202020204" pitchFamily="34" charset="0"/>
                <a:cs typeface="Arial" panose="020B0604020202020204" pitchFamily="34" charset="0"/>
              </a:endParaRPr>
            </a:p>
          </p:txBody>
        </p:sp>
      </p:grpSp>
      <p:grpSp>
        <p:nvGrpSpPr>
          <p:cNvPr id="57" name="Group 100"/>
          <p:cNvGrpSpPr>
            <a:grpSpLocks/>
          </p:cNvGrpSpPr>
          <p:nvPr/>
        </p:nvGrpSpPr>
        <p:grpSpPr bwMode="auto">
          <a:xfrm>
            <a:off x="2770188" y="4324350"/>
            <a:ext cx="3736975" cy="1147763"/>
            <a:chOff x="675" y="2556"/>
            <a:chExt cx="1620" cy="723"/>
          </a:xfrm>
        </p:grpSpPr>
        <p:sp>
          <p:nvSpPr>
            <p:cNvPr id="131099" name="Text Box 101"/>
            <p:cNvSpPr txBox="1">
              <a:spLocks noChangeArrowheads="1"/>
            </p:cNvSpPr>
            <p:nvPr/>
          </p:nvSpPr>
          <p:spPr bwMode="auto">
            <a:xfrm>
              <a:off x="675" y="2556"/>
              <a:ext cx="1604"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6600" b="1" dirty="0">
                <a:solidFill>
                  <a:srgbClr val="1A0004"/>
                </a:solidFill>
                <a:latin typeface="Arial" panose="020B0604020202020204" pitchFamily="34" charset="0"/>
                <a:cs typeface="Arial" panose="020B0604020202020204" pitchFamily="34" charset="0"/>
              </a:endParaRPr>
            </a:p>
          </p:txBody>
        </p:sp>
        <p:sp>
          <p:nvSpPr>
            <p:cNvPr id="59" name="Text Box 102"/>
            <p:cNvSpPr txBox="1">
              <a:spLocks noChangeArrowheads="1"/>
            </p:cNvSpPr>
            <p:nvPr/>
          </p:nvSpPr>
          <p:spPr bwMode="auto">
            <a:xfrm>
              <a:off x="691" y="2587"/>
              <a:ext cx="1604"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defRPr/>
              </a:pPr>
              <a:r>
                <a:rPr lang="en-US" altLang="ja-JP" sz="6600" b="1" dirty="0">
                  <a:solidFill>
                    <a:srgbClr val="FCFC06"/>
                  </a:solidFill>
                  <a:effectLst>
                    <a:outerShdw blurRad="50800" dist="88900" dir="2700000" algn="tl" rotWithShape="0">
                      <a:srgbClr val="000000"/>
                    </a:outerShdw>
                  </a:effectLst>
                  <a:latin typeface="Arial" panose="020B0604020202020204" pitchFamily="34" charset="0"/>
                  <a:cs typeface="Arial" panose="020B0604020202020204" pitchFamily="34" charset="0"/>
                </a:rPr>
                <a:t>”</a:t>
              </a:r>
              <a:r>
                <a:rPr lang="ar-JO" altLang="ja-JP" sz="6600" b="1" dirty="0">
                  <a:solidFill>
                    <a:srgbClr val="FCFC06"/>
                  </a:solidFill>
                  <a:effectLst>
                    <a:outerShdw blurRad="50800" dist="88900" dir="2700000" algn="tl" rotWithShape="0">
                      <a:srgbClr val="000000"/>
                    </a:outerShdw>
                  </a:effectLst>
                  <a:latin typeface="Arial" panose="020B0604020202020204" pitchFamily="34" charset="0"/>
                  <a:cs typeface="Arial" panose="020B0604020202020204" pitchFamily="34" charset="0"/>
                </a:rPr>
                <a:t>اليهود</a:t>
              </a:r>
              <a:r>
                <a:rPr lang="en-US" altLang="ja-JP" sz="6600" b="1" dirty="0">
                  <a:solidFill>
                    <a:srgbClr val="FCFC06"/>
                  </a:solidFill>
                  <a:effectLst>
                    <a:outerShdw blurRad="50800" dist="88900" dir="2700000" algn="tl" rotWithShape="0">
                      <a:srgbClr val="000000"/>
                    </a:outerShdw>
                  </a:effectLst>
                  <a:latin typeface="Arial" panose="020B0604020202020204" pitchFamily="34" charset="0"/>
                  <a:cs typeface="Arial" panose="020B0604020202020204" pitchFamily="34" charset="0"/>
                </a:rPr>
                <a:t>"</a:t>
              </a:r>
              <a:endParaRPr lang="en-US" sz="6600" b="1" dirty="0">
                <a:solidFill>
                  <a:srgbClr val="FCFC06"/>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239331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5141"/>
                                        </p:tgtEl>
                                        <p:attrNameLst>
                                          <p:attrName>style.visibility</p:attrName>
                                        </p:attrNameLst>
                                      </p:cBhvr>
                                      <p:to>
                                        <p:strVal val="visible"/>
                                      </p:to>
                                    </p:set>
                                    <p:animEffect transition="in" filter="fade">
                                      <p:cBhvr>
                                        <p:cTn id="7" dur="1000"/>
                                        <p:tgtEl>
                                          <p:spTgt spid="475141"/>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5248"/>
                                        </p:tgtEl>
                                        <p:attrNameLst>
                                          <p:attrName>style.visibility</p:attrName>
                                        </p:attrNameLst>
                                      </p:cBhvr>
                                      <p:to>
                                        <p:strVal val="visible"/>
                                      </p:to>
                                    </p:set>
                                    <p:animEffect transition="in" filter="fade">
                                      <p:cBhvr>
                                        <p:cTn id="11" dur="1000"/>
                                        <p:tgtEl>
                                          <p:spTgt spid="47524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presetSubtype="0" fill="hold" grpId="1" nodeType="clickEffect">
                                  <p:stCondLst>
                                    <p:cond delay="0"/>
                                  </p:stCondLst>
                                  <p:childTnLst>
                                    <p:animEffect transition="out" filter="fade">
                                      <p:cBhvr>
                                        <p:cTn id="15" dur="500"/>
                                        <p:tgtEl>
                                          <p:spTgt spid="475248"/>
                                        </p:tgtEl>
                                      </p:cBhvr>
                                    </p:animEffect>
                                    <p:set>
                                      <p:cBhvr>
                                        <p:cTn id="16" dur="1" fill="hold">
                                          <p:stCondLst>
                                            <p:cond delay="499"/>
                                          </p:stCondLst>
                                        </p:cTn>
                                        <p:tgtEl>
                                          <p:spTgt spid="475248"/>
                                        </p:tgtEl>
                                        <p:attrNameLst>
                                          <p:attrName>style.visibility</p:attrName>
                                        </p:attrNameLst>
                                      </p:cBhvr>
                                      <p:to>
                                        <p:strVal val="hidden"/>
                                      </p:to>
                                    </p:se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75142"/>
                                        </p:tgtEl>
                                        <p:attrNameLst>
                                          <p:attrName>style.visibility</p:attrName>
                                        </p:attrNameLst>
                                      </p:cBhvr>
                                      <p:to>
                                        <p:strVal val="visible"/>
                                      </p:to>
                                    </p:set>
                                    <p:animEffect transition="in" filter="fade">
                                      <p:cBhvr>
                                        <p:cTn id="20" dur="1000"/>
                                        <p:tgtEl>
                                          <p:spTgt spid="475142"/>
                                        </p:tgtEl>
                                      </p:cBhvr>
                                    </p:animEffect>
                                  </p:childTnLst>
                                </p:cTn>
                              </p:par>
                            </p:childTnLst>
                          </p:cTn>
                        </p:par>
                        <p:par>
                          <p:cTn id="21" fill="hold" nodeType="afterGroup">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475249"/>
                                        </p:tgtEl>
                                        <p:attrNameLst>
                                          <p:attrName>style.visibility</p:attrName>
                                        </p:attrNameLst>
                                      </p:cBhvr>
                                      <p:to>
                                        <p:strVal val="visible"/>
                                      </p:to>
                                    </p:set>
                                    <p:animEffect transition="in" filter="fade">
                                      <p:cBhvr>
                                        <p:cTn id="24" dur="1000"/>
                                        <p:tgtEl>
                                          <p:spTgt spid="47524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anim calcmode="lin" valueType="num">
                                      <p:cBhvr>
                                        <p:cTn id="29" dur="500" fill="hold"/>
                                        <p:tgtEl>
                                          <p:spTgt spid="57"/>
                                        </p:tgtEl>
                                        <p:attrNameLst>
                                          <p:attrName>ppt_w</p:attrName>
                                        </p:attrNameLst>
                                      </p:cBhvr>
                                      <p:tavLst>
                                        <p:tav tm="0">
                                          <p:val>
                                            <p:fltVal val="0"/>
                                          </p:val>
                                        </p:tav>
                                        <p:tav tm="100000">
                                          <p:val>
                                            <p:strVal val="#ppt_w"/>
                                          </p:val>
                                        </p:tav>
                                      </p:tavLst>
                                    </p:anim>
                                    <p:anim calcmode="lin" valueType="num">
                                      <p:cBhvr>
                                        <p:cTn id="30" dur="500" fill="hold"/>
                                        <p:tgtEl>
                                          <p:spTgt spid="57"/>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p:cTn id="35" dur="500" fill="hold"/>
                                        <p:tgtEl>
                                          <p:spTgt spid="52"/>
                                        </p:tgtEl>
                                        <p:attrNameLst>
                                          <p:attrName>ppt_w</p:attrName>
                                        </p:attrNameLst>
                                      </p:cBhvr>
                                      <p:tavLst>
                                        <p:tav tm="0">
                                          <p:val>
                                            <p:fltVal val="0"/>
                                          </p:val>
                                        </p:tav>
                                        <p:tav tm="100000">
                                          <p:val>
                                            <p:strVal val="#ppt_w"/>
                                          </p:val>
                                        </p:tav>
                                      </p:tavLst>
                                    </p:anim>
                                    <p:anim calcmode="lin" valueType="num">
                                      <p:cBhvr>
                                        <p:cTn id="36" dur="500" fill="hold"/>
                                        <p:tgtEl>
                                          <p:spTgt spid="5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1" grpId="0"/>
      <p:bldP spid="475142" grpId="0"/>
      <p:bldP spid="475248" grpId="0" animBg="1"/>
      <p:bldP spid="475248" grpId="1" animBg="1"/>
      <p:bldP spid="47524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dirty="0">
                <a:solidFill>
                  <a:schemeClr val="tx1"/>
                </a:solidFill>
                <a:effectLst/>
                <a:ea typeface="ＭＳ Ｐゴシック" charset="0"/>
              </a:rPr>
              <a:t>دعونا ندرس   النص الكتابي</a:t>
            </a:r>
            <a:endParaRPr lang="en-US" sz="5400" dirty="0">
              <a:solidFill>
                <a:schemeClr val="tx1"/>
              </a:solidFill>
              <a:effectLst/>
              <a:ea typeface="ＭＳ Ｐゴシック"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000000"/>
                </a:solidFill>
                <a:latin typeface="Arial" panose="020B0604020202020204" pitchFamily="34" charset="0"/>
                <a:ea typeface="ＭＳ Ｐゴシック" charset="0"/>
                <a:cs typeface="Arial" panose="020B0604020202020204" pitchFamily="34" charset="0"/>
              </a:rPr>
              <a:t>الكتاب المقدس </a:t>
            </a:r>
          </a:p>
          <a:p>
            <a:pPr defTabSz="457200">
              <a:defRPr/>
            </a:pPr>
            <a:r>
              <a:rPr lang="ar-JO" sz="5400" b="1" dirty="0">
                <a:solidFill>
                  <a:srgbClr val="000000"/>
                </a:solidFill>
                <a:latin typeface="Arial" panose="020B0604020202020204" pitchFamily="34" charset="0"/>
                <a:ea typeface="ＭＳ Ｐゴシック" charset="0"/>
                <a:cs typeface="Arial" panose="020B0604020202020204" pitchFamily="34" charset="0"/>
              </a:rPr>
              <a:t>سفراً سفراً</a:t>
            </a:r>
            <a:endParaRPr lang="en-US" sz="54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6988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الولاء للعهد من جهة الله يُرى في استرداد البقية للأرض يجب أن يظهر من خلال البقية العائدة لعبادة الهيكل والقدوس الحي للحفاظ على نسل داود النقي</a:t>
            </a:r>
            <a:r>
              <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42ب</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6223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لماذا </a:t>
            </a:r>
            <a:r>
              <a:rPr lang="ar-JO" sz="5400" dirty="0">
                <a:solidFill>
                  <a:srgbClr val="FFFF00"/>
                </a:solidFill>
                <a:effectLst>
                  <a:glow rad="127000">
                    <a:schemeClr val="tx1"/>
                  </a:glow>
                </a:effectLst>
                <a:ea typeface="ＭＳ Ｐゴシック" charset="0"/>
              </a:rPr>
              <a:t>يسترد</a:t>
            </a:r>
            <a:r>
              <a:rPr lang="ar-JO" sz="5400" dirty="0">
                <a:effectLst>
                  <a:glow rad="127000">
                    <a:schemeClr val="tx1"/>
                  </a:glow>
                </a:effectLst>
                <a:ea typeface="ＭＳ Ｐゴシック" charset="0"/>
              </a:rPr>
              <a:t>نا الله؟</a:t>
            </a:r>
            <a:endParaRPr lang="en-US" sz="5400" dirty="0">
              <a:effectLst>
                <a:glow rad="127000">
                  <a:schemeClr val="tx1"/>
                </a:glow>
              </a:effectLst>
              <a:ea typeface="ＭＳ Ｐゴシック" charset="0"/>
            </a:endParaRP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
        <p:nvSpPr>
          <p:cNvPr id="4" name="Rectangle 2"/>
          <p:cNvSpPr txBox="1">
            <a:spLocks noChangeArrowheads="1"/>
          </p:cNvSpPr>
          <p:nvPr/>
        </p:nvSpPr>
        <p:spPr bwMode="auto">
          <a:xfrm>
            <a:off x="0" y="5334000"/>
            <a:ext cx="4728038" cy="1524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indent="-685800" defTabSz="457200" rtl="1">
              <a:buFont typeface="Arial"/>
              <a:buChar char="•"/>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لماذا هم؟</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728038" y="5334000"/>
            <a:ext cx="4415962" cy="1524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indent="-685800" defTabSz="457200" rtl="1">
              <a:buFont typeface="Arial"/>
              <a:buChar char="•"/>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لماذا نحن؟</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8943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1617"/>
            <a:ext cx="9322418" cy="635453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1. حرر الله المسبيين اليهود ل</a:t>
            </a:r>
            <a:r>
              <a:rPr lang="ar-JO" sz="4800" dirty="0">
                <a:solidFill>
                  <a:srgbClr val="FFFF00"/>
                </a:solidFill>
                <a:effectLst>
                  <a:glow rad="127000">
                    <a:schemeClr val="tx1"/>
                  </a:glow>
                </a:effectLst>
                <a:ea typeface="ＭＳ Ｐゴシック" charset="0"/>
              </a:rPr>
              <a:t>يعبدوه</a:t>
            </a:r>
            <a:endParaRPr lang="en-US" sz="4800" dirty="0">
              <a:solidFill>
                <a:srgbClr val="FFFF00"/>
              </a:solidFill>
              <a:effectLst>
                <a:glow rad="127000">
                  <a:schemeClr val="tx1"/>
                </a:glow>
              </a:effectLst>
              <a:ea typeface="ＭＳ Ｐゴシック" charset="0"/>
            </a:endParaRPr>
          </a:p>
        </p:txBody>
      </p:sp>
      <p:sp>
        <p:nvSpPr>
          <p:cNvPr id="4" name="Rectangle 2"/>
          <p:cNvSpPr txBox="1">
            <a:spLocks noChangeArrowheads="1"/>
          </p:cNvSpPr>
          <p:nvPr/>
        </p:nvSpPr>
        <p:spPr bwMode="auto">
          <a:xfrm>
            <a:off x="0" y="604762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سفر 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739749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1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5319467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21" name="Group 120"/>
          <p:cNvGrpSpPr>
            <a:grpSpLocks/>
          </p:cNvGrpSpPr>
          <p:nvPr/>
        </p:nvGrpSpPr>
        <p:grpSpPr bwMode="auto">
          <a:xfrm>
            <a:off x="889000" y="2374900"/>
            <a:ext cx="1933575" cy="1905000"/>
            <a:chOff x="560" y="1496"/>
            <a:chExt cx="1218" cy="1200"/>
          </a:xfrm>
        </p:grpSpPr>
        <p:sp>
          <p:nvSpPr>
            <p:cNvPr id="476281" name="Oval 121"/>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133159" name="Freeform 122"/>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476283" name="Rectangle 123"/>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b="1" dirty="0">
                  <a:solidFill>
                    <a:srgbClr val="FFD34A"/>
                  </a:solidFill>
                  <a:latin typeface="Arial" panose="020B0604020202020204" pitchFamily="34" charset="0"/>
                  <a:cs typeface="Arial" panose="020B0604020202020204" pitchFamily="34" charset="0"/>
                </a:rPr>
                <a:t>A R </a:t>
              </a:r>
              <a:r>
                <a:rPr lang="en-US" sz="6000" b="1" dirty="0">
                  <a:solidFill>
                    <a:srgbClr val="51DC00"/>
                  </a:solidFill>
                  <a:latin typeface="Arial" panose="020B0604020202020204" pitchFamily="34" charset="0"/>
                  <a:cs typeface="Arial" panose="020B0604020202020204" pitchFamily="34" charset="0"/>
                </a:rPr>
                <a:t>C</a:t>
              </a:r>
            </a:p>
          </p:txBody>
        </p:sp>
      </p:grpSp>
      <p:sp>
        <p:nvSpPr>
          <p:cNvPr id="133122" name="Rectangle 2"/>
          <p:cNvSpPr>
            <a:spLocks noChangeArrowheads="1"/>
          </p:cNvSpPr>
          <p:nvPr/>
        </p:nvSpPr>
        <p:spPr bwMode="auto">
          <a:xfrm>
            <a:off x="1892300" y="685800"/>
            <a:ext cx="6324600" cy="5410200"/>
          </a:xfrm>
          <a:prstGeom prst="rect">
            <a:avLst/>
          </a:prstGeom>
          <a:solidFill>
            <a:schemeClr va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pic>
        <p:nvPicPr>
          <p:cNvPr id="133123" name="Picture 3"/>
          <p:cNvPicPr>
            <a:picLocks noChangeArrowheads="1"/>
          </p:cNvPicPr>
          <p:nvPr/>
        </p:nvPicPr>
        <p:blipFill>
          <a:blip r:embed="rId3" cstate="screen">
            <a:extLst>
              <a:ext uri="{28A0092B-C50C-407E-A947-70E740481C1C}">
                <a14:useLocalDpi xmlns:a14="http://schemas.microsoft.com/office/drawing/2010/main"/>
              </a:ext>
            </a:extLst>
          </a:blip>
          <a:srcRect l="1541" r="1419"/>
          <a:stretch>
            <a:fillRect/>
          </a:stretch>
        </p:blipFill>
        <p:spPr bwMode="auto">
          <a:xfrm>
            <a:off x="1944688" y="709613"/>
            <a:ext cx="6191250" cy="523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133124"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25"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26" name="Rectangle 6"/>
          <p:cNvSpPr>
            <a:spLocks noChangeArrowheads="1"/>
          </p:cNvSpPr>
          <p:nvPr/>
        </p:nvSpPr>
        <p:spPr bwMode="auto">
          <a:xfrm>
            <a:off x="1898650" y="711200"/>
            <a:ext cx="6350000" cy="5359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27" name="Rectangle 7"/>
          <p:cNvSpPr>
            <a:spLocks noChangeArrowheads="1"/>
          </p:cNvSpPr>
          <p:nvPr/>
        </p:nvSpPr>
        <p:spPr bwMode="auto">
          <a:xfrm>
            <a:off x="2436812" y="5502275"/>
            <a:ext cx="5278459"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r" eaLnBrk="0" hangingPunct="0"/>
            <a:r>
              <a:rPr lang="ar-JO" sz="2800" b="1" dirty="0">
                <a:solidFill>
                  <a:srgbClr val="1A0004"/>
                </a:solidFill>
                <a:latin typeface="Arial" panose="020B0604020202020204" pitchFamily="34" charset="0"/>
                <a:cs typeface="Arial" panose="020B0604020202020204" pitchFamily="34" charset="0"/>
              </a:rPr>
              <a:t>مرحلة العمل</a:t>
            </a:r>
            <a:endParaRPr lang="en-US" sz="2800" b="1" dirty="0">
              <a:solidFill>
                <a:srgbClr val="1A0004"/>
              </a:solidFill>
              <a:latin typeface="Arial" panose="020B0604020202020204" pitchFamily="34" charset="0"/>
              <a:cs typeface="Arial" panose="020B0604020202020204" pitchFamily="34" charset="0"/>
            </a:endParaRPr>
          </a:p>
        </p:txBody>
      </p:sp>
      <p:grpSp>
        <p:nvGrpSpPr>
          <p:cNvPr id="3" name="Group 36"/>
          <p:cNvGrpSpPr>
            <a:grpSpLocks/>
          </p:cNvGrpSpPr>
          <p:nvPr/>
        </p:nvGrpSpPr>
        <p:grpSpPr bwMode="auto">
          <a:xfrm>
            <a:off x="4025900" y="2019300"/>
            <a:ext cx="2522538" cy="1617663"/>
            <a:chOff x="2536" y="1272"/>
            <a:chExt cx="1589" cy="1019"/>
          </a:xfrm>
        </p:grpSpPr>
        <p:sp>
          <p:nvSpPr>
            <p:cNvPr id="476171" name="Line 11"/>
            <p:cNvSpPr>
              <a:spLocks noChangeShapeType="1"/>
            </p:cNvSpPr>
            <p:nvPr/>
          </p:nvSpPr>
          <p:spPr bwMode="auto">
            <a:xfrm flipH="1" flipV="1">
              <a:off x="3507" y="1843"/>
              <a:ext cx="618" cy="448"/>
            </a:xfrm>
            <a:prstGeom prst="line">
              <a:avLst/>
            </a:prstGeom>
            <a:noFill/>
            <a:ln w="76200">
              <a:solidFill>
                <a:srgbClr val="D83104"/>
              </a:solidFill>
              <a:round/>
              <a:headEnd/>
              <a:tailEnd type="triangle" w="med" len="med"/>
            </a:ln>
            <a:effectLst>
              <a:outerShdw blurRad="63500" dist="81320" dir="3080412"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476172" name="Freeform 12"/>
            <p:cNvSpPr>
              <a:spLocks/>
            </p:cNvSpPr>
            <p:nvPr/>
          </p:nvSpPr>
          <p:spPr bwMode="auto">
            <a:xfrm>
              <a:off x="2536" y="1272"/>
              <a:ext cx="1480" cy="656"/>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D83104"/>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grpSp>
      <p:sp>
        <p:nvSpPr>
          <p:cNvPr id="476185" name="Rectangle 25"/>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33130" name="Text Box 2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1600" b="1" dirty="0">
              <a:solidFill>
                <a:srgbClr val="FFFFFF"/>
              </a:solidFill>
              <a:latin typeface="Arial" panose="020B0604020202020204" pitchFamily="34" charset="0"/>
              <a:cs typeface="Arial" panose="020B0604020202020204" pitchFamily="34" charset="0"/>
            </a:endParaRPr>
          </a:p>
        </p:txBody>
      </p:sp>
      <p:sp>
        <p:nvSpPr>
          <p:cNvPr id="476194" name="Freeform 34"/>
          <p:cNvSpPr>
            <a:spLocks/>
          </p:cNvSpPr>
          <p:nvPr/>
        </p:nvSpPr>
        <p:spPr bwMode="auto">
          <a:xfrm>
            <a:off x="4178300" y="21717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chemeClr val="accent1"/>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476195" name="Freeform 35"/>
          <p:cNvSpPr>
            <a:spLocks/>
          </p:cNvSpPr>
          <p:nvPr/>
        </p:nvSpPr>
        <p:spPr bwMode="auto">
          <a:xfrm>
            <a:off x="4330700" y="23241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00FF00"/>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grpSp>
        <p:nvGrpSpPr>
          <p:cNvPr id="133133" name="Group 98"/>
          <p:cNvGrpSpPr>
            <a:grpSpLocks/>
          </p:cNvGrpSpPr>
          <p:nvPr/>
        </p:nvGrpSpPr>
        <p:grpSpPr bwMode="auto">
          <a:xfrm>
            <a:off x="7943850" y="3435350"/>
            <a:ext cx="1195388" cy="1098550"/>
            <a:chOff x="3544" y="2589"/>
            <a:chExt cx="753" cy="692"/>
          </a:xfrm>
        </p:grpSpPr>
        <p:sp>
          <p:nvSpPr>
            <p:cNvPr id="133141" name="Freeform 99"/>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42" name="Freeform 100"/>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43" name="AutoShape 101"/>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44" name="Rectangle 102"/>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45" name="Line 103"/>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46" name="Line 104"/>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47" name="Rectangle 105"/>
            <p:cNvSpPr>
              <a:spLocks noChangeArrowheads="1"/>
            </p:cNvSpPr>
            <p:nvPr/>
          </p:nvSpPr>
          <p:spPr bwMode="auto">
            <a:xfrm>
              <a:off x="3544" y="2589"/>
              <a:ext cx="49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dirty="0">
                  <a:solidFill>
                    <a:srgbClr val="000000"/>
                  </a:solidFill>
                  <a:latin typeface="Arial" panose="020B0604020202020204" pitchFamily="34" charset="0"/>
                  <a:cs typeface="Arial" panose="020B0604020202020204" pitchFamily="34" charset="0"/>
                </a:rPr>
                <a:t>CAPTIVITY</a:t>
              </a:r>
            </a:p>
          </p:txBody>
        </p:sp>
        <p:sp>
          <p:nvSpPr>
            <p:cNvPr id="133148" name="Line 106"/>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49" name="Line 107"/>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50" name="Rectangle 108"/>
            <p:cNvSpPr>
              <a:spLocks noChangeArrowheads="1"/>
            </p:cNvSpPr>
            <p:nvPr/>
          </p:nvSpPr>
          <p:spPr bwMode="auto">
            <a:xfrm>
              <a:off x="3665" y="2752"/>
              <a:ext cx="44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dirty="0">
                  <a:solidFill>
                    <a:srgbClr val="000000"/>
                  </a:solidFill>
                  <a:latin typeface="Arial" panose="020B0604020202020204" pitchFamily="34" charset="0"/>
                  <a:cs typeface="Arial" panose="020B0604020202020204" pitchFamily="34" charset="0"/>
                </a:rPr>
                <a:t>70 Years</a:t>
              </a:r>
            </a:p>
          </p:txBody>
        </p:sp>
        <p:sp>
          <p:nvSpPr>
            <p:cNvPr id="133151" name="Rectangle 109"/>
            <p:cNvSpPr>
              <a:spLocks noChangeArrowheads="1"/>
            </p:cNvSpPr>
            <p:nvPr/>
          </p:nvSpPr>
          <p:spPr bwMode="auto">
            <a:xfrm>
              <a:off x="3695" y="2864"/>
              <a:ext cx="39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dirty="0">
                  <a:solidFill>
                    <a:srgbClr val="000000"/>
                  </a:solidFill>
                  <a:latin typeface="Arial" panose="020B0604020202020204" pitchFamily="34" charset="0"/>
                  <a:cs typeface="Arial" panose="020B0604020202020204" pitchFamily="34" charset="0"/>
                </a:rPr>
                <a:t>3 Treks</a:t>
              </a:r>
            </a:p>
          </p:txBody>
        </p:sp>
        <p:sp>
          <p:nvSpPr>
            <p:cNvPr id="133152" name="Rectangle 110"/>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1000" b="1" dirty="0">
                <a:solidFill>
                  <a:srgbClr val="000000"/>
                </a:solidFill>
                <a:latin typeface="Arial" panose="020B0604020202020204" pitchFamily="34" charset="0"/>
                <a:cs typeface="Arial" panose="020B0604020202020204" pitchFamily="34" charset="0"/>
              </a:endParaRPr>
            </a:p>
          </p:txBody>
        </p:sp>
        <p:sp>
          <p:nvSpPr>
            <p:cNvPr id="133153" name="Rectangle 111"/>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54" name="Rectangle 112"/>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55" name="Rectangle 113"/>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800" b="1" dirty="0">
                <a:solidFill>
                  <a:srgbClr val="000000"/>
                </a:solidFill>
                <a:latin typeface="Arial" panose="020B0604020202020204" pitchFamily="34" charset="0"/>
                <a:cs typeface="Arial" panose="020B0604020202020204" pitchFamily="34" charset="0"/>
              </a:endParaRPr>
            </a:p>
          </p:txBody>
        </p:sp>
      </p:grpSp>
      <p:sp>
        <p:nvSpPr>
          <p:cNvPr id="133134" name="Text Box 11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76276" name="Rectangle 116"/>
          <p:cNvSpPr>
            <a:spLocks noChangeArrowheads="1"/>
          </p:cNvSpPr>
          <p:nvPr/>
        </p:nvSpPr>
        <p:spPr bwMode="auto">
          <a:xfrm>
            <a:off x="2270125" y="1252538"/>
            <a:ext cx="3129061"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eaLnBrk="0" hangingPunct="0">
              <a:defRPr/>
            </a:pPr>
            <a:r>
              <a:rPr lang="ar-JO" sz="4400" b="1" dirty="0">
                <a:solidFill>
                  <a:srgbClr val="F8131B"/>
                </a:solidFill>
                <a:latin typeface="Arial" panose="020B0604020202020204" pitchFamily="34" charset="0"/>
                <a:cs typeface="Arial" panose="020B0604020202020204" pitchFamily="34" charset="0"/>
              </a:rPr>
              <a:t>3 رحلات رجوع</a:t>
            </a:r>
            <a:endParaRPr lang="en-US" sz="4400" b="1" dirty="0">
              <a:solidFill>
                <a:srgbClr val="F8131B"/>
              </a:solidFill>
              <a:latin typeface="Arial" panose="020B0604020202020204" pitchFamily="34" charset="0"/>
              <a:cs typeface="Arial" panose="020B0604020202020204" pitchFamily="34" charset="0"/>
            </a:endParaRPr>
          </a:p>
        </p:txBody>
      </p:sp>
      <p:sp>
        <p:nvSpPr>
          <p:cNvPr id="476277" name="Rectangle 117"/>
          <p:cNvSpPr>
            <a:spLocks noChangeArrowheads="1"/>
          </p:cNvSpPr>
          <p:nvPr/>
        </p:nvSpPr>
        <p:spPr bwMode="auto">
          <a:xfrm>
            <a:off x="8130235" y="6542802"/>
            <a:ext cx="325730" cy="246221"/>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62</a:t>
            </a:r>
          </a:p>
        </p:txBody>
      </p:sp>
      <p:sp>
        <p:nvSpPr>
          <p:cNvPr id="133137" name="Text Box 118"/>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dirty="0">
                <a:solidFill>
                  <a:srgbClr val="FFFFFF"/>
                </a:solidFill>
                <a:latin typeface="Arial" panose="020B0604020202020204" pitchFamily="34" charset="0"/>
                <a:cs typeface="Arial" panose="020B0604020202020204" pitchFamily="34" charset="0"/>
              </a:rPr>
              <a:t>Handbook pg. 37-38</a:t>
            </a:r>
          </a:p>
        </p:txBody>
      </p:sp>
      <p:grpSp>
        <p:nvGrpSpPr>
          <p:cNvPr id="133138" name="Group 41"/>
          <p:cNvGrpSpPr>
            <a:grpSpLocks/>
          </p:cNvGrpSpPr>
          <p:nvPr/>
        </p:nvGrpSpPr>
        <p:grpSpPr bwMode="auto">
          <a:xfrm>
            <a:off x="519113" y="117475"/>
            <a:ext cx="854075" cy="1720850"/>
            <a:chOff x="519113" y="312738"/>
            <a:chExt cx="854075" cy="1910769"/>
          </a:xfrm>
        </p:grpSpPr>
        <p:sp>
          <p:nvSpPr>
            <p:cNvPr id="43" name="Rectangle 4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b="1" dirty="0">
                  <a:solidFill>
                    <a:srgbClr val="FFFF00"/>
                  </a:solidFill>
                  <a:latin typeface="Arial" panose="020B0604020202020204" pitchFamily="34" charset="0"/>
                  <a:cs typeface="Arial" panose="020B0604020202020204" pitchFamily="34" charset="0"/>
                </a:rPr>
                <a:t>7</a:t>
              </a:r>
              <a:endParaRPr lang="en-US" sz="2800" b="1" dirty="0">
                <a:solidFill>
                  <a:srgbClr val="00DFCA"/>
                </a:solidFill>
                <a:latin typeface="Arial" panose="020B0604020202020204" pitchFamily="34" charset="0"/>
                <a:cs typeface="Arial" panose="020B0604020202020204" pitchFamily="34" charset="0"/>
              </a:endParaRPr>
            </a:p>
          </p:txBody>
        </p:sp>
        <p:sp>
          <p:nvSpPr>
            <p:cNvPr id="4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919666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476276"/>
                                        </p:tgtEl>
                                        <p:attrNameLst>
                                          <p:attrName>style.visibility</p:attrName>
                                        </p:attrNameLst>
                                      </p:cBhvr>
                                      <p:to>
                                        <p:strVal val="visible"/>
                                      </p:to>
                                    </p:set>
                                    <p:anim calcmode="lin" valueType="num">
                                      <p:cBhvr additive="base">
                                        <p:cTn id="7" dur="500" fill="hold"/>
                                        <p:tgtEl>
                                          <p:spTgt spid="476276"/>
                                        </p:tgtEl>
                                        <p:attrNameLst>
                                          <p:attrName>ppt_x</p:attrName>
                                        </p:attrNameLst>
                                      </p:cBhvr>
                                      <p:tavLst>
                                        <p:tav tm="0">
                                          <p:val>
                                            <p:strVal val="1+#ppt_w/2"/>
                                          </p:val>
                                        </p:tav>
                                        <p:tav tm="100000">
                                          <p:val>
                                            <p:strVal val="#ppt_x"/>
                                          </p:val>
                                        </p:tav>
                                      </p:tavLst>
                                    </p:anim>
                                    <p:anim calcmode="lin" valueType="num">
                                      <p:cBhvr additive="base">
                                        <p:cTn id="8" dur="500" fill="hold"/>
                                        <p:tgtEl>
                                          <p:spTgt spid="4762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par>
                          <p:cTn id="13" fill="hold" nodeType="afterGroup">
                            <p:stCondLst>
                              <p:cond delay="1000"/>
                            </p:stCondLst>
                            <p:childTnLst>
                              <p:par>
                                <p:cTn id="14" presetID="22" presetClass="entr" presetSubtype="2" fill="hold" nodeType="afterEffect">
                                  <p:stCondLst>
                                    <p:cond delay="1000"/>
                                  </p:stCondLst>
                                  <p:childTnLst>
                                    <p:set>
                                      <p:cBhvr>
                                        <p:cTn id="15" dur="1" fill="hold">
                                          <p:stCondLst>
                                            <p:cond delay="0"/>
                                          </p:stCondLst>
                                        </p:cTn>
                                        <p:tgtEl>
                                          <p:spTgt spid="476194"/>
                                        </p:tgtEl>
                                        <p:attrNameLst>
                                          <p:attrName>style.visibility</p:attrName>
                                        </p:attrNameLst>
                                      </p:cBhvr>
                                      <p:to>
                                        <p:strVal val="visible"/>
                                      </p:to>
                                    </p:set>
                                    <p:animEffect transition="in" filter="wipe(right)">
                                      <p:cBhvr>
                                        <p:cTn id="16" dur="500"/>
                                        <p:tgtEl>
                                          <p:spTgt spid="476194"/>
                                        </p:tgtEl>
                                      </p:cBhvr>
                                    </p:animEffect>
                                  </p:childTnLst>
                                </p:cTn>
                              </p:par>
                            </p:childTnLst>
                          </p:cTn>
                        </p:par>
                        <p:par>
                          <p:cTn id="17" fill="hold" nodeType="afterGroup">
                            <p:stCondLst>
                              <p:cond delay="2500"/>
                            </p:stCondLst>
                            <p:childTnLst>
                              <p:par>
                                <p:cTn id="18" presetID="22" presetClass="entr" presetSubtype="2" fill="hold" nodeType="afterEffect">
                                  <p:stCondLst>
                                    <p:cond delay="1000"/>
                                  </p:stCondLst>
                                  <p:childTnLst>
                                    <p:set>
                                      <p:cBhvr>
                                        <p:cTn id="19" dur="1" fill="hold">
                                          <p:stCondLst>
                                            <p:cond delay="0"/>
                                          </p:stCondLst>
                                        </p:cTn>
                                        <p:tgtEl>
                                          <p:spTgt spid="476195"/>
                                        </p:tgtEl>
                                        <p:attrNameLst>
                                          <p:attrName>style.visibility</p:attrName>
                                        </p:attrNameLst>
                                      </p:cBhvr>
                                      <p:to>
                                        <p:strVal val="visible"/>
                                      </p:to>
                                    </p:set>
                                    <p:animEffect transition="in" filter="wipe(right)">
                                      <p:cBhvr>
                                        <p:cTn id="20" dur="500"/>
                                        <p:tgtEl>
                                          <p:spTgt spid="47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276"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477187"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135171" name="Rectangle 4"/>
          <p:cNvSpPr>
            <a:spLocks noChangeArrowheads="1"/>
          </p:cNvSpPr>
          <p:nvPr/>
        </p:nvSpPr>
        <p:spPr bwMode="auto">
          <a:xfrm>
            <a:off x="3084512" y="996950"/>
            <a:ext cx="1630363"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2000" b="1" dirty="0">
                <a:solidFill>
                  <a:srgbClr val="790015"/>
                </a:solidFill>
                <a:latin typeface="Arial" panose="020B0604020202020204" pitchFamily="34" charset="0"/>
                <a:cs typeface="Arial" panose="020B0604020202020204" pitchFamily="34" charset="0"/>
              </a:rPr>
              <a:t>السبي</a:t>
            </a:r>
            <a:endParaRPr lang="en-US" sz="2000" b="1" dirty="0">
              <a:solidFill>
                <a:srgbClr val="790015"/>
              </a:solidFill>
              <a:latin typeface="Arial" panose="020B0604020202020204" pitchFamily="34" charset="0"/>
              <a:cs typeface="Arial" panose="020B0604020202020204" pitchFamily="34" charset="0"/>
            </a:endParaRPr>
          </a:p>
        </p:txBody>
      </p:sp>
      <p:sp>
        <p:nvSpPr>
          <p:cNvPr id="135172" name="Rectangle 5"/>
          <p:cNvSpPr>
            <a:spLocks noChangeArrowheads="1"/>
          </p:cNvSpPr>
          <p:nvPr/>
        </p:nvSpPr>
        <p:spPr bwMode="auto">
          <a:xfrm>
            <a:off x="3630613" y="1828800"/>
            <a:ext cx="2012957"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2800" b="1" dirty="0">
                <a:solidFill>
                  <a:srgbClr val="1A0004"/>
                </a:solidFill>
                <a:latin typeface="Arial" panose="020B0604020202020204" pitchFamily="34" charset="0"/>
                <a:cs typeface="Arial" panose="020B0604020202020204" pitchFamily="34" charset="0"/>
              </a:rPr>
              <a:t>70 سنة</a:t>
            </a:r>
            <a:endParaRPr lang="en-US" sz="2800" b="1" dirty="0">
              <a:solidFill>
                <a:srgbClr val="1A0004"/>
              </a:solidFill>
              <a:latin typeface="Arial" panose="020B0604020202020204" pitchFamily="34" charset="0"/>
              <a:cs typeface="Arial" panose="020B0604020202020204" pitchFamily="34" charset="0"/>
            </a:endParaRPr>
          </a:p>
        </p:txBody>
      </p:sp>
      <p:sp>
        <p:nvSpPr>
          <p:cNvPr id="135173" name="Rectangle 6"/>
          <p:cNvSpPr>
            <a:spLocks noChangeArrowheads="1"/>
          </p:cNvSpPr>
          <p:nvPr/>
        </p:nvSpPr>
        <p:spPr bwMode="auto">
          <a:xfrm>
            <a:off x="3706813" y="2270125"/>
            <a:ext cx="1936757"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2800" b="1" dirty="0">
                <a:solidFill>
                  <a:srgbClr val="1A0004"/>
                </a:solidFill>
                <a:latin typeface="Arial" panose="020B0604020202020204" pitchFamily="34" charset="0"/>
                <a:cs typeface="Arial" panose="020B0604020202020204" pitchFamily="34" charset="0"/>
              </a:rPr>
              <a:t>3 رحلات</a:t>
            </a:r>
            <a:endParaRPr lang="en-US" sz="2800" b="1" dirty="0">
              <a:solidFill>
                <a:srgbClr val="1A0004"/>
              </a:solidFill>
              <a:latin typeface="Arial" panose="020B0604020202020204" pitchFamily="34" charset="0"/>
              <a:cs typeface="Arial" panose="020B0604020202020204" pitchFamily="34" charset="0"/>
            </a:endParaRPr>
          </a:p>
        </p:txBody>
      </p:sp>
      <p:sp>
        <p:nvSpPr>
          <p:cNvPr id="477191" name="Rectangle 7"/>
          <p:cNvSpPr>
            <a:spLocks noChangeArrowheads="1"/>
          </p:cNvSpPr>
          <p:nvPr/>
        </p:nvSpPr>
        <p:spPr bwMode="auto">
          <a:xfrm>
            <a:off x="3221038" y="2768600"/>
            <a:ext cx="2293897"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ar-JO" b="1" dirty="0">
                <a:solidFill>
                  <a:srgbClr val="790015"/>
                </a:solidFill>
                <a:latin typeface="Arial" panose="020B0604020202020204" pitchFamily="34" charset="0"/>
                <a:cs typeface="Arial" panose="020B0604020202020204" pitchFamily="34" charset="0"/>
              </a:rPr>
              <a:t>100 سنة / 50000</a:t>
            </a:r>
            <a:endParaRPr lang="en-US" b="1" dirty="0">
              <a:solidFill>
                <a:srgbClr val="790015"/>
              </a:solidFill>
              <a:latin typeface="Arial" panose="020B0604020202020204" pitchFamily="34" charset="0"/>
              <a:cs typeface="Arial" panose="020B0604020202020204" pitchFamily="34" charset="0"/>
            </a:endParaRPr>
          </a:p>
        </p:txBody>
      </p:sp>
      <p:sp>
        <p:nvSpPr>
          <p:cNvPr id="135175"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176"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177"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178"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179"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180"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181"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182"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477220" name="Rectangle 36"/>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35184" name="Text Box 37"/>
          <p:cNvSpPr txBox="1">
            <a:spLocks noChangeArrowheads="1"/>
          </p:cNvSpPr>
          <p:nvPr/>
        </p:nvSpPr>
        <p:spPr bwMode="auto">
          <a:xfrm>
            <a:off x="1765300" y="-22225"/>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r>
              <a:rPr lang="ar-JO" sz="1600" b="1" dirty="0">
                <a:solidFill>
                  <a:srgbClr val="FFFFFF"/>
                </a:solidFill>
                <a:latin typeface="Arial" panose="020B0604020202020204" pitchFamily="34" charset="0"/>
                <a:cs typeface="Arial" panose="020B0604020202020204" pitchFamily="34" charset="0"/>
              </a:rPr>
              <a:t>عزرا 1 إلى 2 </a:t>
            </a:r>
            <a:endParaRPr lang="en-US" sz="1600" b="1" dirty="0">
              <a:solidFill>
                <a:srgbClr val="FFFFFF"/>
              </a:solidFill>
              <a:latin typeface="Arial" panose="020B0604020202020204" pitchFamily="34" charset="0"/>
              <a:cs typeface="Arial" panose="020B0604020202020204" pitchFamily="34" charset="0"/>
            </a:endParaRPr>
          </a:p>
        </p:txBody>
      </p:sp>
      <p:grpSp>
        <p:nvGrpSpPr>
          <p:cNvPr id="135185" name="Group 113"/>
          <p:cNvGrpSpPr>
            <a:grpSpLocks/>
          </p:cNvGrpSpPr>
          <p:nvPr/>
        </p:nvGrpSpPr>
        <p:grpSpPr bwMode="auto">
          <a:xfrm>
            <a:off x="7943850" y="3435350"/>
            <a:ext cx="1195388" cy="1098550"/>
            <a:chOff x="3544" y="2589"/>
            <a:chExt cx="753" cy="692"/>
          </a:xfrm>
        </p:grpSpPr>
        <p:sp>
          <p:nvSpPr>
            <p:cNvPr id="135197" name="Freeform 1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198" name="Freeform 1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199" name="AutoShape 11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200" name="Rectangle 1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201" name="Line 1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202" name="Line 1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203" name="Rectangle 120"/>
            <p:cNvSpPr>
              <a:spLocks noChangeArrowheads="1"/>
            </p:cNvSpPr>
            <p:nvPr/>
          </p:nvSpPr>
          <p:spPr bwMode="auto">
            <a:xfrm>
              <a:off x="3544" y="2589"/>
              <a:ext cx="62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900" b="1" dirty="0">
                  <a:solidFill>
                    <a:srgbClr val="000000"/>
                  </a:solidFill>
                  <a:latin typeface="Arial" panose="020B0604020202020204" pitchFamily="34" charset="0"/>
                  <a:cs typeface="Arial" panose="020B0604020202020204" pitchFamily="34" charset="0"/>
                </a:rPr>
                <a:t>السبي</a:t>
              </a:r>
              <a:endParaRPr lang="en-US" sz="900" b="1" dirty="0">
                <a:solidFill>
                  <a:srgbClr val="000000"/>
                </a:solidFill>
                <a:latin typeface="Arial" panose="020B0604020202020204" pitchFamily="34" charset="0"/>
                <a:cs typeface="Arial" panose="020B0604020202020204" pitchFamily="34" charset="0"/>
              </a:endParaRPr>
            </a:p>
          </p:txBody>
        </p:sp>
        <p:sp>
          <p:nvSpPr>
            <p:cNvPr id="135204" name="Line 1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205" name="Line 1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206" name="Rectangle 123"/>
            <p:cNvSpPr>
              <a:spLocks noChangeArrowheads="1"/>
            </p:cNvSpPr>
            <p:nvPr/>
          </p:nvSpPr>
          <p:spPr bwMode="auto">
            <a:xfrm>
              <a:off x="3665" y="2752"/>
              <a:ext cx="500"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1000" b="1" dirty="0">
                  <a:solidFill>
                    <a:srgbClr val="000000"/>
                  </a:solidFill>
                  <a:latin typeface="Arial" panose="020B0604020202020204" pitchFamily="34" charset="0"/>
                  <a:cs typeface="Arial" panose="020B0604020202020204" pitchFamily="34" charset="0"/>
                </a:rPr>
                <a:t>70 سنة</a:t>
              </a:r>
              <a:endParaRPr lang="en-US" sz="1000" b="1" dirty="0">
                <a:solidFill>
                  <a:srgbClr val="000000"/>
                </a:solidFill>
                <a:latin typeface="Arial" panose="020B0604020202020204" pitchFamily="34" charset="0"/>
                <a:cs typeface="Arial" panose="020B0604020202020204" pitchFamily="34" charset="0"/>
              </a:endParaRPr>
            </a:p>
          </p:txBody>
        </p:sp>
        <p:sp>
          <p:nvSpPr>
            <p:cNvPr id="135207" name="Rectangle 124"/>
            <p:cNvSpPr>
              <a:spLocks noChangeArrowheads="1"/>
            </p:cNvSpPr>
            <p:nvPr/>
          </p:nvSpPr>
          <p:spPr bwMode="auto">
            <a:xfrm>
              <a:off x="3695" y="2864"/>
              <a:ext cx="51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1000" b="1" dirty="0">
                  <a:solidFill>
                    <a:srgbClr val="000000"/>
                  </a:solidFill>
                  <a:latin typeface="Arial" panose="020B0604020202020204" pitchFamily="34" charset="0"/>
                  <a:cs typeface="Arial" panose="020B0604020202020204" pitchFamily="34" charset="0"/>
                </a:rPr>
                <a:t>3 رحلات</a:t>
              </a:r>
              <a:endParaRPr lang="en-US" sz="1000" b="1" dirty="0">
                <a:solidFill>
                  <a:srgbClr val="000000"/>
                </a:solidFill>
                <a:latin typeface="Arial" panose="020B0604020202020204" pitchFamily="34" charset="0"/>
                <a:cs typeface="Arial" panose="020B0604020202020204" pitchFamily="34" charset="0"/>
              </a:endParaRPr>
            </a:p>
          </p:txBody>
        </p:sp>
        <p:sp>
          <p:nvSpPr>
            <p:cNvPr id="135208" name="Rectangle 12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1000" b="1" dirty="0">
                <a:solidFill>
                  <a:srgbClr val="000000"/>
                </a:solidFill>
                <a:latin typeface="Arial" panose="020B0604020202020204" pitchFamily="34" charset="0"/>
                <a:cs typeface="Arial" panose="020B0604020202020204" pitchFamily="34" charset="0"/>
              </a:endParaRPr>
            </a:p>
          </p:txBody>
        </p:sp>
        <p:sp>
          <p:nvSpPr>
            <p:cNvPr id="135209" name="Rectangle 1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210" name="Rectangle 12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211" name="Rectangle 128"/>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eaLnBrk="0" hangingPunct="0"/>
              <a:r>
                <a:rPr lang="ar-JO" sz="800" b="1" dirty="0">
                  <a:solidFill>
                    <a:srgbClr val="000000"/>
                  </a:solidFill>
                  <a:latin typeface="Arial" panose="020B0604020202020204" pitchFamily="34" charset="0"/>
                  <a:cs typeface="Arial" panose="020B0604020202020204" pitchFamily="34" charset="0"/>
                </a:rPr>
                <a:t>100 سنة/50000</a:t>
              </a:r>
              <a:endParaRPr lang="en-US" sz="800" b="1" dirty="0">
                <a:solidFill>
                  <a:srgbClr val="000000"/>
                </a:solidFill>
                <a:latin typeface="Arial" panose="020B0604020202020204" pitchFamily="34" charset="0"/>
                <a:cs typeface="Arial" panose="020B0604020202020204" pitchFamily="34" charset="0"/>
              </a:endParaRPr>
            </a:p>
          </p:txBody>
        </p:sp>
      </p:grpSp>
      <p:sp>
        <p:nvSpPr>
          <p:cNvPr id="135186" name="Text Box 12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77331" name="Rectangle 147"/>
          <p:cNvSpPr>
            <a:spLocks noChangeArrowheads="1"/>
          </p:cNvSpPr>
          <p:nvPr/>
        </p:nvSpPr>
        <p:spPr bwMode="auto">
          <a:xfrm>
            <a:off x="8130235" y="6542802"/>
            <a:ext cx="325730" cy="246221"/>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63</a:t>
            </a:r>
          </a:p>
        </p:txBody>
      </p:sp>
      <p:sp>
        <p:nvSpPr>
          <p:cNvPr id="135188" name="Text Box 148"/>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dirty="0">
                <a:solidFill>
                  <a:srgbClr val="FFFFFF"/>
                </a:solidFill>
                <a:latin typeface="Arial" panose="020B0604020202020204" pitchFamily="34" charset="0"/>
                <a:cs typeface="Arial" panose="020B0604020202020204" pitchFamily="34" charset="0"/>
              </a:rPr>
              <a:t>Handbook pg. 37-38</a:t>
            </a:r>
          </a:p>
        </p:txBody>
      </p:sp>
      <p:grpSp>
        <p:nvGrpSpPr>
          <p:cNvPr id="135189" name="Group 153"/>
          <p:cNvGrpSpPr>
            <a:grpSpLocks/>
          </p:cNvGrpSpPr>
          <p:nvPr/>
        </p:nvGrpSpPr>
        <p:grpSpPr bwMode="auto">
          <a:xfrm>
            <a:off x="889000" y="2374900"/>
            <a:ext cx="1933575" cy="1905000"/>
            <a:chOff x="560" y="1496"/>
            <a:chExt cx="1218" cy="1200"/>
          </a:xfrm>
        </p:grpSpPr>
        <p:sp>
          <p:nvSpPr>
            <p:cNvPr id="477338" name="Oval 154"/>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135195" name="Freeform 155"/>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477340" name="Rectangle 156"/>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b="1" dirty="0">
                  <a:solidFill>
                    <a:srgbClr val="FFD34A"/>
                  </a:solidFill>
                  <a:latin typeface="Arial" panose="020B0604020202020204" pitchFamily="34" charset="0"/>
                  <a:cs typeface="Arial" panose="020B0604020202020204" pitchFamily="34" charset="0"/>
                </a:rPr>
                <a:t>A R </a:t>
              </a:r>
              <a:r>
                <a:rPr lang="en-US" sz="6000" b="1" dirty="0">
                  <a:solidFill>
                    <a:srgbClr val="51DC00"/>
                  </a:solidFill>
                  <a:latin typeface="Arial" panose="020B0604020202020204" pitchFamily="34" charset="0"/>
                  <a:cs typeface="Arial" panose="020B0604020202020204" pitchFamily="34" charset="0"/>
                </a:rPr>
                <a:t>C</a:t>
              </a:r>
            </a:p>
          </p:txBody>
        </p:sp>
      </p:grpSp>
      <p:grpSp>
        <p:nvGrpSpPr>
          <p:cNvPr id="135190" name="Group 157"/>
          <p:cNvGrpSpPr>
            <a:grpSpLocks/>
          </p:cNvGrpSpPr>
          <p:nvPr/>
        </p:nvGrpSpPr>
        <p:grpSpPr bwMode="auto">
          <a:xfrm>
            <a:off x="519113" y="312738"/>
            <a:ext cx="939800" cy="1720850"/>
            <a:chOff x="327" y="161"/>
            <a:chExt cx="592" cy="1084"/>
          </a:xfrm>
        </p:grpSpPr>
        <p:sp>
          <p:nvSpPr>
            <p:cNvPr id="477342" name="Rectangle 158"/>
            <p:cNvSpPr>
              <a:spLocks noChangeArrowheads="1"/>
            </p:cNvSpPr>
            <p:nvPr/>
          </p:nvSpPr>
          <p:spPr bwMode="auto">
            <a:xfrm>
              <a:off x="327" y="161"/>
              <a:ext cx="592"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r>
                <a:rPr lang="en-US" sz="10600" b="1" dirty="0">
                  <a:solidFill>
                    <a:srgbClr val="FFFF00"/>
                  </a:solidFill>
                  <a:latin typeface="Arial" panose="020B0604020202020204" pitchFamily="34" charset="0"/>
                  <a:cs typeface="Arial" panose="020B0604020202020204" pitchFamily="34" charset="0"/>
                </a:rPr>
                <a:t>7</a:t>
              </a:r>
              <a:endParaRPr lang="en-US" sz="2800" b="1" dirty="0">
                <a:solidFill>
                  <a:srgbClr val="00DFCA"/>
                </a:solidFill>
                <a:latin typeface="Arial" panose="020B0604020202020204" pitchFamily="34" charset="0"/>
                <a:cs typeface="Arial" panose="020B0604020202020204" pitchFamily="34" charset="0"/>
              </a:endParaRPr>
            </a:p>
          </p:txBody>
        </p:sp>
        <p:sp>
          <p:nvSpPr>
            <p:cNvPr id="477343" name="Line 159"/>
            <p:cNvSpPr>
              <a:spLocks noChangeShapeType="1"/>
            </p:cNvSpPr>
            <p:nvPr/>
          </p:nvSpPr>
          <p:spPr bwMode="auto">
            <a:xfrm flipV="1">
              <a:off x="516" y="691"/>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grpSp>
      <p:sp>
        <p:nvSpPr>
          <p:cNvPr id="477344" name="Oval 160"/>
          <p:cNvSpPr>
            <a:spLocks noChangeArrowheads="1"/>
          </p:cNvSpPr>
          <p:nvPr/>
        </p:nvSpPr>
        <p:spPr bwMode="auto">
          <a:xfrm>
            <a:off x="3063875" y="2662238"/>
            <a:ext cx="31321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36787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77191"/>
                                        </p:tgtEl>
                                        <p:attrNameLst>
                                          <p:attrName>style.visibility</p:attrName>
                                        </p:attrNameLst>
                                      </p:cBhvr>
                                      <p:to>
                                        <p:strVal val="visible"/>
                                      </p:to>
                                    </p:set>
                                    <p:anim calcmode="lin" valueType="num">
                                      <p:cBhvr>
                                        <p:cTn id="7" dur="500" fill="hold"/>
                                        <p:tgtEl>
                                          <p:spTgt spid="477191"/>
                                        </p:tgtEl>
                                        <p:attrNameLst>
                                          <p:attrName>ppt_x</p:attrName>
                                        </p:attrNameLst>
                                      </p:cBhvr>
                                      <p:tavLst>
                                        <p:tav tm="0">
                                          <p:val>
                                            <p:strVal val="#ppt_x-#ppt_w/2"/>
                                          </p:val>
                                        </p:tav>
                                        <p:tav tm="100000">
                                          <p:val>
                                            <p:strVal val="#ppt_x"/>
                                          </p:val>
                                        </p:tav>
                                      </p:tavLst>
                                    </p:anim>
                                    <p:anim calcmode="lin" valueType="num">
                                      <p:cBhvr>
                                        <p:cTn id="8" dur="500" fill="hold"/>
                                        <p:tgtEl>
                                          <p:spTgt spid="477191"/>
                                        </p:tgtEl>
                                        <p:attrNameLst>
                                          <p:attrName>ppt_y</p:attrName>
                                        </p:attrNameLst>
                                      </p:cBhvr>
                                      <p:tavLst>
                                        <p:tav tm="0">
                                          <p:val>
                                            <p:strVal val="#ppt_y"/>
                                          </p:val>
                                        </p:tav>
                                        <p:tav tm="100000">
                                          <p:val>
                                            <p:strVal val="#ppt_y"/>
                                          </p:val>
                                        </p:tav>
                                      </p:tavLst>
                                    </p:anim>
                                    <p:anim calcmode="lin" valueType="num">
                                      <p:cBhvr>
                                        <p:cTn id="9" dur="500" fill="hold"/>
                                        <p:tgtEl>
                                          <p:spTgt spid="477191"/>
                                        </p:tgtEl>
                                        <p:attrNameLst>
                                          <p:attrName>ppt_w</p:attrName>
                                        </p:attrNameLst>
                                      </p:cBhvr>
                                      <p:tavLst>
                                        <p:tav tm="0">
                                          <p:val>
                                            <p:fltVal val="0"/>
                                          </p:val>
                                        </p:tav>
                                        <p:tav tm="100000">
                                          <p:val>
                                            <p:strVal val="#ppt_w"/>
                                          </p:val>
                                        </p:tav>
                                      </p:tavLst>
                                    </p:anim>
                                    <p:anim calcmode="lin" valueType="num">
                                      <p:cBhvr>
                                        <p:cTn id="10" dur="500" fill="hold"/>
                                        <p:tgtEl>
                                          <p:spTgt spid="47719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77344"/>
                                        </p:tgtEl>
                                        <p:attrNameLst>
                                          <p:attrName>style.visibility</p:attrName>
                                        </p:attrNameLst>
                                      </p:cBhvr>
                                      <p:to>
                                        <p:strVal val="visible"/>
                                      </p:to>
                                    </p:set>
                                    <p:animEffect transition="in" filter="fade">
                                      <p:cBhvr>
                                        <p:cTn id="14" dur="1000"/>
                                        <p:tgtEl>
                                          <p:spTgt spid="477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91" grpId="0" autoUpdateAnimBg="0"/>
      <p:bldP spid="47734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pic>
        <p:nvPicPr>
          <p:cNvPr id="137218"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538" y="5651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37219" name="Rectangle 19"/>
          <p:cNvSpPr>
            <a:spLocks noChangeArrowheads="1"/>
          </p:cNvSpPr>
          <p:nvPr/>
        </p:nvSpPr>
        <p:spPr bwMode="auto">
          <a:xfrm>
            <a:off x="604838" y="558800"/>
            <a:ext cx="7956550" cy="5740400"/>
          </a:xfrm>
          <a:prstGeom prst="rect">
            <a:avLst/>
          </a:prstGeom>
          <a:solidFill>
            <a:srgbClr val="022A9A">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2000" b="1" dirty="0">
              <a:solidFill>
                <a:srgbClr val="00DFCA"/>
              </a:solidFill>
              <a:latin typeface="Arial" panose="020B0604020202020204" pitchFamily="34" charset="0"/>
              <a:cs typeface="Arial" panose="020B0604020202020204" pitchFamily="34" charset="0"/>
            </a:endParaRPr>
          </a:p>
        </p:txBody>
      </p:sp>
      <p:sp>
        <p:nvSpPr>
          <p:cNvPr id="546833" name="Text Box 17"/>
          <p:cNvSpPr txBox="1">
            <a:spLocks noChangeArrowheads="1"/>
          </p:cNvSpPr>
          <p:nvPr/>
        </p:nvSpPr>
        <p:spPr bwMode="auto">
          <a:xfrm>
            <a:off x="1252538" y="930275"/>
            <a:ext cx="7059612" cy="914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eaLnBrk="0" hangingPunct="0">
              <a:spcBef>
                <a:spcPct val="50000"/>
              </a:spcBef>
              <a:defRPr/>
            </a:pPr>
            <a:r>
              <a:rPr lang="ar-JO" sz="5400" b="1" dirty="0">
                <a:solidFill>
                  <a:srgbClr val="25F7FA"/>
                </a:solidFill>
                <a:latin typeface="Arial" panose="020B0604020202020204" pitchFamily="34" charset="0"/>
                <a:cs typeface="Arial" panose="020B0604020202020204" pitchFamily="34" charset="0"/>
              </a:rPr>
              <a:t>50000 عائد</a:t>
            </a:r>
            <a:endParaRPr lang="en-US" sz="5400" b="1" dirty="0">
              <a:solidFill>
                <a:srgbClr val="25F7FA"/>
              </a:solidFill>
              <a:latin typeface="Arial" panose="020B0604020202020204" pitchFamily="34" charset="0"/>
              <a:cs typeface="Arial" panose="020B0604020202020204" pitchFamily="34" charset="0"/>
            </a:endParaRPr>
          </a:p>
        </p:txBody>
      </p:sp>
      <p:sp>
        <p:nvSpPr>
          <p:cNvPr id="546834" name="Text Box 18"/>
          <p:cNvSpPr txBox="1">
            <a:spLocks noChangeArrowheads="1"/>
          </p:cNvSpPr>
          <p:nvPr/>
        </p:nvSpPr>
        <p:spPr bwMode="auto">
          <a:xfrm>
            <a:off x="1333500" y="2235200"/>
            <a:ext cx="6477000" cy="258532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eaLnBrk="0" hangingPunct="0">
              <a:spcBef>
                <a:spcPct val="50000"/>
              </a:spcBef>
              <a:defRPr/>
            </a:pPr>
            <a:r>
              <a:rPr lang="ar-JO" sz="5400" b="1" dirty="0">
                <a:solidFill>
                  <a:srgbClr val="FFFF00"/>
                </a:solidFill>
                <a:latin typeface="Arial" panose="020B0604020202020204" pitchFamily="34" charset="0"/>
                <a:cs typeface="Arial" panose="020B0604020202020204" pitchFamily="34" charset="0"/>
              </a:rPr>
              <a:t>لكن الكثيرين               ظلوا هناك               ل</a:t>
            </a:r>
            <a:r>
              <a:rPr lang="ar-JO" sz="5400" b="1" dirty="0">
                <a:solidFill>
                  <a:srgbClr val="92D050"/>
                </a:solidFill>
                <a:latin typeface="Arial" panose="020B0604020202020204" pitchFamily="34" charset="0"/>
                <a:cs typeface="Arial" panose="020B0604020202020204" pitchFamily="34" charset="0"/>
              </a:rPr>
              <a:t>تمويل</a:t>
            </a:r>
            <a:r>
              <a:rPr lang="ar-JO" sz="5400" b="1" dirty="0">
                <a:solidFill>
                  <a:srgbClr val="FFFF00"/>
                </a:solidFill>
                <a:latin typeface="Arial" panose="020B0604020202020204" pitchFamily="34" charset="0"/>
                <a:cs typeface="Arial" panose="020B0604020202020204" pitchFamily="34" charset="0"/>
              </a:rPr>
              <a:t> العودة</a:t>
            </a:r>
          </a:p>
        </p:txBody>
      </p:sp>
      <p:sp>
        <p:nvSpPr>
          <p:cNvPr id="546849"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37223" name="Text Box 3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1600" b="1" dirty="0">
              <a:solidFill>
                <a:srgbClr val="FFFFFF"/>
              </a:solidFill>
              <a:latin typeface="Arial" panose="020B0604020202020204" pitchFamily="34" charset="0"/>
              <a:cs typeface="Arial" panose="020B0604020202020204" pitchFamily="34" charset="0"/>
            </a:endParaRPr>
          </a:p>
        </p:txBody>
      </p:sp>
      <p:sp>
        <p:nvSpPr>
          <p:cNvPr id="137224" name="Freeform 83"/>
          <p:cNvSpPr>
            <a:spLocks/>
          </p:cNvSpPr>
          <p:nvPr/>
        </p:nvSpPr>
        <p:spPr bwMode="auto">
          <a:xfrm>
            <a:off x="8753475" y="3641725"/>
            <a:ext cx="204788"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7225" name="Freeform 84"/>
          <p:cNvSpPr>
            <a:spLocks/>
          </p:cNvSpPr>
          <p:nvPr/>
        </p:nvSpPr>
        <p:spPr bwMode="auto">
          <a:xfrm>
            <a:off x="8753475" y="3629025"/>
            <a:ext cx="204788"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7226" name="AutoShape 85"/>
          <p:cNvSpPr>
            <a:spLocks noChangeArrowheads="1"/>
          </p:cNvSpPr>
          <p:nvPr/>
        </p:nvSpPr>
        <p:spPr bwMode="auto">
          <a:xfrm>
            <a:off x="8024813" y="3448050"/>
            <a:ext cx="730250" cy="42068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7227" name="Rectangle 86"/>
          <p:cNvSpPr>
            <a:spLocks noChangeArrowheads="1"/>
          </p:cNvSpPr>
          <p:nvPr/>
        </p:nvSpPr>
        <p:spPr bwMode="auto">
          <a:xfrm>
            <a:off x="8023225" y="3627438"/>
            <a:ext cx="969963" cy="906462"/>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7228" name="Line 87"/>
          <p:cNvSpPr>
            <a:spLocks noChangeShapeType="1"/>
          </p:cNvSpPr>
          <p:nvPr/>
        </p:nvSpPr>
        <p:spPr bwMode="auto">
          <a:xfrm>
            <a:off x="8074025" y="38766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7229" name="Line 88"/>
          <p:cNvSpPr>
            <a:spLocks noChangeShapeType="1"/>
          </p:cNvSpPr>
          <p:nvPr/>
        </p:nvSpPr>
        <p:spPr bwMode="auto">
          <a:xfrm>
            <a:off x="8074025" y="40544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7230" name="Rectangle 89"/>
          <p:cNvSpPr>
            <a:spLocks noChangeArrowheads="1"/>
          </p:cNvSpPr>
          <p:nvPr/>
        </p:nvSpPr>
        <p:spPr bwMode="auto">
          <a:xfrm>
            <a:off x="7943850" y="3435350"/>
            <a:ext cx="77155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900" b="1" dirty="0">
                <a:solidFill>
                  <a:srgbClr val="000000"/>
                </a:solidFill>
                <a:latin typeface="Arial" panose="020B0604020202020204" pitchFamily="34" charset="0"/>
                <a:cs typeface="Arial" panose="020B0604020202020204" pitchFamily="34" charset="0"/>
              </a:rPr>
              <a:t>السبي</a:t>
            </a:r>
            <a:endParaRPr lang="en-US" sz="900" b="1" dirty="0">
              <a:solidFill>
                <a:srgbClr val="000000"/>
              </a:solidFill>
              <a:latin typeface="Arial" panose="020B0604020202020204" pitchFamily="34" charset="0"/>
              <a:cs typeface="Arial" panose="020B0604020202020204" pitchFamily="34" charset="0"/>
            </a:endParaRPr>
          </a:p>
        </p:txBody>
      </p:sp>
      <p:sp>
        <p:nvSpPr>
          <p:cNvPr id="137231" name="Line 90"/>
          <p:cNvSpPr>
            <a:spLocks noChangeShapeType="1"/>
          </p:cNvSpPr>
          <p:nvPr/>
        </p:nvSpPr>
        <p:spPr bwMode="auto">
          <a:xfrm>
            <a:off x="8074025" y="44481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7232" name="Line 91"/>
          <p:cNvSpPr>
            <a:spLocks noChangeShapeType="1"/>
          </p:cNvSpPr>
          <p:nvPr/>
        </p:nvSpPr>
        <p:spPr bwMode="auto">
          <a:xfrm>
            <a:off x="8074025" y="425132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7233" name="Rectangle 92"/>
          <p:cNvSpPr>
            <a:spLocks noChangeArrowheads="1"/>
          </p:cNvSpPr>
          <p:nvPr/>
        </p:nvSpPr>
        <p:spPr bwMode="auto">
          <a:xfrm>
            <a:off x="8135938" y="3694113"/>
            <a:ext cx="793780"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1000" b="1" dirty="0">
                <a:solidFill>
                  <a:srgbClr val="000000"/>
                </a:solidFill>
                <a:latin typeface="Arial" panose="020B0604020202020204" pitchFamily="34" charset="0"/>
                <a:cs typeface="Arial" panose="020B0604020202020204" pitchFamily="34" charset="0"/>
              </a:rPr>
              <a:t>70 سنة</a:t>
            </a:r>
            <a:endParaRPr lang="en-US" sz="1000" b="1" dirty="0">
              <a:solidFill>
                <a:srgbClr val="000000"/>
              </a:solidFill>
              <a:latin typeface="Arial" panose="020B0604020202020204" pitchFamily="34" charset="0"/>
              <a:cs typeface="Arial" panose="020B0604020202020204" pitchFamily="34" charset="0"/>
            </a:endParaRPr>
          </a:p>
        </p:txBody>
      </p:sp>
      <p:sp>
        <p:nvSpPr>
          <p:cNvPr id="137234" name="Rectangle 93"/>
          <p:cNvSpPr>
            <a:spLocks noChangeArrowheads="1"/>
          </p:cNvSpPr>
          <p:nvPr/>
        </p:nvSpPr>
        <p:spPr bwMode="auto">
          <a:xfrm>
            <a:off x="8183563" y="3871913"/>
            <a:ext cx="565860"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ar-JO" sz="1000" b="1" dirty="0">
                <a:solidFill>
                  <a:srgbClr val="000000"/>
                </a:solidFill>
                <a:latin typeface="Arial" panose="020B0604020202020204" pitchFamily="34" charset="0"/>
                <a:cs typeface="Arial" panose="020B0604020202020204" pitchFamily="34" charset="0"/>
              </a:rPr>
              <a:t>3 رحلات</a:t>
            </a:r>
            <a:endParaRPr lang="en-US" sz="1000" b="1" dirty="0">
              <a:solidFill>
                <a:srgbClr val="000000"/>
              </a:solidFill>
              <a:latin typeface="Arial" panose="020B0604020202020204" pitchFamily="34" charset="0"/>
              <a:cs typeface="Arial" panose="020B0604020202020204" pitchFamily="34" charset="0"/>
            </a:endParaRPr>
          </a:p>
        </p:txBody>
      </p:sp>
      <p:sp>
        <p:nvSpPr>
          <p:cNvPr id="137235" name="Rectangle 95"/>
          <p:cNvSpPr>
            <a:spLocks noChangeArrowheads="1"/>
          </p:cNvSpPr>
          <p:nvPr/>
        </p:nvSpPr>
        <p:spPr bwMode="auto">
          <a:xfrm>
            <a:off x="8147050" y="3605213"/>
            <a:ext cx="592138" cy="11112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7236" name="Rectangle 96"/>
          <p:cNvSpPr>
            <a:spLocks noChangeArrowheads="1"/>
          </p:cNvSpPr>
          <p:nvPr/>
        </p:nvSpPr>
        <p:spPr bwMode="auto">
          <a:xfrm>
            <a:off x="8054975" y="3603625"/>
            <a:ext cx="592138" cy="11112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7237" name="Rectangle 97"/>
          <p:cNvSpPr>
            <a:spLocks noChangeArrowheads="1"/>
          </p:cNvSpPr>
          <p:nvPr/>
        </p:nvSpPr>
        <p:spPr bwMode="auto">
          <a:xfrm>
            <a:off x="7978775" y="4098925"/>
            <a:ext cx="1160463"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eaLnBrk="0" hangingPunct="0"/>
            <a:r>
              <a:rPr lang="ar-JO" sz="800" b="1" dirty="0">
                <a:solidFill>
                  <a:srgbClr val="000000"/>
                </a:solidFill>
                <a:latin typeface="Arial" panose="020B0604020202020204" pitchFamily="34" charset="0"/>
                <a:cs typeface="Arial" panose="020B0604020202020204" pitchFamily="34" charset="0"/>
              </a:rPr>
              <a:t>100 سنة/50000</a:t>
            </a:r>
            <a:endParaRPr lang="en-US" sz="800" b="1" dirty="0">
              <a:solidFill>
                <a:srgbClr val="000000"/>
              </a:solidFill>
              <a:latin typeface="Arial" panose="020B0604020202020204" pitchFamily="34" charset="0"/>
              <a:cs typeface="Arial" panose="020B0604020202020204" pitchFamily="34" charset="0"/>
            </a:endParaRPr>
          </a:p>
        </p:txBody>
      </p:sp>
      <p:sp>
        <p:nvSpPr>
          <p:cNvPr id="137238"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46916" name="Rectangle 100"/>
          <p:cNvSpPr>
            <a:spLocks noChangeArrowheads="1"/>
          </p:cNvSpPr>
          <p:nvPr/>
        </p:nvSpPr>
        <p:spPr bwMode="auto">
          <a:xfrm>
            <a:off x="8120710" y="6539627"/>
            <a:ext cx="325730" cy="246221"/>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64</a:t>
            </a:r>
          </a:p>
        </p:txBody>
      </p:sp>
      <p:sp>
        <p:nvSpPr>
          <p:cNvPr id="137240" name="Text Box 101"/>
          <p:cNvSpPr txBox="1">
            <a:spLocks noChangeArrowheads="1"/>
          </p:cNvSpPr>
          <p:nvPr/>
        </p:nvSpPr>
        <p:spPr bwMode="auto">
          <a:xfrm>
            <a:off x="1765300" y="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r>
              <a:rPr lang="ar-JO" sz="1600" b="1" dirty="0">
                <a:solidFill>
                  <a:srgbClr val="FFFFFF"/>
                </a:solidFill>
                <a:latin typeface="Arial" panose="020B0604020202020204" pitchFamily="34" charset="0"/>
                <a:cs typeface="Arial" panose="020B0604020202020204" pitchFamily="34" charset="0"/>
              </a:rPr>
              <a:t>عزرا 1: 4</a:t>
            </a:r>
            <a:endParaRPr lang="en-US" sz="1600" b="1" dirty="0">
              <a:solidFill>
                <a:srgbClr val="FFFFFF"/>
              </a:solidFill>
              <a:latin typeface="Arial" panose="020B0604020202020204" pitchFamily="34" charset="0"/>
              <a:cs typeface="Arial" panose="020B0604020202020204" pitchFamily="34" charset="0"/>
            </a:endParaRPr>
          </a:p>
        </p:txBody>
      </p:sp>
      <p:sp>
        <p:nvSpPr>
          <p:cNvPr id="137241" name="Text Box 102"/>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dirty="0">
                <a:solidFill>
                  <a:srgbClr val="FFFFFF"/>
                </a:solidFill>
                <a:latin typeface="Arial" panose="020B0604020202020204" pitchFamily="34" charset="0"/>
                <a:cs typeface="Arial" panose="020B0604020202020204" pitchFamily="34" charset="0"/>
              </a:rPr>
              <a:t>Handbook pg. 37-38</a:t>
            </a:r>
          </a:p>
        </p:txBody>
      </p:sp>
      <p:sp>
        <p:nvSpPr>
          <p:cNvPr id="137242" name="Text Box 104"/>
          <p:cNvSpPr txBox="1">
            <a:spLocks noChangeArrowheads="1"/>
          </p:cNvSpPr>
          <p:nvPr/>
        </p:nvSpPr>
        <p:spPr bwMode="auto">
          <a:xfrm>
            <a:off x="8594725" y="64881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600" b="1" dirty="0">
                <a:solidFill>
                  <a:srgbClr val="FFFFFF"/>
                </a:solidFill>
                <a:latin typeface="Arial" panose="020B0604020202020204" pitchFamily="34" charset="0"/>
                <a:cs typeface="Arial" panose="020B0604020202020204" pitchFamily="34" charset="0"/>
              </a:rPr>
              <a:t>1</a:t>
            </a:r>
            <a:endParaRPr lang="en-US" sz="1600" b="1" dirty="0">
              <a:solidFill>
                <a:srgbClr val="FFA27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54750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6833"/>
                                        </p:tgtEl>
                                        <p:attrNameLst>
                                          <p:attrName>style.visibility</p:attrName>
                                        </p:attrNameLst>
                                      </p:cBhvr>
                                      <p:to>
                                        <p:strVal val="visible"/>
                                      </p:to>
                                    </p:set>
                                    <p:animEffect transition="in" filter="fade">
                                      <p:cBhvr>
                                        <p:cTn id="7" dur="1000"/>
                                        <p:tgtEl>
                                          <p:spTgt spid="5468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6834"/>
                                        </p:tgtEl>
                                        <p:attrNameLst>
                                          <p:attrName>style.visibility</p:attrName>
                                        </p:attrNameLst>
                                      </p:cBhvr>
                                      <p:to>
                                        <p:strVal val="visible"/>
                                      </p:to>
                                    </p:set>
                                    <p:animEffect transition="in" filter="fade">
                                      <p:cBhvr>
                                        <p:cTn id="12" dur="1000"/>
                                        <p:tgtEl>
                                          <p:spTgt spid="546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33" grpId="0" autoUpdateAnimBg="0"/>
      <p:bldP spid="546834"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545795"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139267" name="Rectangle 4"/>
          <p:cNvSpPr>
            <a:spLocks noChangeArrowheads="1"/>
          </p:cNvSpPr>
          <p:nvPr/>
        </p:nvSpPr>
        <p:spPr bwMode="auto">
          <a:xfrm>
            <a:off x="3084512" y="996950"/>
            <a:ext cx="1630363"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eaLnBrk="0" hangingPunct="0"/>
            <a:r>
              <a:rPr lang="ar-JO" sz="2000" b="1" dirty="0">
                <a:solidFill>
                  <a:srgbClr val="790015"/>
                </a:solidFill>
                <a:latin typeface="Arial" panose="020B0604020202020204" pitchFamily="34" charset="0"/>
                <a:cs typeface="Arial" panose="020B0604020202020204" pitchFamily="34" charset="0"/>
              </a:rPr>
              <a:t>السبي</a:t>
            </a:r>
            <a:endParaRPr lang="en-US" sz="2000" b="1" dirty="0">
              <a:solidFill>
                <a:srgbClr val="790015"/>
              </a:solidFill>
              <a:latin typeface="Arial" panose="020B0604020202020204" pitchFamily="34" charset="0"/>
              <a:cs typeface="Arial" panose="020B0604020202020204" pitchFamily="34" charset="0"/>
            </a:endParaRPr>
          </a:p>
        </p:txBody>
      </p:sp>
      <p:sp>
        <p:nvSpPr>
          <p:cNvPr id="139268" name="Rectangle 5"/>
          <p:cNvSpPr>
            <a:spLocks noChangeArrowheads="1"/>
          </p:cNvSpPr>
          <p:nvPr/>
        </p:nvSpPr>
        <p:spPr bwMode="auto">
          <a:xfrm>
            <a:off x="3630613" y="1812925"/>
            <a:ext cx="1941519"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2800" b="1" dirty="0">
                <a:solidFill>
                  <a:srgbClr val="1A0004"/>
                </a:solidFill>
                <a:latin typeface="Arial" panose="020B0604020202020204" pitchFamily="34" charset="0"/>
                <a:cs typeface="Arial" panose="020B0604020202020204" pitchFamily="34" charset="0"/>
              </a:rPr>
              <a:t>70 سنة</a:t>
            </a:r>
            <a:endParaRPr lang="en-US" sz="2800" b="1" dirty="0">
              <a:solidFill>
                <a:srgbClr val="1A0004"/>
              </a:solidFill>
              <a:latin typeface="Arial" panose="020B0604020202020204" pitchFamily="34" charset="0"/>
              <a:cs typeface="Arial" panose="020B0604020202020204" pitchFamily="34" charset="0"/>
            </a:endParaRPr>
          </a:p>
        </p:txBody>
      </p:sp>
      <p:sp>
        <p:nvSpPr>
          <p:cNvPr id="139269" name="Rectangle 6"/>
          <p:cNvSpPr>
            <a:spLocks noChangeArrowheads="1"/>
          </p:cNvSpPr>
          <p:nvPr/>
        </p:nvSpPr>
        <p:spPr bwMode="auto">
          <a:xfrm>
            <a:off x="3706813" y="2270125"/>
            <a:ext cx="1793881"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2800" b="1" dirty="0">
                <a:solidFill>
                  <a:srgbClr val="1A0004"/>
                </a:solidFill>
                <a:latin typeface="Arial" panose="020B0604020202020204" pitchFamily="34" charset="0"/>
                <a:cs typeface="Arial" panose="020B0604020202020204" pitchFamily="34" charset="0"/>
              </a:rPr>
              <a:t>3 رحلات</a:t>
            </a:r>
            <a:endParaRPr lang="en-US" sz="2800" b="1" dirty="0">
              <a:solidFill>
                <a:srgbClr val="1A0004"/>
              </a:solidFill>
              <a:latin typeface="Arial" panose="020B0604020202020204" pitchFamily="34" charset="0"/>
              <a:cs typeface="Arial" panose="020B0604020202020204" pitchFamily="34" charset="0"/>
            </a:endParaRPr>
          </a:p>
        </p:txBody>
      </p:sp>
      <p:sp>
        <p:nvSpPr>
          <p:cNvPr id="139270" name="Rectangle 7"/>
          <p:cNvSpPr>
            <a:spLocks noChangeArrowheads="1"/>
          </p:cNvSpPr>
          <p:nvPr/>
        </p:nvSpPr>
        <p:spPr bwMode="auto">
          <a:xfrm>
            <a:off x="3221038" y="2768600"/>
            <a:ext cx="2708284"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b="1" dirty="0">
                <a:solidFill>
                  <a:srgbClr val="1A0004"/>
                </a:solidFill>
                <a:latin typeface="Arial" panose="020B0604020202020204" pitchFamily="34" charset="0"/>
                <a:cs typeface="Arial" panose="020B0604020202020204" pitchFamily="34" charset="0"/>
              </a:rPr>
              <a:t>100 سنة/50000</a:t>
            </a:r>
            <a:endParaRPr lang="en-US" b="1" dirty="0">
              <a:solidFill>
                <a:srgbClr val="1A0004"/>
              </a:solidFill>
              <a:latin typeface="Arial" panose="020B0604020202020204" pitchFamily="34" charset="0"/>
              <a:cs typeface="Arial" panose="020B0604020202020204" pitchFamily="34" charset="0"/>
            </a:endParaRPr>
          </a:p>
        </p:txBody>
      </p:sp>
      <p:sp>
        <p:nvSpPr>
          <p:cNvPr id="545800" name="Rectangle 8"/>
          <p:cNvSpPr>
            <a:spLocks noChangeArrowheads="1"/>
          </p:cNvSpPr>
          <p:nvPr/>
        </p:nvSpPr>
        <p:spPr bwMode="auto">
          <a:xfrm>
            <a:off x="3000365" y="3200400"/>
            <a:ext cx="3310584"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2800" b="1" dirty="0">
                <a:solidFill>
                  <a:srgbClr val="790015"/>
                </a:solidFill>
                <a:latin typeface="Arial" panose="020B0604020202020204" pitchFamily="34" charset="0"/>
                <a:cs typeface="Arial" panose="020B0604020202020204" pitchFamily="34" charset="0"/>
              </a:rPr>
              <a:t>زربابل-عزرا-نحميا</a:t>
            </a:r>
            <a:endParaRPr lang="en-US" sz="2800" b="1" dirty="0">
              <a:solidFill>
                <a:srgbClr val="790015"/>
              </a:solidFill>
              <a:latin typeface="Arial" panose="020B0604020202020204" pitchFamily="34" charset="0"/>
              <a:cs typeface="Arial" panose="020B0604020202020204" pitchFamily="34" charset="0"/>
            </a:endParaRPr>
          </a:p>
        </p:txBody>
      </p:sp>
      <p:sp>
        <p:nvSpPr>
          <p:cNvPr id="139272"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273"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274"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275"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276"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277"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278"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279"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280" name="Text Box 3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1600" b="1" dirty="0">
              <a:solidFill>
                <a:srgbClr val="FFFFFF"/>
              </a:solidFill>
              <a:latin typeface="Arial" panose="020B0604020202020204" pitchFamily="34" charset="0"/>
              <a:cs typeface="Arial" panose="020B0604020202020204" pitchFamily="34" charset="0"/>
            </a:endParaRPr>
          </a:p>
        </p:txBody>
      </p:sp>
      <p:sp>
        <p:nvSpPr>
          <p:cNvPr id="545829" name="Text Box 37"/>
          <p:cNvSpPr txBox="1">
            <a:spLocks noChangeArrowheads="1"/>
          </p:cNvSpPr>
          <p:nvPr/>
        </p:nvSpPr>
        <p:spPr bwMode="auto">
          <a:xfrm>
            <a:off x="1754188" y="-34925"/>
            <a:ext cx="5957887" cy="33855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ar-JO" sz="1600" b="1" dirty="0">
                <a:solidFill>
                  <a:srgbClr val="FFFFFF"/>
                </a:solidFill>
                <a:latin typeface="Arial" panose="020B0604020202020204" pitchFamily="34" charset="0"/>
                <a:cs typeface="Arial" panose="020B0604020202020204" pitchFamily="34" charset="0"/>
              </a:rPr>
              <a:t>إر 29، عز 3/ نح 2</a:t>
            </a:r>
            <a:endParaRPr lang="en-US" sz="1600" b="1" dirty="0">
              <a:solidFill>
                <a:srgbClr val="FFFFFF"/>
              </a:solidFill>
              <a:latin typeface="Arial" panose="020B0604020202020204" pitchFamily="34" charset="0"/>
              <a:cs typeface="Arial" panose="020B0604020202020204" pitchFamily="34" charset="0"/>
            </a:endParaRPr>
          </a:p>
        </p:txBody>
      </p:sp>
      <p:sp>
        <p:nvSpPr>
          <p:cNvPr id="545833" name="Text Box 41"/>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eaLnBrk="0" hangingPunct="0">
              <a:spcBef>
                <a:spcPct val="50000"/>
              </a:spcBef>
              <a:defRPr/>
            </a:pPr>
            <a:r>
              <a:rPr lang="ar-JO" sz="3200" b="1" dirty="0">
                <a:solidFill>
                  <a:srgbClr val="FFFFFF"/>
                </a:solidFill>
                <a:latin typeface="Arial" panose="020B0604020202020204" pitchFamily="34" charset="0"/>
                <a:cs typeface="Arial" panose="020B0604020202020204" pitchFamily="34" charset="0"/>
              </a:rPr>
              <a:t>عزرا</a:t>
            </a:r>
            <a:endParaRPr lang="en-US" sz="3200" b="1" dirty="0">
              <a:solidFill>
                <a:srgbClr val="FFFFFF"/>
              </a:solidFill>
              <a:latin typeface="Arial" panose="020B0604020202020204" pitchFamily="34" charset="0"/>
              <a:cs typeface="Arial" panose="020B0604020202020204" pitchFamily="34" charset="0"/>
            </a:endParaRPr>
          </a:p>
        </p:txBody>
      </p:sp>
      <p:sp>
        <p:nvSpPr>
          <p:cNvPr id="545834" name="Text Box 42"/>
          <p:cNvSpPr txBox="1">
            <a:spLocks noChangeArrowheads="1"/>
          </p:cNvSpPr>
          <p:nvPr/>
        </p:nvSpPr>
        <p:spPr bwMode="auto">
          <a:xfrm>
            <a:off x="1428728" y="3787775"/>
            <a:ext cx="331789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eaLnBrk="0" hangingPunct="0">
              <a:spcBef>
                <a:spcPct val="50000"/>
              </a:spcBef>
              <a:defRPr/>
            </a:pPr>
            <a:r>
              <a:rPr lang="ar-JO" sz="3200" b="1" dirty="0">
                <a:solidFill>
                  <a:srgbClr val="FFFFFF"/>
                </a:solidFill>
                <a:latin typeface="Arial" panose="020B0604020202020204" pitchFamily="34" charset="0"/>
                <a:cs typeface="Arial" panose="020B0604020202020204" pitchFamily="34" charset="0"/>
              </a:rPr>
              <a:t>نحميا</a:t>
            </a:r>
            <a:endParaRPr lang="en-US" sz="3200" b="1" dirty="0">
              <a:solidFill>
                <a:srgbClr val="FFFFFF"/>
              </a:solidFill>
              <a:latin typeface="Arial" panose="020B0604020202020204" pitchFamily="34" charset="0"/>
              <a:cs typeface="Arial" panose="020B0604020202020204" pitchFamily="34" charset="0"/>
            </a:endParaRPr>
          </a:p>
        </p:txBody>
      </p:sp>
      <p:sp>
        <p:nvSpPr>
          <p:cNvPr id="139284" name="Freeform 43"/>
          <p:cNvSpPr>
            <a:spLocks/>
          </p:cNvSpPr>
          <p:nvPr/>
        </p:nvSpPr>
        <p:spPr bwMode="auto">
          <a:xfrm>
            <a:off x="1816100" y="2859088"/>
            <a:ext cx="642938" cy="565150"/>
          </a:xfrm>
          <a:custGeom>
            <a:avLst/>
            <a:gdLst>
              <a:gd name="T0" fmla="*/ 2147483647 w 405"/>
              <a:gd name="T1" fmla="*/ 2147483647 h 356"/>
              <a:gd name="T2" fmla="*/ 2147483647 w 405"/>
              <a:gd name="T3" fmla="*/ 2147483647 h 356"/>
              <a:gd name="T4" fmla="*/ 2147483647 w 405"/>
              <a:gd name="T5" fmla="*/ 2147483647 h 356"/>
              <a:gd name="T6" fmla="*/ 2147483647 w 405"/>
              <a:gd name="T7" fmla="*/ 2147483647 h 356"/>
              <a:gd name="T8" fmla="*/ 2147483647 w 405"/>
              <a:gd name="T9" fmla="*/ 2147483647 h 356"/>
              <a:gd name="T10" fmla="*/ 2147483647 w 405"/>
              <a:gd name="T11" fmla="*/ 2147483647 h 356"/>
              <a:gd name="T12" fmla="*/ 2147483647 w 405"/>
              <a:gd name="T13" fmla="*/ 2147483647 h 356"/>
              <a:gd name="T14" fmla="*/ 2147483647 w 405"/>
              <a:gd name="T15" fmla="*/ 2147483647 h 356"/>
              <a:gd name="T16" fmla="*/ 2147483647 w 405"/>
              <a:gd name="T17" fmla="*/ 2147483647 h 356"/>
              <a:gd name="T18" fmla="*/ 2147483647 w 405"/>
              <a:gd name="T19" fmla="*/ 2147483647 h 356"/>
              <a:gd name="T20" fmla="*/ 2147483647 w 405"/>
              <a:gd name="T21" fmla="*/ 2147483647 h 356"/>
              <a:gd name="T22" fmla="*/ 2147483647 w 405"/>
              <a:gd name="T23" fmla="*/ 2147483647 h 356"/>
              <a:gd name="T24" fmla="*/ 2147483647 w 405"/>
              <a:gd name="T25" fmla="*/ 2147483647 h 356"/>
              <a:gd name="T26" fmla="*/ 2147483647 w 405"/>
              <a:gd name="T27" fmla="*/ 2147483647 h 356"/>
              <a:gd name="T28" fmla="*/ 2147483647 w 405"/>
              <a:gd name="T29" fmla="*/ 2147483647 h 356"/>
              <a:gd name="T30" fmla="*/ 2147483647 w 405"/>
              <a:gd name="T31" fmla="*/ 2147483647 h 356"/>
              <a:gd name="T32" fmla="*/ 2147483647 w 405"/>
              <a:gd name="T33" fmla="*/ 2147483647 h 356"/>
              <a:gd name="T34" fmla="*/ 2147483647 w 405"/>
              <a:gd name="T35" fmla="*/ 2147483647 h 356"/>
              <a:gd name="T36" fmla="*/ 2147483647 w 405"/>
              <a:gd name="T37" fmla="*/ 2147483647 h 356"/>
              <a:gd name="T38" fmla="*/ 2147483647 w 405"/>
              <a:gd name="T39" fmla="*/ 2147483647 h 356"/>
              <a:gd name="T40" fmla="*/ 2147483647 w 405"/>
              <a:gd name="T41" fmla="*/ 2147483647 h 356"/>
              <a:gd name="T42" fmla="*/ 2147483647 w 405"/>
              <a:gd name="T43" fmla="*/ 2147483647 h 356"/>
              <a:gd name="T44" fmla="*/ 2147483647 w 405"/>
              <a:gd name="T45" fmla="*/ 2147483647 h 356"/>
              <a:gd name="T46" fmla="*/ 2147483647 w 405"/>
              <a:gd name="T47" fmla="*/ 2147483647 h 356"/>
              <a:gd name="T48" fmla="*/ 2147483647 w 405"/>
              <a:gd name="T49" fmla="*/ 2147483647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5"/>
              <a:gd name="T76" fmla="*/ 0 h 356"/>
              <a:gd name="T77" fmla="*/ 405 w 405"/>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5" h="356">
                <a:moveTo>
                  <a:pt x="101" y="199"/>
                </a:moveTo>
                <a:cubicBezTo>
                  <a:pt x="144" y="234"/>
                  <a:pt x="181" y="290"/>
                  <a:pt x="232" y="316"/>
                </a:cubicBezTo>
                <a:cubicBezTo>
                  <a:pt x="243" y="321"/>
                  <a:pt x="255" y="320"/>
                  <a:pt x="269" y="322"/>
                </a:cubicBezTo>
                <a:cubicBezTo>
                  <a:pt x="279" y="328"/>
                  <a:pt x="284" y="340"/>
                  <a:pt x="293" y="346"/>
                </a:cubicBezTo>
                <a:cubicBezTo>
                  <a:pt x="300" y="350"/>
                  <a:pt x="309" y="351"/>
                  <a:pt x="317" y="356"/>
                </a:cubicBezTo>
                <a:cubicBezTo>
                  <a:pt x="322" y="355"/>
                  <a:pt x="327" y="355"/>
                  <a:pt x="333" y="354"/>
                </a:cubicBezTo>
                <a:cubicBezTo>
                  <a:pt x="338" y="352"/>
                  <a:pt x="349" y="348"/>
                  <a:pt x="349" y="348"/>
                </a:cubicBezTo>
                <a:cubicBezTo>
                  <a:pt x="358" y="340"/>
                  <a:pt x="370" y="346"/>
                  <a:pt x="381" y="351"/>
                </a:cubicBezTo>
                <a:cubicBezTo>
                  <a:pt x="402" y="347"/>
                  <a:pt x="400" y="349"/>
                  <a:pt x="405" y="332"/>
                </a:cubicBezTo>
                <a:cubicBezTo>
                  <a:pt x="402" y="308"/>
                  <a:pt x="394" y="286"/>
                  <a:pt x="379" y="268"/>
                </a:cubicBezTo>
                <a:cubicBezTo>
                  <a:pt x="373" y="252"/>
                  <a:pt x="366" y="248"/>
                  <a:pt x="352" y="242"/>
                </a:cubicBezTo>
                <a:cubicBezTo>
                  <a:pt x="343" y="203"/>
                  <a:pt x="318" y="167"/>
                  <a:pt x="291" y="140"/>
                </a:cubicBezTo>
                <a:cubicBezTo>
                  <a:pt x="287" y="129"/>
                  <a:pt x="282" y="127"/>
                  <a:pt x="272" y="124"/>
                </a:cubicBezTo>
                <a:cubicBezTo>
                  <a:pt x="230" y="82"/>
                  <a:pt x="195" y="52"/>
                  <a:pt x="139" y="31"/>
                </a:cubicBezTo>
                <a:cubicBezTo>
                  <a:pt x="125" y="19"/>
                  <a:pt x="107" y="15"/>
                  <a:pt x="91" y="10"/>
                </a:cubicBezTo>
                <a:cubicBezTo>
                  <a:pt x="82" y="7"/>
                  <a:pt x="64" y="2"/>
                  <a:pt x="64" y="2"/>
                </a:cubicBezTo>
                <a:cubicBezTo>
                  <a:pt x="37" y="3"/>
                  <a:pt x="34" y="0"/>
                  <a:pt x="21" y="18"/>
                </a:cubicBezTo>
                <a:cubicBezTo>
                  <a:pt x="17" y="32"/>
                  <a:pt x="12" y="46"/>
                  <a:pt x="8" y="60"/>
                </a:cubicBezTo>
                <a:cubicBezTo>
                  <a:pt x="9" y="100"/>
                  <a:pt x="0" y="126"/>
                  <a:pt x="24" y="154"/>
                </a:cubicBezTo>
                <a:cubicBezTo>
                  <a:pt x="27" y="162"/>
                  <a:pt x="31" y="169"/>
                  <a:pt x="35" y="178"/>
                </a:cubicBezTo>
                <a:cubicBezTo>
                  <a:pt x="29" y="191"/>
                  <a:pt x="28" y="204"/>
                  <a:pt x="24" y="218"/>
                </a:cubicBezTo>
                <a:cubicBezTo>
                  <a:pt x="29" y="245"/>
                  <a:pt x="39" y="274"/>
                  <a:pt x="67" y="287"/>
                </a:cubicBezTo>
                <a:cubicBezTo>
                  <a:pt x="97" y="281"/>
                  <a:pt x="76" y="290"/>
                  <a:pt x="91" y="268"/>
                </a:cubicBezTo>
                <a:cubicBezTo>
                  <a:pt x="94" y="262"/>
                  <a:pt x="101" y="252"/>
                  <a:pt x="101" y="252"/>
                </a:cubicBezTo>
                <a:cubicBezTo>
                  <a:pt x="105" y="235"/>
                  <a:pt x="101" y="216"/>
                  <a:pt x="101" y="199"/>
                </a:cubicBezTo>
                <a:close/>
              </a:path>
            </a:pathLst>
          </a:custGeom>
          <a:solidFill>
            <a:srgbClr val="676767"/>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grpSp>
        <p:nvGrpSpPr>
          <p:cNvPr id="139285" name="Group 93"/>
          <p:cNvGrpSpPr>
            <a:grpSpLocks/>
          </p:cNvGrpSpPr>
          <p:nvPr/>
        </p:nvGrpSpPr>
        <p:grpSpPr bwMode="auto">
          <a:xfrm>
            <a:off x="7929567" y="3435350"/>
            <a:ext cx="1214439" cy="1098550"/>
            <a:chOff x="3535" y="2589"/>
            <a:chExt cx="765" cy="692"/>
          </a:xfrm>
        </p:grpSpPr>
        <p:sp>
          <p:nvSpPr>
            <p:cNvPr id="139299" name="Freeform 9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300" name="Freeform 9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301" name="AutoShape 9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302" name="Rectangle 9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303" name="Line 9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304" name="Line 9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305" name="Rectangle 100"/>
            <p:cNvSpPr>
              <a:spLocks noChangeArrowheads="1"/>
            </p:cNvSpPr>
            <p:nvPr/>
          </p:nvSpPr>
          <p:spPr bwMode="auto">
            <a:xfrm>
              <a:off x="3544" y="2589"/>
              <a:ext cx="486"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900" b="1" dirty="0">
                  <a:solidFill>
                    <a:srgbClr val="000000"/>
                  </a:solidFill>
                  <a:latin typeface="Arial" panose="020B0604020202020204" pitchFamily="34" charset="0"/>
                  <a:cs typeface="Arial" panose="020B0604020202020204" pitchFamily="34" charset="0"/>
                </a:rPr>
                <a:t>السبي</a:t>
              </a:r>
              <a:endParaRPr lang="en-US" sz="900" b="1" dirty="0">
                <a:solidFill>
                  <a:srgbClr val="000000"/>
                </a:solidFill>
                <a:latin typeface="Arial" panose="020B0604020202020204" pitchFamily="34" charset="0"/>
                <a:cs typeface="Arial" panose="020B0604020202020204" pitchFamily="34" charset="0"/>
              </a:endParaRPr>
            </a:p>
          </p:txBody>
        </p:sp>
        <p:sp>
          <p:nvSpPr>
            <p:cNvPr id="139306" name="Line 10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307" name="Line 10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308" name="Rectangle 103"/>
            <p:cNvSpPr>
              <a:spLocks noChangeArrowheads="1"/>
            </p:cNvSpPr>
            <p:nvPr/>
          </p:nvSpPr>
          <p:spPr bwMode="auto">
            <a:xfrm>
              <a:off x="3665" y="2752"/>
              <a:ext cx="500"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1000" b="1" dirty="0">
                  <a:solidFill>
                    <a:srgbClr val="000000"/>
                  </a:solidFill>
                  <a:latin typeface="Arial" panose="020B0604020202020204" pitchFamily="34" charset="0"/>
                  <a:cs typeface="Arial" panose="020B0604020202020204" pitchFamily="34" charset="0"/>
                </a:rPr>
                <a:t>70 سنة</a:t>
              </a:r>
              <a:endParaRPr lang="en-US" sz="1000" b="1" dirty="0">
                <a:solidFill>
                  <a:srgbClr val="000000"/>
                </a:solidFill>
                <a:latin typeface="Arial" panose="020B0604020202020204" pitchFamily="34" charset="0"/>
                <a:cs typeface="Arial" panose="020B0604020202020204" pitchFamily="34" charset="0"/>
              </a:endParaRPr>
            </a:p>
          </p:txBody>
        </p:sp>
        <p:sp>
          <p:nvSpPr>
            <p:cNvPr id="139309" name="Rectangle 104"/>
            <p:cNvSpPr>
              <a:spLocks noChangeArrowheads="1"/>
            </p:cNvSpPr>
            <p:nvPr/>
          </p:nvSpPr>
          <p:spPr bwMode="auto">
            <a:xfrm>
              <a:off x="3695" y="2864"/>
              <a:ext cx="356"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ar-JO" sz="1000" b="1" dirty="0">
                  <a:solidFill>
                    <a:srgbClr val="000000"/>
                  </a:solidFill>
                  <a:latin typeface="Arial" panose="020B0604020202020204" pitchFamily="34" charset="0"/>
                  <a:cs typeface="Arial" panose="020B0604020202020204" pitchFamily="34" charset="0"/>
                </a:rPr>
                <a:t>3 رحلات</a:t>
              </a:r>
              <a:endParaRPr lang="en-US" sz="1000" b="1" dirty="0">
                <a:solidFill>
                  <a:srgbClr val="000000"/>
                </a:solidFill>
                <a:latin typeface="Arial" panose="020B0604020202020204" pitchFamily="34" charset="0"/>
                <a:cs typeface="Arial" panose="020B0604020202020204" pitchFamily="34" charset="0"/>
              </a:endParaRPr>
            </a:p>
          </p:txBody>
        </p:sp>
        <p:sp>
          <p:nvSpPr>
            <p:cNvPr id="139310" name="Rectangle 105"/>
            <p:cNvSpPr>
              <a:spLocks noChangeArrowheads="1"/>
            </p:cNvSpPr>
            <p:nvPr/>
          </p:nvSpPr>
          <p:spPr bwMode="auto">
            <a:xfrm>
              <a:off x="3535" y="3115"/>
              <a:ext cx="76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1000" b="1" dirty="0">
                  <a:solidFill>
                    <a:srgbClr val="000000"/>
                  </a:solidFill>
                  <a:latin typeface="Arial" panose="020B0604020202020204" pitchFamily="34" charset="0"/>
                  <a:cs typeface="Arial" panose="020B0604020202020204" pitchFamily="34" charset="0"/>
                </a:rPr>
                <a:t>زربابل-عزرا-نحميا</a:t>
              </a:r>
              <a:endParaRPr lang="en-US" sz="1000" b="1" dirty="0">
                <a:solidFill>
                  <a:srgbClr val="000000"/>
                </a:solidFill>
                <a:latin typeface="Arial" panose="020B0604020202020204" pitchFamily="34" charset="0"/>
                <a:cs typeface="Arial" panose="020B0604020202020204" pitchFamily="34" charset="0"/>
              </a:endParaRPr>
            </a:p>
          </p:txBody>
        </p:sp>
        <p:sp>
          <p:nvSpPr>
            <p:cNvPr id="139311" name="Rectangle 10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312" name="Rectangle 10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313" name="Rectangle 108"/>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eaLnBrk="0" hangingPunct="0"/>
              <a:r>
                <a:rPr lang="ar-JO" sz="800" b="1" dirty="0">
                  <a:solidFill>
                    <a:srgbClr val="000000"/>
                  </a:solidFill>
                  <a:latin typeface="Arial" panose="020B0604020202020204" pitchFamily="34" charset="0"/>
                  <a:cs typeface="Arial" panose="020B0604020202020204" pitchFamily="34" charset="0"/>
                </a:rPr>
                <a:t>100 سنة/50000</a:t>
              </a:r>
              <a:endParaRPr lang="en-US" sz="800" b="1" dirty="0">
                <a:solidFill>
                  <a:srgbClr val="000000"/>
                </a:solidFill>
                <a:latin typeface="Arial" panose="020B0604020202020204" pitchFamily="34" charset="0"/>
                <a:cs typeface="Arial" panose="020B0604020202020204" pitchFamily="34" charset="0"/>
              </a:endParaRPr>
            </a:p>
          </p:txBody>
        </p:sp>
      </p:grpSp>
      <p:sp>
        <p:nvSpPr>
          <p:cNvPr id="139286" name="Text Box 10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39287" name="Text Box 110"/>
          <p:cNvSpPr txBox="1">
            <a:spLocks noChangeArrowheads="1"/>
          </p:cNvSpPr>
          <p:nvPr/>
        </p:nvSpPr>
        <p:spPr bwMode="auto">
          <a:xfrm>
            <a:off x="8602663" y="6477000"/>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600" b="1" dirty="0">
                <a:solidFill>
                  <a:srgbClr val="FFFFFF"/>
                </a:solidFill>
                <a:latin typeface="Arial" panose="020B0604020202020204" pitchFamily="34" charset="0"/>
                <a:cs typeface="Arial" panose="020B0604020202020204" pitchFamily="34" charset="0"/>
              </a:rPr>
              <a:t>4</a:t>
            </a:r>
            <a:endParaRPr lang="en-US" sz="1600" b="1" dirty="0">
              <a:solidFill>
                <a:srgbClr val="FFA27C"/>
              </a:solidFill>
              <a:latin typeface="Arial" panose="020B0604020202020204" pitchFamily="34" charset="0"/>
              <a:cs typeface="Arial" panose="020B0604020202020204" pitchFamily="34" charset="0"/>
            </a:endParaRPr>
          </a:p>
        </p:txBody>
      </p:sp>
      <p:sp>
        <p:nvSpPr>
          <p:cNvPr id="545904" name="Rectangle 112"/>
          <p:cNvSpPr>
            <a:spLocks noChangeArrowheads="1"/>
          </p:cNvSpPr>
          <p:nvPr/>
        </p:nvSpPr>
        <p:spPr bwMode="auto">
          <a:xfrm>
            <a:off x="8123885" y="6536452"/>
            <a:ext cx="325730" cy="246221"/>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65</a:t>
            </a:r>
          </a:p>
        </p:txBody>
      </p:sp>
      <p:sp>
        <p:nvSpPr>
          <p:cNvPr id="139289" name="Text Box 113"/>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dirty="0">
                <a:solidFill>
                  <a:srgbClr val="FFFFFF"/>
                </a:solidFill>
                <a:latin typeface="Arial" panose="020B0604020202020204" pitchFamily="34" charset="0"/>
                <a:cs typeface="Arial" panose="020B0604020202020204" pitchFamily="34" charset="0"/>
              </a:rPr>
              <a:t>Handbook pg. 37-38</a:t>
            </a:r>
          </a:p>
        </p:txBody>
      </p:sp>
      <p:grpSp>
        <p:nvGrpSpPr>
          <p:cNvPr id="3" name="Group 114"/>
          <p:cNvGrpSpPr>
            <a:grpSpLocks/>
          </p:cNvGrpSpPr>
          <p:nvPr/>
        </p:nvGrpSpPr>
        <p:grpSpPr bwMode="auto">
          <a:xfrm>
            <a:off x="889000" y="2374900"/>
            <a:ext cx="1933575" cy="1905000"/>
            <a:chOff x="560" y="1496"/>
            <a:chExt cx="1218" cy="1200"/>
          </a:xfrm>
        </p:grpSpPr>
        <p:sp>
          <p:nvSpPr>
            <p:cNvPr id="545907" name="Oval 115"/>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139297" name="Freeform 116"/>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545909" name="Rectangle 117"/>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b="1" dirty="0">
                  <a:solidFill>
                    <a:srgbClr val="FFD34A"/>
                  </a:solidFill>
                  <a:latin typeface="Arial" panose="020B0604020202020204" pitchFamily="34" charset="0"/>
                  <a:cs typeface="Arial" panose="020B0604020202020204" pitchFamily="34" charset="0"/>
                </a:rPr>
                <a:t>A R </a:t>
              </a:r>
              <a:r>
                <a:rPr lang="en-US" sz="6000" b="1" dirty="0">
                  <a:solidFill>
                    <a:srgbClr val="51DC00"/>
                  </a:solidFill>
                  <a:latin typeface="Arial" panose="020B0604020202020204" pitchFamily="34" charset="0"/>
                  <a:cs typeface="Arial" panose="020B0604020202020204" pitchFamily="34" charset="0"/>
                </a:rPr>
                <a:t>C</a:t>
              </a:r>
            </a:p>
          </p:txBody>
        </p:sp>
      </p:grpSp>
      <p:sp>
        <p:nvSpPr>
          <p:cNvPr id="545916" name="Oval 124"/>
          <p:cNvSpPr>
            <a:spLocks noChangeArrowheads="1"/>
          </p:cNvSpPr>
          <p:nvPr/>
        </p:nvSpPr>
        <p:spPr bwMode="auto">
          <a:xfrm>
            <a:off x="3238500" y="3154363"/>
            <a:ext cx="283369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545917" name="Text Box 125"/>
          <p:cNvSpPr txBox="1">
            <a:spLocks noChangeArrowheads="1"/>
          </p:cNvSpPr>
          <p:nvPr/>
        </p:nvSpPr>
        <p:spPr bwMode="auto">
          <a:xfrm>
            <a:off x="2344738" y="46990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eaLnBrk="0" hangingPunct="0">
              <a:spcBef>
                <a:spcPct val="50000"/>
              </a:spcBef>
              <a:defRPr/>
            </a:pPr>
            <a:r>
              <a:rPr lang="ar-JO" sz="3200" b="1" dirty="0">
                <a:solidFill>
                  <a:srgbClr val="FFFFFF"/>
                </a:solidFill>
                <a:latin typeface="Arial" panose="020B0604020202020204" pitchFamily="34" charset="0"/>
                <a:cs typeface="Arial" panose="020B0604020202020204" pitchFamily="34" charset="0"/>
              </a:rPr>
              <a:t>زربابل</a:t>
            </a:r>
            <a:endParaRPr lang="en-US" sz="3200" b="1" dirty="0">
              <a:solidFill>
                <a:srgbClr val="FFFFFF"/>
              </a:solidFill>
              <a:latin typeface="Arial" panose="020B0604020202020204" pitchFamily="34" charset="0"/>
              <a:cs typeface="Arial" panose="020B0604020202020204" pitchFamily="34" charset="0"/>
            </a:endParaRPr>
          </a:p>
        </p:txBody>
      </p:sp>
      <p:grpSp>
        <p:nvGrpSpPr>
          <p:cNvPr id="139293" name="Group 50"/>
          <p:cNvGrpSpPr>
            <a:grpSpLocks/>
          </p:cNvGrpSpPr>
          <p:nvPr/>
        </p:nvGrpSpPr>
        <p:grpSpPr bwMode="auto">
          <a:xfrm>
            <a:off x="519113" y="117475"/>
            <a:ext cx="854075" cy="1720850"/>
            <a:chOff x="519113" y="312738"/>
            <a:chExt cx="854075" cy="1910769"/>
          </a:xfrm>
        </p:grpSpPr>
        <p:sp>
          <p:nvSpPr>
            <p:cNvPr id="52" name="Rectangle 5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b="1" dirty="0">
                  <a:solidFill>
                    <a:srgbClr val="FFFF00"/>
                  </a:solidFill>
                  <a:latin typeface="Arial" panose="020B0604020202020204" pitchFamily="34" charset="0"/>
                  <a:cs typeface="Arial" panose="020B0604020202020204" pitchFamily="34" charset="0"/>
                </a:rPr>
                <a:t>7</a:t>
              </a:r>
              <a:endParaRPr lang="en-US" sz="2800" b="1" dirty="0">
                <a:solidFill>
                  <a:srgbClr val="00DFCA"/>
                </a:solidFill>
                <a:latin typeface="Arial" panose="020B0604020202020204" pitchFamily="34" charset="0"/>
                <a:cs typeface="Arial" panose="020B0604020202020204" pitchFamily="34" charset="0"/>
              </a:endParaRPr>
            </a:p>
          </p:txBody>
        </p:sp>
        <p:sp>
          <p:nvSpPr>
            <p:cNvPr id="5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100544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45800"/>
                                        </p:tgtEl>
                                        <p:attrNameLst>
                                          <p:attrName>style.visibility</p:attrName>
                                        </p:attrNameLst>
                                      </p:cBhvr>
                                      <p:to>
                                        <p:strVal val="visible"/>
                                      </p:to>
                                    </p:set>
                                    <p:anim calcmode="lin" valueType="num">
                                      <p:cBhvr>
                                        <p:cTn id="7" dur="500" fill="hold"/>
                                        <p:tgtEl>
                                          <p:spTgt spid="545800"/>
                                        </p:tgtEl>
                                        <p:attrNameLst>
                                          <p:attrName>ppt_x</p:attrName>
                                        </p:attrNameLst>
                                      </p:cBhvr>
                                      <p:tavLst>
                                        <p:tav tm="0">
                                          <p:val>
                                            <p:strVal val="#ppt_x-#ppt_w/2"/>
                                          </p:val>
                                        </p:tav>
                                        <p:tav tm="100000">
                                          <p:val>
                                            <p:strVal val="#ppt_x"/>
                                          </p:val>
                                        </p:tav>
                                      </p:tavLst>
                                    </p:anim>
                                    <p:anim calcmode="lin" valueType="num">
                                      <p:cBhvr>
                                        <p:cTn id="8" dur="500" fill="hold"/>
                                        <p:tgtEl>
                                          <p:spTgt spid="545800"/>
                                        </p:tgtEl>
                                        <p:attrNameLst>
                                          <p:attrName>ppt_y</p:attrName>
                                        </p:attrNameLst>
                                      </p:cBhvr>
                                      <p:tavLst>
                                        <p:tav tm="0">
                                          <p:val>
                                            <p:strVal val="#ppt_y"/>
                                          </p:val>
                                        </p:tav>
                                        <p:tav tm="100000">
                                          <p:val>
                                            <p:strVal val="#ppt_y"/>
                                          </p:val>
                                        </p:tav>
                                      </p:tavLst>
                                    </p:anim>
                                    <p:anim calcmode="lin" valueType="num">
                                      <p:cBhvr>
                                        <p:cTn id="9" dur="500" fill="hold"/>
                                        <p:tgtEl>
                                          <p:spTgt spid="545800"/>
                                        </p:tgtEl>
                                        <p:attrNameLst>
                                          <p:attrName>ppt_w</p:attrName>
                                        </p:attrNameLst>
                                      </p:cBhvr>
                                      <p:tavLst>
                                        <p:tav tm="0">
                                          <p:val>
                                            <p:fltVal val="0"/>
                                          </p:val>
                                        </p:tav>
                                        <p:tav tm="100000">
                                          <p:val>
                                            <p:strVal val="#ppt_w"/>
                                          </p:val>
                                        </p:tav>
                                      </p:tavLst>
                                    </p:anim>
                                    <p:anim calcmode="lin" valueType="num">
                                      <p:cBhvr>
                                        <p:cTn id="10" dur="500" fill="hold"/>
                                        <p:tgtEl>
                                          <p:spTgt spid="545800"/>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45916"/>
                                        </p:tgtEl>
                                        <p:attrNameLst>
                                          <p:attrName>style.visibility</p:attrName>
                                        </p:attrNameLst>
                                      </p:cBhvr>
                                      <p:to>
                                        <p:strVal val="visible"/>
                                      </p:to>
                                    </p:set>
                                    <p:animEffect transition="in" filter="fade">
                                      <p:cBhvr>
                                        <p:cTn id="14" dur="1000"/>
                                        <p:tgtEl>
                                          <p:spTgt spid="54591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545917"/>
                                        </p:tgtEl>
                                        <p:attrNameLst>
                                          <p:attrName>style.visibility</p:attrName>
                                        </p:attrNameLst>
                                      </p:cBhvr>
                                      <p:to>
                                        <p:strVal val="visible"/>
                                      </p:to>
                                    </p:set>
                                    <p:anim calcmode="lin" valueType="num">
                                      <p:cBhvr>
                                        <p:cTn id="19" dur="500" fill="hold"/>
                                        <p:tgtEl>
                                          <p:spTgt spid="545917"/>
                                        </p:tgtEl>
                                        <p:attrNameLst>
                                          <p:attrName>ppt_w</p:attrName>
                                        </p:attrNameLst>
                                      </p:cBhvr>
                                      <p:tavLst>
                                        <p:tav tm="0">
                                          <p:val>
                                            <p:fltVal val="0"/>
                                          </p:val>
                                        </p:tav>
                                        <p:tav tm="100000">
                                          <p:val>
                                            <p:strVal val="#ppt_w"/>
                                          </p:val>
                                        </p:tav>
                                      </p:tavLst>
                                    </p:anim>
                                    <p:anim calcmode="lin" valueType="num">
                                      <p:cBhvr>
                                        <p:cTn id="20" dur="500" fill="hold"/>
                                        <p:tgtEl>
                                          <p:spTgt spid="545917"/>
                                        </p:tgtEl>
                                        <p:attrNameLst>
                                          <p:attrName>ppt_h</p:attrName>
                                        </p:attrNameLst>
                                      </p:cBhvr>
                                      <p:tavLst>
                                        <p:tav tm="0">
                                          <p:val>
                                            <p:fltVal val="0"/>
                                          </p:val>
                                        </p:tav>
                                        <p:tav tm="100000">
                                          <p:val>
                                            <p:strVal val="#ppt_h"/>
                                          </p:val>
                                        </p:tav>
                                      </p:tavLst>
                                    </p:anim>
                                    <p:anim calcmode="lin" valueType="num">
                                      <p:cBhvr>
                                        <p:cTn id="21" dur="500" fill="hold"/>
                                        <p:tgtEl>
                                          <p:spTgt spid="545917"/>
                                        </p:tgtEl>
                                        <p:attrNameLst>
                                          <p:attrName>ppt_x</p:attrName>
                                        </p:attrNameLst>
                                      </p:cBhvr>
                                      <p:tavLst>
                                        <p:tav tm="0">
                                          <p:val>
                                            <p:fltVal val="0.5"/>
                                          </p:val>
                                        </p:tav>
                                        <p:tav tm="100000">
                                          <p:val>
                                            <p:strVal val="#ppt_x"/>
                                          </p:val>
                                        </p:tav>
                                      </p:tavLst>
                                    </p:anim>
                                    <p:anim calcmode="lin" valueType="num">
                                      <p:cBhvr>
                                        <p:cTn id="22" dur="500" fill="hold"/>
                                        <p:tgtEl>
                                          <p:spTgt spid="545917"/>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545833"/>
                                        </p:tgtEl>
                                        <p:attrNameLst>
                                          <p:attrName>style.visibility</p:attrName>
                                        </p:attrNameLst>
                                      </p:cBhvr>
                                      <p:to>
                                        <p:strVal val="visible"/>
                                      </p:to>
                                    </p:set>
                                    <p:anim calcmode="lin" valueType="num">
                                      <p:cBhvr>
                                        <p:cTn id="27" dur="500" fill="hold"/>
                                        <p:tgtEl>
                                          <p:spTgt spid="545833"/>
                                        </p:tgtEl>
                                        <p:attrNameLst>
                                          <p:attrName>ppt_w</p:attrName>
                                        </p:attrNameLst>
                                      </p:cBhvr>
                                      <p:tavLst>
                                        <p:tav tm="0">
                                          <p:val>
                                            <p:fltVal val="0"/>
                                          </p:val>
                                        </p:tav>
                                        <p:tav tm="100000">
                                          <p:val>
                                            <p:strVal val="#ppt_w"/>
                                          </p:val>
                                        </p:tav>
                                      </p:tavLst>
                                    </p:anim>
                                    <p:anim calcmode="lin" valueType="num">
                                      <p:cBhvr>
                                        <p:cTn id="28" dur="500" fill="hold"/>
                                        <p:tgtEl>
                                          <p:spTgt spid="545833"/>
                                        </p:tgtEl>
                                        <p:attrNameLst>
                                          <p:attrName>ppt_h</p:attrName>
                                        </p:attrNameLst>
                                      </p:cBhvr>
                                      <p:tavLst>
                                        <p:tav tm="0">
                                          <p:val>
                                            <p:fltVal val="0"/>
                                          </p:val>
                                        </p:tav>
                                        <p:tav tm="100000">
                                          <p:val>
                                            <p:strVal val="#ppt_h"/>
                                          </p:val>
                                        </p:tav>
                                      </p:tavLst>
                                    </p:anim>
                                    <p:anim calcmode="lin" valueType="num">
                                      <p:cBhvr>
                                        <p:cTn id="29" dur="500" fill="hold"/>
                                        <p:tgtEl>
                                          <p:spTgt spid="545833"/>
                                        </p:tgtEl>
                                        <p:attrNameLst>
                                          <p:attrName>ppt_x</p:attrName>
                                        </p:attrNameLst>
                                      </p:cBhvr>
                                      <p:tavLst>
                                        <p:tav tm="0">
                                          <p:val>
                                            <p:fltVal val="0.5"/>
                                          </p:val>
                                        </p:tav>
                                        <p:tav tm="100000">
                                          <p:val>
                                            <p:strVal val="#ppt_x"/>
                                          </p:val>
                                        </p:tav>
                                      </p:tavLst>
                                    </p:anim>
                                    <p:anim calcmode="lin" valueType="num">
                                      <p:cBhvr>
                                        <p:cTn id="30" dur="500" fill="hold"/>
                                        <p:tgtEl>
                                          <p:spTgt spid="545833"/>
                                        </p:tgtEl>
                                        <p:attrNameLst>
                                          <p:attrName>ppt_y</p:attrName>
                                        </p:attrNameLst>
                                      </p:cBhvr>
                                      <p:tavLst>
                                        <p:tav tm="0">
                                          <p:val>
                                            <p:fltVal val="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1000"/>
                                        <p:tgtEl>
                                          <p:spTgt spid="3"/>
                                        </p:tgtEl>
                                      </p:cBhvr>
                                    </p:animEffect>
                                    <p:set>
                                      <p:cBhvr>
                                        <p:cTn id="35" dur="1" fill="hold">
                                          <p:stCondLst>
                                            <p:cond delay="999"/>
                                          </p:stCondLst>
                                        </p:cTn>
                                        <p:tgtEl>
                                          <p:spTgt spid="3"/>
                                        </p:tgtEl>
                                        <p:attrNameLst>
                                          <p:attrName>style.visibility</p:attrName>
                                        </p:attrNameLst>
                                      </p:cBhvr>
                                      <p:to>
                                        <p:strVal val="hidden"/>
                                      </p:to>
                                    </p:set>
                                  </p:childTnLst>
                                </p:cTn>
                              </p:par>
                            </p:childTnLst>
                          </p:cTn>
                        </p:par>
                        <p:par>
                          <p:cTn id="36" fill="hold" nodeType="afterGroup">
                            <p:stCondLst>
                              <p:cond delay="1000"/>
                            </p:stCondLst>
                            <p:childTnLst>
                              <p:par>
                                <p:cTn id="37" presetID="23" presetClass="entr" presetSubtype="528" fill="hold" grpId="0" nodeType="afterEffect">
                                  <p:stCondLst>
                                    <p:cond delay="0"/>
                                  </p:stCondLst>
                                  <p:childTnLst>
                                    <p:set>
                                      <p:cBhvr>
                                        <p:cTn id="38" dur="1" fill="hold">
                                          <p:stCondLst>
                                            <p:cond delay="0"/>
                                          </p:stCondLst>
                                        </p:cTn>
                                        <p:tgtEl>
                                          <p:spTgt spid="545834"/>
                                        </p:tgtEl>
                                        <p:attrNameLst>
                                          <p:attrName>style.visibility</p:attrName>
                                        </p:attrNameLst>
                                      </p:cBhvr>
                                      <p:to>
                                        <p:strVal val="visible"/>
                                      </p:to>
                                    </p:set>
                                    <p:anim calcmode="lin" valueType="num">
                                      <p:cBhvr>
                                        <p:cTn id="39" dur="500" fill="hold"/>
                                        <p:tgtEl>
                                          <p:spTgt spid="545834"/>
                                        </p:tgtEl>
                                        <p:attrNameLst>
                                          <p:attrName>ppt_w</p:attrName>
                                        </p:attrNameLst>
                                      </p:cBhvr>
                                      <p:tavLst>
                                        <p:tav tm="0">
                                          <p:val>
                                            <p:fltVal val="0"/>
                                          </p:val>
                                        </p:tav>
                                        <p:tav tm="100000">
                                          <p:val>
                                            <p:strVal val="#ppt_w"/>
                                          </p:val>
                                        </p:tav>
                                      </p:tavLst>
                                    </p:anim>
                                    <p:anim calcmode="lin" valueType="num">
                                      <p:cBhvr>
                                        <p:cTn id="40" dur="500" fill="hold"/>
                                        <p:tgtEl>
                                          <p:spTgt spid="545834"/>
                                        </p:tgtEl>
                                        <p:attrNameLst>
                                          <p:attrName>ppt_h</p:attrName>
                                        </p:attrNameLst>
                                      </p:cBhvr>
                                      <p:tavLst>
                                        <p:tav tm="0">
                                          <p:val>
                                            <p:fltVal val="0"/>
                                          </p:val>
                                        </p:tav>
                                        <p:tav tm="100000">
                                          <p:val>
                                            <p:strVal val="#ppt_h"/>
                                          </p:val>
                                        </p:tav>
                                      </p:tavLst>
                                    </p:anim>
                                    <p:anim calcmode="lin" valueType="num">
                                      <p:cBhvr>
                                        <p:cTn id="41" dur="500" fill="hold"/>
                                        <p:tgtEl>
                                          <p:spTgt spid="545834"/>
                                        </p:tgtEl>
                                        <p:attrNameLst>
                                          <p:attrName>ppt_x</p:attrName>
                                        </p:attrNameLst>
                                      </p:cBhvr>
                                      <p:tavLst>
                                        <p:tav tm="0">
                                          <p:val>
                                            <p:fltVal val="0.5"/>
                                          </p:val>
                                        </p:tav>
                                        <p:tav tm="100000">
                                          <p:val>
                                            <p:strVal val="#ppt_x"/>
                                          </p:val>
                                        </p:tav>
                                      </p:tavLst>
                                    </p:anim>
                                    <p:anim calcmode="lin" valueType="num">
                                      <p:cBhvr>
                                        <p:cTn id="42" dur="500" fill="hold"/>
                                        <p:tgtEl>
                                          <p:spTgt spid="5458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00" grpId="0" autoUpdateAnimBg="0"/>
      <p:bldP spid="545833" grpId="0" autoUpdateAnimBg="0"/>
      <p:bldP spid="545834" grpId="0" autoUpdateAnimBg="0"/>
      <p:bldP spid="545916" grpId="0" animBg="1"/>
      <p:bldP spid="545917"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14"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15" name="Rectangle 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642053" name="Rectangle 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1317" name="Text Box 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1600" b="1" dirty="0">
              <a:solidFill>
                <a:srgbClr val="FFFFFF"/>
              </a:solidFill>
              <a:latin typeface="Arial" panose="020B0604020202020204" pitchFamily="34" charset="0"/>
              <a:cs typeface="Arial" panose="020B0604020202020204" pitchFamily="34" charset="0"/>
            </a:endParaRPr>
          </a:p>
        </p:txBody>
      </p:sp>
      <p:sp>
        <p:nvSpPr>
          <p:cNvPr id="141320" name="AutoShape 9"/>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642058" name="Rectangle 10"/>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141322" name="Rectangle 11"/>
          <p:cNvSpPr>
            <a:spLocks noChangeArrowheads="1"/>
          </p:cNvSpPr>
          <p:nvPr/>
        </p:nvSpPr>
        <p:spPr bwMode="auto">
          <a:xfrm>
            <a:off x="3084512" y="996950"/>
            <a:ext cx="1558925"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2000" b="1" dirty="0">
                <a:solidFill>
                  <a:srgbClr val="114FFB"/>
                </a:solidFill>
                <a:latin typeface="Arial" panose="020B0604020202020204" pitchFamily="34" charset="0"/>
                <a:cs typeface="Arial" panose="020B0604020202020204" pitchFamily="34" charset="0"/>
              </a:rPr>
              <a:t>السبي</a:t>
            </a:r>
            <a:endParaRPr lang="en-US" sz="2000" b="1" dirty="0">
              <a:solidFill>
                <a:srgbClr val="114FFB"/>
              </a:solidFill>
              <a:latin typeface="Arial" panose="020B0604020202020204" pitchFamily="34" charset="0"/>
              <a:cs typeface="Arial" panose="020B0604020202020204" pitchFamily="34" charset="0"/>
            </a:endParaRPr>
          </a:p>
        </p:txBody>
      </p:sp>
      <p:sp>
        <p:nvSpPr>
          <p:cNvPr id="141323" name="Rectangle 12"/>
          <p:cNvSpPr>
            <a:spLocks noChangeArrowheads="1"/>
          </p:cNvSpPr>
          <p:nvPr/>
        </p:nvSpPr>
        <p:spPr bwMode="auto">
          <a:xfrm>
            <a:off x="3630613" y="1844675"/>
            <a:ext cx="1941519"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2800" b="1" dirty="0">
                <a:solidFill>
                  <a:srgbClr val="114FFB"/>
                </a:solidFill>
                <a:latin typeface="Arial" panose="020B0604020202020204" pitchFamily="34" charset="0"/>
                <a:cs typeface="Arial" panose="020B0604020202020204" pitchFamily="34" charset="0"/>
              </a:rPr>
              <a:t>70 سنة</a:t>
            </a:r>
            <a:endParaRPr lang="en-US" sz="2800" b="1" dirty="0">
              <a:solidFill>
                <a:srgbClr val="114FFB"/>
              </a:solidFill>
              <a:latin typeface="Arial" panose="020B0604020202020204" pitchFamily="34" charset="0"/>
              <a:cs typeface="Arial" panose="020B0604020202020204" pitchFamily="34" charset="0"/>
            </a:endParaRPr>
          </a:p>
        </p:txBody>
      </p:sp>
      <p:sp>
        <p:nvSpPr>
          <p:cNvPr id="141324" name="Rectangle 13"/>
          <p:cNvSpPr>
            <a:spLocks noChangeArrowheads="1"/>
          </p:cNvSpPr>
          <p:nvPr/>
        </p:nvSpPr>
        <p:spPr bwMode="auto">
          <a:xfrm>
            <a:off x="3706813" y="2301875"/>
            <a:ext cx="1865319"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2800" b="1" dirty="0">
                <a:solidFill>
                  <a:srgbClr val="114FFB"/>
                </a:solidFill>
                <a:latin typeface="Arial" panose="020B0604020202020204" pitchFamily="34" charset="0"/>
                <a:cs typeface="Arial" panose="020B0604020202020204" pitchFamily="34" charset="0"/>
              </a:rPr>
              <a:t>3 رحلات</a:t>
            </a:r>
            <a:endParaRPr lang="en-US" sz="2800" b="1" dirty="0">
              <a:solidFill>
                <a:srgbClr val="114FFB"/>
              </a:solidFill>
              <a:latin typeface="Arial" panose="020B0604020202020204" pitchFamily="34" charset="0"/>
              <a:cs typeface="Arial" panose="020B0604020202020204" pitchFamily="34" charset="0"/>
            </a:endParaRPr>
          </a:p>
        </p:txBody>
      </p:sp>
      <p:sp>
        <p:nvSpPr>
          <p:cNvPr id="141325" name="Rectangle 14"/>
          <p:cNvSpPr>
            <a:spLocks noChangeArrowheads="1"/>
          </p:cNvSpPr>
          <p:nvPr/>
        </p:nvSpPr>
        <p:spPr bwMode="auto">
          <a:xfrm>
            <a:off x="3221038" y="2736850"/>
            <a:ext cx="2303515"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eaLnBrk="0" hangingPunct="0"/>
            <a:r>
              <a:rPr lang="ar-JO" b="1" dirty="0">
                <a:solidFill>
                  <a:srgbClr val="114FFB"/>
                </a:solidFill>
                <a:latin typeface="Arial" panose="020B0604020202020204" pitchFamily="34" charset="0"/>
                <a:cs typeface="Arial" panose="020B0604020202020204" pitchFamily="34" charset="0"/>
              </a:rPr>
              <a:t>100 سنة/50000 </a:t>
            </a:r>
            <a:endParaRPr lang="en-US" b="1" dirty="0">
              <a:solidFill>
                <a:srgbClr val="114FFB"/>
              </a:solidFill>
              <a:latin typeface="Arial" panose="020B0604020202020204" pitchFamily="34" charset="0"/>
              <a:cs typeface="Arial" panose="020B0604020202020204" pitchFamily="34" charset="0"/>
            </a:endParaRPr>
          </a:p>
        </p:txBody>
      </p:sp>
      <p:sp>
        <p:nvSpPr>
          <p:cNvPr id="141326" name="Rectangle 15"/>
          <p:cNvSpPr>
            <a:spLocks noChangeArrowheads="1"/>
          </p:cNvSpPr>
          <p:nvPr/>
        </p:nvSpPr>
        <p:spPr bwMode="auto">
          <a:xfrm>
            <a:off x="3071803" y="3216275"/>
            <a:ext cx="3239146"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eaLnBrk="0" hangingPunct="0"/>
            <a:r>
              <a:rPr lang="ar-JO" sz="2800" b="1" dirty="0">
                <a:solidFill>
                  <a:srgbClr val="FFFF00"/>
                </a:solidFill>
                <a:latin typeface="Arial" panose="020B0604020202020204" pitchFamily="34" charset="0"/>
                <a:cs typeface="Arial" panose="020B0604020202020204" pitchFamily="34" charset="0"/>
              </a:rPr>
              <a:t>زربابل-عزرا-نحميا</a:t>
            </a:r>
            <a:endParaRPr lang="en-US" sz="2800" b="1" dirty="0">
              <a:solidFill>
                <a:srgbClr val="FFFF00"/>
              </a:solidFill>
              <a:latin typeface="Arial" panose="020B0604020202020204" pitchFamily="34" charset="0"/>
              <a:cs typeface="Arial" panose="020B0604020202020204" pitchFamily="34" charset="0"/>
            </a:endParaRPr>
          </a:p>
        </p:txBody>
      </p:sp>
      <p:sp>
        <p:nvSpPr>
          <p:cNvPr id="141327" name="Rectangle 16"/>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28" name="Line 17"/>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29" name="Line 18"/>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30" name="Line 19"/>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31" name="Line 20"/>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642069" name="Rectangle 21"/>
          <p:cNvSpPr>
            <a:spLocks noChangeArrowheads="1"/>
          </p:cNvSpPr>
          <p:nvPr/>
        </p:nvSpPr>
        <p:spPr bwMode="auto">
          <a:xfrm>
            <a:off x="6572264" y="1214422"/>
            <a:ext cx="2571736" cy="1074653"/>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lgn="ctr" eaLnBrk="0" hangingPunct="0">
              <a:defRPr/>
            </a:pPr>
            <a:r>
              <a:rPr lang="ar-JO" sz="3200" b="1" dirty="0">
                <a:solidFill>
                  <a:srgbClr val="33CCCC"/>
                </a:solidFill>
                <a:latin typeface="Arial" panose="020B0604020202020204" pitchFamily="34" charset="0"/>
                <a:cs typeface="Arial" panose="020B0604020202020204" pitchFamily="34" charset="0"/>
              </a:rPr>
              <a:t>عزرا .. </a:t>
            </a:r>
            <a:r>
              <a:rPr lang="ar-JO" sz="3200" b="1" dirty="0">
                <a:latin typeface="Arial" panose="020B0604020202020204" pitchFamily="34" charset="0"/>
                <a:cs typeface="Arial" panose="020B0604020202020204" pitchFamily="34" charset="0"/>
              </a:rPr>
              <a:t>عاد ليعلم شريعة الرب</a:t>
            </a:r>
            <a:endParaRPr lang="en-US" sz="3200" b="1" dirty="0">
              <a:latin typeface="Arial" panose="020B0604020202020204" pitchFamily="34" charset="0"/>
              <a:cs typeface="Arial" panose="020B0604020202020204" pitchFamily="34" charset="0"/>
            </a:endParaRPr>
          </a:p>
        </p:txBody>
      </p:sp>
      <p:sp>
        <p:nvSpPr>
          <p:cNvPr id="642070" name="Rectangle 22"/>
          <p:cNvSpPr>
            <a:spLocks noChangeArrowheads="1"/>
          </p:cNvSpPr>
          <p:nvPr/>
        </p:nvSpPr>
        <p:spPr bwMode="auto">
          <a:xfrm>
            <a:off x="676275" y="3787775"/>
            <a:ext cx="5291138" cy="20595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eaLnBrk="0" hangingPunct="0">
              <a:defRPr/>
            </a:pPr>
            <a:endParaRPr lang="en-US" sz="3200" b="1" dirty="0">
              <a:solidFill>
                <a:srgbClr val="6FBBD6"/>
              </a:solidFill>
              <a:latin typeface="Arial" panose="020B0604020202020204" pitchFamily="34" charset="0"/>
              <a:ea typeface="ＭＳ Ｐゴシック" charset="-128"/>
              <a:cs typeface="Arial" panose="020B0604020202020204" pitchFamily="34" charset="0"/>
            </a:endParaRPr>
          </a:p>
          <a:p>
            <a:pPr eaLnBrk="0" hangingPunct="0">
              <a:defRPr/>
            </a:pPr>
            <a:r>
              <a:rPr lang="ar-JO" sz="3200" b="1" dirty="0">
                <a:solidFill>
                  <a:srgbClr val="6FBBD6"/>
                </a:solidFill>
                <a:latin typeface="Arial" panose="020B0604020202020204" pitchFamily="34" charset="0"/>
                <a:ea typeface="ＭＳ Ｐゴシック" charset="-128"/>
                <a:cs typeface="Arial" panose="020B0604020202020204" pitchFamily="34" charset="0"/>
              </a:rPr>
              <a:t>نحميا</a:t>
            </a:r>
            <a:r>
              <a:rPr lang="ar-JO" sz="3200" b="1" dirty="0">
                <a:solidFill>
                  <a:srgbClr val="FFFF00"/>
                </a:solidFill>
                <a:latin typeface="Arial" panose="020B0604020202020204" pitchFamily="34" charset="0"/>
                <a:ea typeface="ＭＳ Ｐゴシック" charset="-128"/>
                <a:cs typeface="Arial" panose="020B0604020202020204" pitchFamily="34" charset="0"/>
              </a:rPr>
              <a:t> ... عائد بصفته قائد العهد القديم العظيم ومن أعاد بناء بوابات المدينة وأسوارها</a:t>
            </a:r>
            <a:endParaRPr lang="en-US" sz="3200" b="1" dirty="0">
              <a:solidFill>
                <a:srgbClr val="FFFF00"/>
              </a:solidFill>
              <a:latin typeface="Arial" panose="020B0604020202020204" pitchFamily="34" charset="0"/>
              <a:ea typeface="ＭＳ Ｐゴシック" charset="-128"/>
              <a:cs typeface="Arial" panose="020B0604020202020204" pitchFamily="34" charset="0"/>
            </a:endParaRPr>
          </a:p>
        </p:txBody>
      </p:sp>
      <p:sp>
        <p:nvSpPr>
          <p:cNvPr id="141334" name="Text Box 4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41335" name="Text Box 42"/>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600" b="1" dirty="0">
                <a:solidFill>
                  <a:srgbClr val="FFFFFF"/>
                </a:solidFill>
                <a:latin typeface="Arial" panose="020B0604020202020204" pitchFamily="34" charset="0"/>
                <a:cs typeface="Arial" panose="020B0604020202020204" pitchFamily="34" charset="0"/>
              </a:rPr>
              <a:t>3</a:t>
            </a:r>
            <a:endParaRPr lang="en-US" sz="1600" b="1" dirty="0">
              <a:solidFill>
                <a:srgbClr val="FFA27C"/>
              </a:solidFill>
              <a:latin typeface="Arial" panose="020B0604020202020204" pitchFamily="34" charset="0"/>
              <a:cs typeface="Arial" panose="020B0604020202020204" pitchFamily="34" charset="0"/>
            </a:endParaRPr>
          </a:p>
        </p:txBody>
      </p:sp>
      <p:sp>
        <p:nvSpPr>
          <p:cNvPr id="642095" name="Rectangle 47"/>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66</a:t>
            </a:r>
          </a:p>
        </p:txBody>
      </p:sp>
      <p:sp>
        <p:nvSpPr>
          <p:cNvPr id="141337" name="Text Box 49"/>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dirty="0">
                <a:solidFill>
                  <a:srgbClr val="FFFFFF"/>
                </a:solidFill>
                <a:latin typeface="Arial" panose="020B0604020202020204" pitchFamily="34" charset="0"/>
                <a:cs typeface="Arial" panose="020B0604020202020204" pitchFamily="34" charset="0"/>
              </a:rPr>
              <a:t>Handbook pg. 37-38</a:t>
            </a:r>
          </a:p>
        </p:txBody>
      </p:sp>
      <p:sp>
        <p:nvSpPr>
          <p:cNvPr id="642072" name="Rectangle 24"/>
          <p:cNvSpPr>
            <a:spLocks noChangeArrowheads="1"/>
          </p:cNvSpPr>
          <p:nvPr/>
        </p:nvSpPr>
        <p:spPr bwMode="auto">
          <a:xfrm>
            <a:off x="2344738" y="466725"/>
            <a:ext cx="6562725"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eaLnBrk="0" hangingPunct="0">
              <a:defRPr/>
            </a:pPr>
            <a:r>
              <a:rPr lang="ar-JO" sz="3200" b="1" dirty="0">
                <a:solidFill>
                  <a:srgbClr val="00B050"/>
                </a:solidFill>
                <a:latin typeface="Arial" panose="020B0604020202020204" pitchFamily="34" charset="0"/>
                <a:cs typeface="Arial" panose="020B0604020202020204" pitchFamily="34" charset="0"/>
              </a:rPr>
              <a:t>زربابل</a:t>
            </a:r>
            <a:r>
              <a:rPr lang="ar-JO" sz="3200" b="1" dirty="0">
                <a:solidFill>
                  <a:srgbClr val="FFFF00"/>
                </a:solidFill>
                <a:latin typeface="Arial" panose="020B0604020202020204" pitchFamily="34" charset="0"/>
                <a:cs typeface="Arial" panose="020B0604020202020204" pitchFamily="34" charset="0"/>
              </a:rPr>
              <a:t> ... يعود ليبدأ إعادة بناء الهيكل</a:t>
            </a:r>
            <a:endParaRPr lang="en-US" sz="3200" b="1" dirty="0">
              <a:solidFill>
                <a:srgbClr val="FFFF00"/>
              </a:solidFill>
              <a:latin typeface="Arial" panose="020B0604020202020204" pitchFamily="34" charset="0"/>
              <a:cs typeface="Arial" panose="020B0604020202020204" pitchFamily="34" charset="0"/>
            </a:endParaRPr>
          </a:p>
        </p:txBody>
      </p:sp>
      <p:sp>
        <p:nvSpPr>
          <p:cNvPr id="642105" name="Rectangle 57"/>
          <p:cNvSpPr>
            <a:spLocks noChangeArrowheads="1"/>
          </p:cNvSpPr>
          <p:nvPr/>
        </p:nvSpPr>
        <p:spPr bwMode="auto">
          <a:xfrm>
            <a:off x="531813" y="2357430"/>
            <a:ext cx="6754831" cy="4000528"/>
          </a:xfrm>
          <a:prstGeom prst="rect">
            <a:avLst/>
          </a:prstGeom>
          <a:solidFill>
            <a:srgbClr val="000514">
              <a:alpha val="67058"/>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grpSp>
        <p:nvGrpSpPr>
          <p:cNvPr id="2" name="Group 53"/>
          <p:cNvGrpSpPr>
            <a:grpSpLocks/>
          </p:cNvGrpSpPr>
          <p:nvPr/>
        </p:nvGrpSpPr>
        <p:grpSpPr bwMode="auto">
          <a:xfrm>
            <a:off x="2063750" y="1928635"/>
            <a:ext cx="5794376" cy="2357621"/>
            <a:chOff x="1247" y="-2883"/>
            <a:chExt cx="3650" cy="6906"/>
          </a:xfrm>
        </p:grpSpPr>
        <p:sp>
          <p:nvSpPr>
            <p:cNvPr id="642102" name="AutoShape 54"/>
            <p:cNvSpPr>
              <a:spLocks noChangeArrowheads="1"/>
            </p:cNvSpPr>
            <p:nvPr/>
          </p:nvSpPr>
          <p:spPr bwMode="auto">
            <a:xfrm>
              <a:off x="1467" y="633"/>
              <a:ext cx="2848" cy="3390"/>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642103" name="Text Box 55"/>
            <p:cNvSpPr txBox="1">
              <a:spLocks noChangeArrowheads="1"/>
            </p:cNvSpPr>
            <p:nvPr/>
          </p:nvSpPr>
          <p:spPr bwMode="auto">
            <a:xfrm rot="10800000" flipV="1">
              <a:off x="1252" y="656"/>
              <a:ext cx="3645" cy="3246"/>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defRPr/>
              </a:pPr>
              <a:r>
                <a:rPr lang="ar-JO" sz="6600" b="1" dirty="0">
                  <a:solidFill>
                    <a:srgbClr val="FFD34A"/>
                  </a:solidFill>
                  <a:latin typeface="Arial" panose="020B0604020202020204" pitchFamily="34" charset="0"/>
                  <a:cs typeface="Arial" panose="020B0604020202020204" pitchFamily="34" charset="0"/>
                </a:rPr>
                <a:t>زربابل-عزرا-نحميا</a:t>
              </a:r>
              <a:endParaRPr lang="en-US" sz="4800" b="1" dirty="0">
                <a:solidFill>
                  <a:srgbClr val="FFD34A"/>
                </a:solidFill>
                <a:latin typeface="Arial" panose="020B0604020202020204" pitchFamily="34" charset="0"/>
                <a:cs typeface="Arial" panose="020B0604020202020204" pitchFamily="34" charset="0"/>
              </a:endParaRPr>
            </a:p>
          </p:txBody>
        </p:sp>
        <p:sp>
          <p:nvSpPr>
            <p:cNvPr id="642104" name="Text Box 56"/>
            <p:cNvSpPr txBox="1">
              <a:spLocks noChangeArrowheads="1"/>
            </p:cNvSpPr>
            <p:nvPr/>
          </p:nvSpPr>
          <p:spPr bwMode="auto">
            <a:xfrm>
              <a:off x="1247" y="-2883"/>
              <a:ext cx="3312" cy="1713"/>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ctr" eaLnBrk="0" hangingPunct="0">
                <a:spcBef>
                  <a:spcPct val="50000"/>
                </a:spcBef>
                <a:defRPr/>
              </a:pPr>
              <a:r>
                <a:rPr lang="ar-JO" sz="3200" b="1" dirty="0">
                  <a:solidFill>
                    <a:srgbClr val="00B050"/>
                  </a:solidFill>
                  <a:latin typeface="Arial" panose="020B0604020202020204" pitchFamily="34" charset="0"/>
                  <a:cs typeface="Arial" panose="020B0604020202020204" pitchFamily="34" charset="0"/>
                </a:rPr>
                <a:t>عزرا</a:t>
              </a:r>
              <a:r>
                <a:rPr lang="ar-JO" sz="3200" b="1" dirty="0">
                  <a:solidFill>
                    <a:srgbClr val="FFD34A"/>
                  </a:solidFill>
                  <a:latin typeface="Arial" panose="020B0604020202020204" pitchFamily="34" charset="0"/>
                  <a:cs typeface="Arial" panose="020B0604020202020204" pitchFamily="34" charset="0"/>
                </a:rPr>
                <a:t> ... ثلاث كهنة دبلوماسيين</a:t>
              </a:r>
              <a:endParaRPr lang="en-US" sz="3200" b="1" dirty="0">
                <a:solidFill>
                  <a:srgbClr val="FFD34A"/>
                </a:solidFill>
                <a:latin typeface="Arial" panose="020B0604020202020204" pitchFamily="34" charset="0"/>
                <a:cs typeface="Arial" panose="020B0604020202020204" pitchFamily="34" charset="0"/>
              </a:endParaRPr>
            </a:p>
          </p:txBody>
        </p:sp>
      </p:grpSp>
      <p:grpSp>
        <p:nvGrpSpPr>
          <p:cNvPr id="141342" name="Group 25"/>
          <p:cNvGrpSpPr>
            <a:grpSpLocks/>
          </p:cNvGrpSpPr>
          <p:nvPr/>
        </p:nvGrpSpPr>
        <p:grpSpPr bwMode="auto">
          <a:xfrm>
            <a:off x="7929565" y="3435350"/>
            <a:ext cx="1209676" cy="1098550"/>
            <a:chOff x="3535" y="2589"/>
            <a:chExt cx="762" cy="692"/>
          </a:xfrm>
        </p:grpSpPr>
        <p:sp>
          <p:nvSpPr>
            <p:cNvPr id="141347" name="Freeform 26"/>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48" name="Freeform 27"/>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49" name="AutoShape 28"/>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50" name="Rectangle 29"/>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51" name="Line 30"/>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52" name="Line 31"/>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53" name="Rectangle 32"/>
            <p:cNvSpPr>
              <a:spLocks noChangeArrowheads="1"/>
            </p:cNvSpPr>
            <p:nvPr/>
          </p:nvSpPr>
          <p:spPr bwMode="auto">
            <a:xfrm>
              <a:off x="3544" y="2589"/>
              <a:ext cx="62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900" b="1" dirty="0">
                  <a:solidFill>
                    <a:srgbClr val="000000"/>
                  </a:solidFill>
                  <a:latin typeface="Arial" panose="020B0604020202020204" pitchFamily="34" charset="0"/>
                  <a:cs typeface="Arial" panose="020B0604020202020204" pitchFamily="34" charset="0"/>
                </a:rPr>
                <a:t>السبي</a:t>
              </a:r>
              <a:endParaRPr lang="en-US" sz="900" b="1" dirty="0">
                <a:solidFill>
                  <a:srgbClr val="000000"/>
                </a:solidFill>
                <a:latin typeface="Arial" panose="020B0604020202020204" pitchFamily="34" charset="0"/>
                <a:cs typeface="Arial" panose="020B0604020202020204" pitchFamily="34" charset="0"/>
              </a:endParaRPr>
            </a:p>
          </p:txBody>
        </p:sp>
        <p:sp>
          <p:nvSpPr>
            <p:cNvPr id="141354" name="Line 33"/>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55" name="Line 34"/>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56" name="Rectangle 35"/>
            <p:cNvSpPr>
              <a:spLocks noChangeArrowheads="1"/>
            </p:cNvSpPr>
            <p:nvPr/>
          </p:nvSpPr>
          <p:spPr bwMode="auto">
            <a:xfrm>
              <a:off x="3665" y="2752"/>
              <a:ext cx="333"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ar-JO" sz="1000" b="1" dirty="0">
                  <a:solidFill>
                    <a:srgbClr val="000000"/>
                  </a:solidFill>
                  <a:latin typeface="Arial" panose="020B0604020202020204" pitchFamily="34" charset="0"/>
                  <a:cs typeface="Arial" panose="020B0604020202020204" pitchFamily="34" charset="0"/>
                </a:rPr>
                <a:t>70 سنة</a:t>
              </a:r>
              <a:endParaRPr lang="en-US" sz="1000" b="1" dirty="0">
                <a:solidFill>
                  <a:srgbClr val="000000"/>
                </a:solidFill>
                <a:latin typeface="Arial" panose="020B0604020202020204" pitchFamily="34" charset="0"/>
                <a:cs typeface="Arial" panose="020B0604020202020204" pitchFamily="34" charset="0"/>
              </a:endParaRPr>
            </a:p>
          </p:txBody>
        </p:sp>
        <p:sp>
          <p:nvSpPr>
            <p:cNvPr id="141357" name="Rectangle 36"/>
            <p:cNvSpPr>
              <a:spLocks noChangeArrowheads="1"/>
            </p:cNvSpPr>
            <p:nvPr/>
          </p:nvSpPr>
          <p:spPr bwMode="auto">
            <a:xfrm>
              <a:off x="3695" y="2864"/>
              <a:ext cx="356"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ar-JO" sz="1000" b="1" dirty="0">
                  <a:solidFill>
                    <a:srgbClr val="000000"/>
                  </a:solidFill>
                  <a:latin typeface="Arial" panose="020B0604020202020204" pitchFamily="34" charset="0"/>
                  <a:cs typeface="Arial" panose="020B0604020202020204" pitchFamily="34" charset="0"/>
                </a:rPr>
                <a:t>3 رحلات</a:t>
              </a:r>
              <a:endParaRPr lang="en-US" sz="1000" b="1" dirty="0">
                <a:solidFill>
                  <a:srgbClr val="000000"/>
                </a:solidFill>
                <a:latin typeface="Arial" panose="020B0604020202020204" pitchFamily="34" charset="0"/>
                <a:cs typeface="Arial" panose="020B0604020202020204" pitchFamily="34" charset="0"/>
              </a:endParaRPr>
            </a:p>
          </p:txBody>
        </p:sp>
        <p:sp>
          <p:nvSpPr>
            <p:cNvPr id="141358" name="Rectangle 37"/>
            <p:cNvSpPr>
              <a:spLocks noChangeArrowheads="1"/>
            </p:cNvSpPr>
            <p:nvPr/>
          </p:nvSpPr>
          <p:spPr bwMode="auto">
            <a:xfrm>
              <a:off x="3535" y="3115"/>
              <a:ext cx="66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eaLnBrk="0" hangingPunct="0"/>
              <a:r>
                <a:rPr lang="ar-JO" sz="1000" b="1" dirty="0">
                  <a:solidFill>
                    <a:srgbClr val="000000"/>
                  </a:solidFill>
                  <a:latin typeface="Arial" panose="020B0604020202020204" pitchFamily="34" charset="0"/>
                  <a:cs typeface="Arial" panose="020B0604020202020204" pitchFamily="34" charset="0"/>
                </a:rPr>
                <a:t>زربابل-عزرا-نحميا</a:t>
              </a:r>
              <a:endParaRPr lang="en-US" sz="1000" b="1" dirty="0">
                <a:solidFill>
                  <a:srgbClr val="000000"/>
                </a:solidFill>
                <a:latin typeface="Arial" panose="020B0604020202020204" pitchFamily="34" charset="0"/>
                <a:cs typeface="Arial" panose="020B0604020202020204" pitchFamily="34" charset="0"/>
              </a:endParaRPr>
            </a:p>
          </p:txBody>
        </p:sp>
        <p:sp>
          <p:nvSpPr>
            <p:cNvPr id="141359" name="Rectangle 38"/>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60" name="Rectangle 39"/>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61" name="Rectangle 40"/>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eaLnBrk="0" hangingPunct="0"/>
              <a:r>
                <a:rPr lang="ar-JO" sz="800" b="1" dirty="0">
                  <a:solidFill>
                    <a:srgbClr val="000000"/>
                  </a:solidFill>
                  <a:latin typeface="Arial" panose="020B0604020202020204" pitchFamily="34" charset="0"/>
                  <a:cs typeface="Arial" panose="020B0604020202020204" pitchFamily="34" charset="0"/>
                </a:rPr>
                <a:t>100 سنة/50000</a:t>
              </a:r>
              <a:endParaRPr lang="en-US" sz="800" b="1" dirty="0">
                <a:solidFill>
                  <a:srgbClr val="000000"/>
                </a:solidFill>
                <a:latin typeface="Arial" panose="020B0604020202020204" pitchFamily="34" charset="0"/>
                <a:cs typeface="Arial" panose="020B0604020202020204" pitchFamily="34" charset="0"/>
              </a:endParaRPr>
            </a:p>
          </p:txBody>
        </p:sp>
      </p:grpSp>
      <p:sp>
        <p:nvSpPr>
          <p:cNvPr id="642108" name="Text Box 60"/>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en-US" sz="1600" b="1" dirty="0">
                <a:solidFill>
                  <a:srgbClr val="FFFFFF"/>
                </a:solidFill>
                <a:latin typeface="Arial" panose="020B0604020202020204" pitchFamily="34" charset="0"/>
                <a:cs typeface="Arial" panose="020B0604020202020204" pitchFamily="34" charset="0"/>
              </a:rPr>
              <a:t>Neh. 3</a:t>
            </a:r>
          </a:p>
        </p:txBody>
      </p:sp>
      <p:grpSp>
        <p:nvGrpSpPr>
          <p:cNvPr id="141344" name="Group 57"/>
          <p:cNvGrpSpPr>
            <a:grpSpLocks/>
          </p:cNvGrpSpPr>
          <p:nvPr/>
        </p:nvGrpSpPr>
        <p:grpSpPr bwMode="auto">
          <a:xfrm>
            <a:off x="519113" y="117475"/>
            <a:ext cx="854075" cy="1720850"/>
            <a:chOff x="519113" y="312738"/>
            <a:chExt cx="854075" cy="1910769"/>
          </a:xfrm>
        </p:grpSpPr>
        <p:sp>
          <p:nvSpPr>
            <p:cNvPr id="59" name="Rectangle 5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b="1" dirty="0">
                  <a:solidFill>
                    <a:srgbClr val="FFFF00"/>
                  </a:solidFill>
                  <a:latin typeface="Arial" panose="020B0604020202020204" pitchFamily="34" charset="0"/>
                  <a:cs typeface="Arial" panose="020B0604020202020204" pitchFamily="34" charset="0"/>
                </a:rPr>
                <a:t>7</a:t>
              </a:r>
              <a:endParaRPr lang="en-US" sz="2800" b="1" dirty="0">
                <a:solidFill>
                  <a:srgbClr val="00DFCA"/>
                </a:solidFill>
                <a:latin typeface="Arial" panose="020B0604020202020204" pitchFamily="34" charset="0"/>
                <a:cs typeface="Arial" panose="020B0604020202020204" pitchFamily="34" charset="0"/>
              </a:endParaRPr>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118547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42072"/>
                                        </p:tgtEl>
                                        <p:attrNameLst>
                                          <p:attrName>style.visibility</p:attrName>
                                        </p:attrNameLst>
                                      </p:cBhvr>
                                      <p:to>
                                        <p:strVal val="visible"/>
                                      </p:to>
                                    </p:set>
                                    <p:anim calcmode="lin" valueType="num">
                                      <p:cBhvr>
                                        <p:cTn id="7" dur="500" fill="hold"/>
                                        <p:tgtEl>
                                          <p:spTgt spid="642072"/>
                                        </p:tgtEl>
                                        <p:attrNameLst>
                                          <p:attrName>ppt_w</p:attrName>
                                        </p:attrNameLst>
                                      </p:cBhvr>
                                      <p:tavLst>
                                        <p:tav tm="0">
                                          <p:val>
                                            <p:fltVal val="0"/>
                                          </p:val>
                                        </p:tav>
                                        <p:tav tm="100000">
                                          <p:val>
                                            <p:strVal val="#ppt_w"/>
                                          </p:val>
                                        </p:tav>
                                      </p:tavLst>
                                    </p:anim>
                                    <p:anim calcmode="lin" valueType="num">
                                      <p:cBhvr>
                                        <p:cTn id="8" dur="500" fill="hold"/>
                                        <p:tgtEl>
                                          <p:spTgt spid="642072"/>
                                        </p:tgtEl>
                                        <p:attrNameLst>
                                          <p:attrName>ppt_h</p:attrName>
                                        </p:attrNameLst>
                                      </p:cBhvr>
                                      <p:tavLst>
                                        <p:tav tm="0">
                                          <p:val>
                                            <p:fltVal val="0"/>
                                          </p:val>
                                        </p:tav>
                                        <p:tav tm="100000">
                                          <p:val>
                                            <p:strVal val="#ppt_h"/>
                                          </p:val>
                                        </p:tav>
                                      </p:tavLst>
                                    </p:anim>
                                    <p:anim calcmode="lin" valueType="num">
                                      <p:cBhvr>
                                        <p:cTn id="9" dur="500" fill="hold"/>
                                        <p:tgtEl>
                                          <p:spTgt spid="642072"/>
                                        </p:tgtEl>
                                        <p:attrNameLst>
                                          <p:attrName>ppt_x</p:attrName>
                                        </p:attrNameLst>
                                      </p:cBhvr>
                                      <p:tavLst>
                                        <p:tav tm="0">
                                          <p:val>
                                            <p:fltVal val="0.5"/>
                                          </p:val>
                                        </p:tav>
                                        <p:tav tm="100000">
                                          <p:val>
                                            <p:strVal val="#ppt_x"/>
                                          </p:val>
                                        </p:tav>
                                      </p:tavLst>
                                    </p:anim>
                                    <p:anim calcmode="lin" valueType="num">
                                      <p:cBhvr>
                                        <p:cTn id="10" dur="500" fill="hold"/>
                                        <p:tgtEl>
                                          <p:spTgt spid="64207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42069"/>
                                        </p:tgtEl>
                                        <p:attrNameLst>
                                          <p:attrName>style.visibility</p:attrName>
                                        </p:attrNameLst>
                                      </p:cBhvr>
                                      <p:to>
                                        <p:strVal val="visible"/>
                                      </p:to>
                                    </p:set>
                                    <p:anim calcmode="lin" valueType="num">
                                      <p:cBhvr>
                                        <p:cTn id="15" dur="500" fill="hold"/>
                                        <p:tgtEl>
                                          <p:spTgt spid="642069"/>
                                        </p:tgtEl>
                                        <p:attrNameLst>
                                          <p:attrName>ppt_w</p:attrName>
                                        </p:attrNameLst>
                                      </p:cBhvr>
                                      <p:tavLst>
                                        <p:tav tm="0">
                                          <p:val>
                                            <p:fltVal val="0"/>
                                          </p:val>
                                        </p:tav>
                                        <p:tav tm="100000">
                                          <p:val>
                                            <p:strVal val="#ppt_w"/>
                                          </p:val>
                                        </p:tav>
                                      </p:tavLst>
                                    </p:anim>
                                    <p:anim calcmode="lin" valueType="num">
                                      <p:cBhvr>
                                        <p:cTn id="16" dur="500" fill="hold"/>
                                        <p:tgtEl>
                                          <p:spTgt spid="642069"/>
                                        </p:tgtEl>
                                        <p:attrNameLst>
                                          <p:attrName>ppt_h</p:attrName>
                                        </p:attrNameLst>
                                      </p:cBhvr>
                                      <p:tavLst>
                                        <p:tav tm="0">
                                          <p:val>
                                            <p:fltVal val="0"/>
                                          </p:val>
                                        </p:tav>
                                        <p:tav tm="100000">
                                          <p:val>
                                            <p:strVal val="#ppt_h"/>
                                          </p:val>
                                        </p:tav>
                                      </p:tavLst>
                                    </p:anim>
                                    <p:anim calcmode="lin" valueType="num">
                                      <p:cBhvr>
                                        <p:cTn id="17" dur="500" fill="hold"/>
                                        <p:tgtEl>
                                          <p:spTgt spid="642069"/>
                                        </p:tgtEl>
                                        <p:attrNameLst>
                                          <p:attrName>ppt_x</p:attrName>
                                        </p:attrNameLst>
                                      </p:cBhvr>
                                      <p:tavLst>
                                        <p:tav tm="0">
                                          <p:val>
                                            <p:fltVal val="0.5"/>
                                          </p:val>
                                        </p:tav>
                                        <p:tav tm="100000">
                                          <p:val>
                                            <p:strVal val="#ppt_x"/>
                                          </p:val>
                                        </p:tav>
                                      </p:tavLst>
                                    </p:anim>
                                    <p:anim calcmode="lin" valueType="num">
                                      <p:cBhvr>
                                        <p:cTn id="18" dur="500" fill="hold"/>
                                        <p:tgtEl>
                                          <p:spTgt spid="642069"/>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642070"/>
                                        </p:tgtEl>
                                        <p:attrNameLst>
                                          <p:attrName>style.visibility</p:attrName>
                                        </p:attrNameLst>
                                      </p:cBhvr>
                                      <p:to>
                                        <p:strVal val="visible"/>
                                      </p:to>
                                    </p:set>
                                    <p:anim calcmode="lin" valueType="num">
                                      <p:cBhvr>
                                        <p:cTn id="23" dur="500" fill="hold"/>
                                        <p:tgtEl>
                                          <p:spTgt spid="642070"/>
                                        </p:tgtEl>
                                        <p:attrNameLst>
                                          <p:attrName>ppt_w</p:attrName>
                                        </p:attrNameLst>
                                      </p:cBhvr>
                                      <p:tavLst>
                                        <p:tav tm="0">
                                          <p:val>
                                            <p:fltVal val="0"/>
                                          </p:val>
                                        </p:tav>
                                        <p:tav tm="100000">
                                          <p:val>
                                            <p:strVal val="#ppt_w"/>
                                          </p:val>
                                        </p:tav>
                                      </p:tavLst>
                                    </p:anim>
                                    <p:anim calcmode="lin" valueType="num">
                                      <p:cBhvr>
                                        <p:cTn id="24" dur="500" fill="hold"/>
                                        <p:tgtEl>
                                          <p:spTgt spid="642070"/>
                                        </p:tgtEl>
                                        <p:attrNameLst>
                                          <p:attrName>ppt_h</p:attrName>
                                        </p:attrNameLst>
                                      </p:cBhvr>
                                      <p:tavLst>
                                        <p:tav tm="0">
                                          <p:val>
                                            <p:fltVal val="0"/>
                                          </p:val>
                                        </p:tav>
                                        <p:tav tm="100000">
                                          <p:val>
                                            <p:strVal val="#ppt_h"/>
                                          </p:val>
                                        </p:tav>
                                      </p:tavLst>
                                    </p:anim>
                                    <p:anim calcmode="lin" valueType="num">
                                      <p:cBhvr>
                                        <p:cTn id="25" dur="500" fill="hold"/>
                                        <p:tgtEl>
                                          <p:spTgt spid="642070"/>
                                        </p:tgtEl>
                                        <p:attrNameLst>
                                          <p:attrName>ppt_x</p:attrName>
                                        </p:attrNameLst>
                                      </p:cBhvr>
                                      <p:tavLst>
                                        <p:tav tm="0">
                                          <p:val>
                                            <p:fltVal val="0.5"/>
                                          </p:val>
                                        </p:tav>
                                        <p:tav tm="100000">
                                          <p:val>
                                            <p:strVal val="#ppt_x"/>
                                          </p:val>
                                        </p:tav>
                                      </p:tavLst>
                                    </p:anim>
                                    <p:anim calcmode="lin" valueType="num">
                                      <p:cBhvr>
                                        <p:cTn id="26" dur="500" fill="hold"/>
                                        <p:tgtEl>
                                          <p:spTgt spid="642070"/>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42105"/>
                                        </p:tgtEl>
                                        <p:attrNameLst>
                                          <p:attrName>style.visibility</p:attrName>
                                        </p:attrNameLst>
                                      </p:cBhvr>
                                      <p:to>
                                        <p:strVal val="visible"/>
                                      </p:to>
                                    </p:set>
                                    <p:animEffect transition="in" filter="fade">
                                      <p:cBhvr>
                                        <p:cTn id="31" dur="1000"/>
                                        <p:tgtEl>
                                          <p:spTgt spid="642105"/>
                                        </p:tgtEl>
                                      </p:cBhvr>
                                    </p:animEffect>
                                  </p:childTnLst>
                                </p:cTn>
                              </p:par>
                            </p:childTnLst>
                          </p:cTn>
                        </p:par>
                        <p:par>
                          <p:cTn id="32" fill="hold" nodeType="afterGroup">
                            <p:stCondLst>
                              <p:cond delay="1000"/>
                            </p:stCondLst>
                            <p:childTnLst>
                              <p:par>
                                <p:cTn id="33" presetID="2" presetClass="entr" presetSubtype="4"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69" grpId="0" autoUpdateAnimBg="0"/>
      <p:bldP spid="642070" grpId="0" autoUpdateAnimBg="0"/>
      <p:bldP spid="642072" grpId="0" autoUpdateAnimBg="0"/>
      <p:bldP spid="64210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كورش العظيم يحتل بابل</a:t>
            </a:r>
            <a:endParaRPr lang="en-US" sz="3600" dirty="0">
              <a:effectLst>
                <a:glow rad="127000">
                  <a:schemeClr val="tx1"/>
                </a:glow>
              </a:effectLst>
              <a:ea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08720"/>
            <a:ext cx="9110874" cy="6048672"/>
          </a:xfrm>
          <a:prstGeom prst="rect">
            <a:avLst/>
          </a:prstGeom>
        </p:spPr>
      </p:pic>
      <p:sp>
        <p:nvSpPr>
          <p:cNvPr id="5" name="Rectangle 2"/>
          <p:cNvSpPr txBox="1">
            <a:spLocks noChangeArrowheads="1"/>
          </p:cNvSpPr>
          <p:nvPr/>
        </p:nvSpPr>
        <p:spPr bwMode="auto">
          <a:xfrm>
            <a:off x="0" y="3356992"/>
            <a:ext cx="9144000" cy="35246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وفي السنة الأولى لكورش ملك فارس عند تمام كلام الرب بفم إرميا نبه الرب روح كورش ملك فارس فأطلق نداء في كل مملكته وبالكتابة أيضاً قائلاً (عزرا 1: 1)</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44699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07504" y="29469"/>
            <a:ext cx="2232248" cy="1527323"/>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مرسوم     كورش</a:t>
            </a:r>
            <a:endParaRPr lang="en-US" sz="3600" dirty="0">
              <a:effectLst>
                <a:glow rad="127000">
                  <a:schemeClr val="tx1"/>
                </a:glow>
              </a:effectLst>
              <a:ea typeface="ＭＳ Ｐゴシック" charset="0"/>
            </a:endParaRPr>
          </a:p>
        </p:txBody>
      </p:sp>
      <p:sp>
        <p:nvSpPr>
          <p:cNvPr id="5" name="Rectangle 2"/>
          <p:cNvSpPr txBox="1">
            <a:spLocks noChangeArrowheads="1"/>
          </p:cNvSpPr>
          <p:nvPr/>
        </p:nvSpPr>
        <p:spPr bwMode="auto">
          <a:xfrm>
            <a:off x="2412776" y="-27384"/>
            <a:ext cx="6767736" cy="69127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هكذا قال كورش ملك فارس : جميع ممالك الأرض دفعها لي الرب إله السماء وهوأوصاني أن أبني له بيتاً في أورشليم التي في يهوذا من منكم من كل شعبه ليكن إلهه معه ويصعد إلى أورشليم التي في يهوذا فيبني بيت الرب إله إسرائيل هوالإله الذي في أورشليم وكل من بقي في أحد الأماكن حيث هومتغرب فلينجده أهل مكانه بفضة وبذهب وبأمتعة وببهائم مع التبرع لبيت الرب الذي في أورشليم (عزرا 1: 2-4)</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30693" y="1412776"/>
            <a:ext cx="2438400" cy="3048000"/>
          </a:xfrm>
          <a:prstGeom prst="rect">
            <a:avLst/>
          </a:prstGeom>
        </p:spPr>
      </p:pic>
    </p:spTree>
    <p:extLst>
      <p:ext uri="{BB962C8B-B14F-4D97-AF65-F5344CB8AC3E}">
        <p14:creationId xmlns:p14="http://schemas.microsoft.com/office/powerpoint/2010/main" val="11588635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كونه أميناً لوعده باسترداد الأمة (2 أخ 36: 22-23) فقد أرجع الله المسبيين للأرض حتى تتم ولادة فادي هناك</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42ب</a:t>
            </a:r>
            <a:endParaRPr lang="en-US" b="1" dirty="0">
              <a:solidFill>
                <a:srgbClr val="FFFFFF"/>
              </a:solidFill>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5677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creen Shot 2015-07-22 at 7.57.00 am.png">
            <a:extLst>
              <a:ext uri="{FF2B5EF4-FFF2-40B4-BE49-F238E27FC236}">
                <a16:creationId xmlns:a16="http://schemas.microsoft.com/office/drawing/2014/main" id="{2F3B56D6-C529-424E-B70D-306942C5C386}"/>
              </a:ext>
            </a:extLst>
          </p:cNvPr>
          <p:cNvPicPr>
            <a:picLocks noChangeAspect="1"/>
          </p:cNvPicPr>
          <p:nvPr/>
        </p:nvPicPr>
        <p:blipFill rotWithShape="1">
          <a:blip r:embed="rId3">
            <a:extLst>
              <a:ext uri="{28A0092B-C50C-407E-A947-70E740481C1C}">
                <a14:useLocalDpi xmlns:a14="http://schemas.microsoft.com/office/drawing/2010/main" val="0"/>
              </a:ext>
            </a:extLst>
          </a:blip>
          <a:srcRect r="10599"/>
          <a:stretch/>
        </p:blipFill>
        <p:spPr>
          <a:xfrm>
            <a:off x="-1" y="1"/>
            <a:ext cx="9144001" cy="6858000"/>
          </a:xfrm>
          <a:prstGeom prst="rect">
            <a:avLst/>
          </a:prstGeom>
        </p:spPr>
      </p:pic>
      <p:sp>
        <p:nvSpPr>
          <p:cNvPr id="900098" name="Rectangle 2"/>
          <p:cNvSpPr>
            <a:spLocks noGrp="1" noChangeArrowheads="1"/>
          </p:cNvSpPr>
          <p:nvPr>
            <p:ph type="ctrTitle"/>
          </p:nvPr>
        </p:nvSpPr>
        <p:spPr>
          <a:xfrm>
            <a:off x="29905" y="5832785"/>
            <a:ext cx="2512206" cy="633710"/>
          </a:xfrm>
          <a:effectLst>
            <a:outerShdw blurRad="63500" dist="35921" dir="2700000" algn="ctr" rotWithShape="0">
              <a:schemeClr val="tx2">
                <a:alpha val="74998"/>
              </a:schemeClr>
            </a:outerShdw>
          </a:effectLst>
        </p:spPr>
        <p:txBody>
          <a:bodyPr anchor="t"/>
          <a:lstStyle/>
          <a:p>
            <a:pPr>
              <a:defRPr/>
            </a:pPr>
            <a:r>
              <a:rPr lang="ar-JO" sz="3200" dirty="0">
                <a:solidFill>
                  <a:srgbClr val="FFFFFF"/>
                </a:solidFill>
                <a:effectLst>
                  <a:glow rad="127000">
                    <a:srgbClr val="000000"/>
                  </a:glow>
                </a:effectLst>
                <a:ea typeface="ＭＳ Ｐゴシック" charset="0"/>
              </a:rPr>
              <a:t>الخارجة</a:t>
            </a:r>
            <a:endParaRPr lang="en-US" sz="3200" dirty="0">
              <a:effectLst>
                <a:glow rad="127000">
                  <a:schemeClr val="tx1"/>
                </a:glow>
              </a:effectLst>
              <a:ea typeface="ＭＳ Ｐゴシック" charset="0"/>
            </a:endParaRPr>
          </a:p>
        </p:txBody>
      </p:sp>
      <p:sp>
        <p:nvSpPr>
          <p:cNvPr id="23" name="Rounded Rectangular Callout 22"/>
          <p:cNvSpPr/>
          <p:nvPr/>
        </p:nvSpPr>
        <p:spPr>
          <a:xfrm>
            <a:off x="4021861" y="-1644"/>
            <a:ext cx="5124421" cy="6858000"/>
          </a:xfrm>
          <a:prstGeom prst="wedgeRoundRectCallout">
            <a:avLst>
              <a:gd name="adj1" fmla="val -21217"/>
              <a:gd name="adj2" fmla="val -49405"/>
              <a:gd name="adj3" fmla="val 16667"/>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4" name="TextBox 2"/>
          <p:cNvSpPr txBox="1">
            <a:spLocks noChangeArrowheads="1"/>
          </p:cNvSpPr>
          <p:nvPr/>
        </p:nvSpPr>
        <p:spPr bwMode="auto">
          <a:xfrm>
            <a:off x="4118154" y="213275"/>
            <a:ext cx="4981021" cy="5816977"/>
          </a:xfrm>
          <a:prstGeom prst="rect">
            <a:avLst/>
          </a:prstGeom>
          <a:noFill/>
          <a:ln>
            <a:noFill/>
          </a:ln>
        </p:spPr>
        <p:txBody>
          <a:bodyPr wrap="square">
            <a:spAutoFit/>
          </a:bodyPr>
          <a:lstStyle>
            <a:defPPr>
              <a:defRPr lang="en-US"/>
            </a:defPPr>
            <a:lvl1pPr algn="ctr" eaLnBrk="0" hangingPunct="0">
              <a:defRPr sz="3200" b="1">
                <a:solidFill>
                  <a:srgbClr val="000000"/>
                </a:solidFill>
                <a:latin typeface="Arial"/>
                <a:ea typeface="ＭＳ Ｐゴシック" charset="0"/>
                <a:cs typeface="Arial"/>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algn="ctr" eaLnBrk="0" fontAlgn="base" hangingPunct="0">
              <a:spcBef>
                <a:spcPct val="0"/>
              </a:spcBef>
              <a:spcAft>
                <a:spcPct val="0"/>
              </a:spcAft>
              <a:defRPr sz="2400">
                <a:latin typeface="Times New Roman" charset="0"/>
                <a:ea typeface="ＭＳ Ｐゴシック" charset="0"/>
              </a:defRPr>
            </a:lvl6pPr>
            <a:lvl7pPr marL="2971800" indent="-228600" algn="ctr" eaLnBrk="0" fontAlgn="base" hangingPunct="0">
              <a:spcBef>
                <a:spcPct val="0"/>
              </a:spcBef>
              <a:spcAft>
                <a:spcPct val="0"/>
              </a:spcAft>
              <a:defRPr sz="2400">
                <a:latin typeface="Times New Roman" charset="0"/>
                <a:ea typeface="ＭＳ Ｐゴシック" charset="0"/>
              </a:defRPr>
            </a:lvl7pPr>
            <a:lvl8pPr marL="3429000" indent="-228600" algn="ctr" eaLnBrk="0" fontAlgn="base" hangingPunct="0">
              <a:spcBef>
                <a:spcPct val="0"/>
              </a:spcBef>
              <a:spcAft>
                <a:spcPct val="0"/>
              </a:spcAft>
              <a:defRPr sz="2400">
                <a:latin typeface="Times New Roman" charset="0"/>
                <a:ea typeface="ＭＳ Ｐゴシック" charset="0"/>
              </a:defRPr>
            </a:lvl8pPr>
            <a:lvl9pPr marL="3886200" indent="-228600" algn="ctr" eaLnBrk="0" fontAlgn="base" hangingPunct="0">
              <a:spcBef>
                <a:spcPct val="0"/>
              </a:spcBef>
              <a:spcAft>
                <a:spcPct val="0"/>
              </a:spcAft>
              <a:defRPr sz="2400">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مصر في عهد قمبيز ولا سيما داريوس الأول، سعى الملوك الفارسيون إلى رعاية الطوائف المحلية.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بالنسبة إلى قمبيز، عمل الشخص الرفيع المستوى كمستشار مصري ، وجند اهتمامه بمعبد الإلهة نيث من سايس.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وقد خدم داريوس الأول بدوره من قبل نفس الشخصية المرموقة، وأعمال البناء المرخصة في المعابد المصرية، وتسبب في بناء معبد جديد بالكامل في هيبيس في الواحة الكبرى (الخارجة). "</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SG"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auto" latinLnBrk="0" hangingPunct="0">
              <a:lnSpc>
                <a:spcPct val="100000"/>
              </a:lnSpc>
              <a:spcBef>
                <a:spcPts val="0"/>
              </a:spcBef>
              <a:spcAft>
                <a:spcPts val="0"/>
              </a:spcAft>
              <a:buClrTx/>
              <a:buSzTx/>
              <a:buFontTx/>
              <a:buNone/>
              <a:tabLst/>
              <a:defRPr/>
            </a:pPr>
            <a:r>
              <a:rPr lang="ar-JO" sz="1800" dirty="0">
                <a:solidFill>
                  <a:srgbClr val="FFFFFF"/>
                </a:solidFill>
                <a:latin typeface="Arial" panose="020B0604020202020204" pitchFamily="34" charset="0"/>
                <a:cs typeface="Arial" panose="020B0604020202020204" pitchFamily="34" charset="0"/>
              </a:rPr>
              <a:t>ك. أ. كيتشن، مصداقية العهد القديم (جراند رابيدز: إيردمانز)، طبعة كندل . 1859 خب 14459</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9" name="Group 28"/>
          <p:cNvGrpSpPr/>
          <p:nvPr/>
        </p:nvGrpSpPr>
        <p:grpSpPr>
          <a:xfrm>
            <a:off x="1101044" y="6361566"/>
            <a:ext cx="369930" cy="380904"/>
            <a:chOff x="1293990" y="4843883"/>
            <a:chExt cx="369930" cy="380904"/>
          </a:xfrm>
        </p:grpSpPr>
        <p:sp>
          <p:nvSpPr>
            <p:cNvPr id="30"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36"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pic>
        <p:nvPicPr>
          <p:cNvPr id="1026" name="Picture 2" descr="Hibis Temple: A monument to artistic mastery in Egyptian desert | AW">
            <a:extLst>
              <a:ext uri="{FF2B5EF4-FFF2-40B4-BE49-F238E27FC236}">
                <a16:creationId xmlns:a16="http://schemas.microsoft.com/office/drawing/2014/main" id="{1AFBE2B4-CF77-E44F-B74F-843B04F1A5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54" y="767569"/>
            <a:ext cx="3820841" cy="25459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27" name="Rectangle 2">
            <a:extLst>
              <a:ext uri="{FF2B5EF4-FFF2-40B4-BE49-F238E27FC236}">
                <a16:creationId xmlns:a16="http://schemas.microsoft.com/office/drawing/2014/main" id="{BA357CF2-04FF-994D-A0C7-4E3503EBEC09}"/>
              </a:ext>
            </a:extLst>
          </p:cNvPr>
          <p:cNvSpPr txBox="1">
            <a:spLocks noChangeArrowheads="1"/>
          </p:cNvSpPr>
          <p:nvPr/>
        </p:nvSpPr>
        <p:spPr bwMode="auto">
          <a:xfrm>
            <a:off x="72371" y="803543"/>
            <a:ext cx="382084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معبد هيبيس بالواحة الكبرى (الخارجة)</a:t>
            </a:r>
            <a:endParaRPr kumimoji="0" lang="en-US" sz="2800" b="1" u="none" strike="noStrike" kern="1200" cap="none" spc="0" normalizeH="0" baseline="0" noProof="0" dirty="0">
              <a:ln>
                <a:noFill/>
              </a:ln>
              <a:solidFill>
                <a:srgbClr val="000000"/>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2" name="Down Arrow 1">
            <a:extLst>
              <a:ext uri="{FF2B5EF4-FFF2-40B4-BE49-F238E27FC236}">
                <a16:creationId xmlns:a16="http://schemas.microsoft.com/office/drawing/2014/main" id="{E13F72DB-0483-C840-A1C4-775FE58C10EF}"/>
              </a:ext>
            </a:extLst>
          </p:cNvPr>
          <p:cNvSpPr/>
          <p:nvPr/>
        </p:nvSpPr>
        <p:spPr bwMode="auto">
          <a:xfrm>
            <a:off x="1147286" y="3429000"/>
            <a:ext cx="277447" cy="2361805"/>
          </a:xfrm>
          <a:prstGeom prst="down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39001678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strVal val="#ppt_w*0.70"/>
                                          </p:val>
                                        </p:tav>
                                        <p:tav tm="100000">
                                          <p:val>
                                            <p:strVal val="#ppt_w"/>
                                          </p:val>
                                        </p:tav>
                                      </p:tavLst>
                                    </p:anim>
                                    <p:anim calcmode="lin" valueType="num">
                                      <p:cBhvr>
                                        <p:cTn id="8" dur="1000" fill="hold"/>
                                        <p:tgtEl>
                                          <p:spTgt spid="29"/>
                                        </p:tgtEl>
                                        <p:attrNameLst>
                                          <p:attrName>ppt_h</p:attrName>
                                        </p:attrNameLst>
                                      </p:cBhvr>
                                      <p:tavLst>
                                        <p:tav tm="0">
                                          <p:val>
                                            <p:strVal val="#ppt_h"/>
                                          </p:val>
                                        </p:tav>
                                        <p:tav tm="100000">
                                          <p:val>
                                            <p:strVal val="#ppt_h"/>
                                          </p:val>
                                        </p:tav>
                                      </p:tavLst>
                                    </p:anim>
                                    <p:animEffect transition="in" filter="fade">
                                      <p:cBhvr>
                                        <p:cTn id="9"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46085" name="Rectangle 5"/>
          <p:cNvSpPr>
            <a:spLocks noChangeArrowheads="1"/>
          </p:cNvSpPr>
          <p:nvPr/>
        </p:nvSpPr>
        <p:spPr bwMode="auto">
          <a:xfrm>
            <a:off x="0" y="0"/>
            <a:ext cx="9144000" cy="7086600"/>
          </a:xfrm>
          <a:prstGeom prst="rect">
            <a:avLst/>
          </a:prstGeom>
          <a:gradFill rotWithShape="0">
            <a:gsLst>
              <a:gs pos="0">
                <a:schemeClr val="hlink"/>
              </a:gs>
              <a:gs pos="100000">
                <a:schemeClr val="hlink">
                  <a:gamma/>
                  <a:shade val="94118"/>
                  <a:invGamma/>
                </a:schemeClr>
              </a:gs>
            </a:gsLst>
            <a:path path="shape">
              <a:fillToRect l="50000" t="50000" r="50000" b="50000"/>
            </a:path>
          </a:gradFill>
          <a:ln w="12700" cap="sq">
            <a:solidFill>
              <a:schemeClr val="tx1"/>
            </a:solidFill>
            <a:miter lim="800000"/>
            <a:headEnd type="none" w="sm" len="sm"/>
            <a:tailEnd type="none" w="sm" len="sm"/>
          </a:ln>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6082" name="Rectangle 2"/>
          <p:cNvSpPr>
            <a:spLocks noGrp="1" noChangeArrowheads="1"/>
          </p:cNvSpPr>
          <p:nvPr>
            <p:ph type="title"/>
          </p:nvPr>
        </p:nvSpPr>
        <p:spPr>
          <a:xfrm>
            <a:off x="152400" y="152400"/>
            <a:ext cx="6324600" cy="990600"/>
          </a:xfrm>
          <a:solidFill>
            <a:srgbClr val="FFFFFF"/>
          </a:solidFill>
          <a:ln>
            <a:solidFill>
              <a:srgbClr val="000000"/>
            </a:solidFill>
          </a:ln>
        </p:spPr>
        <p:txBody>
          <a:bodyPr anchor="ctr" anchorCtr="1"/>
          <a:lstStyle/>
          <a:p>
            <a:pPr algn="ctr" eaLnBrk="1" hangingPunct="1">
              <a:defRPr/>
            </a:pPr>
            <a:r>
              <a:rPr lang="ar-JO" altLang="zh-CN" b="1" dirty="0">
                <a:solidFill>
                  <a:schemeClr val="bg2"/>
                </a:solidFill>
                <a:latin typeface="Arial" panose="020B0604020202020204" pitchFamily="34" charset="0"/>
                <a:ea typeface="ＭＳ Ｐゴシック" charset="0"/>
                <a:cs typeface="Arial" panose="020B0604020202020204" pitchFamily="34" charset="0"/>
              </a:rPr>
              <a:t>الرجوع من السبي</a:t>
            </a:r>
            <a:br>
              <a:rPr lang="en-US" altLang="zh-CN" sz="2000" b="1" dirty="0">
                <a:solidFill>
                  <a:schemeClr val="bg2"/>
                </a:solidFill>
                <a:latin typeface="Arial" panose="020B0604020202020204" pitchFamily="34" charset="0"/>
                <a:ea typeface="ＭＳ Ｐゴシック" charset="0"/>
                <a:cs typeface="Arial" panose="020B0604020202020204" pitchFamily="34" charset="0"/>
              </a:rPr>
            </a:br>
            <a:r>
              <a:rPr lang="ar-JO" sz="2000" b="1" dirty="0">
                <a:solidFill>
                  <a:schemeClr val="bg2"/>
                </a:solidFill>
                <a:latin typeface="Arial" panose="020B0604020202020204" pitchFamily="34" charset="0"/>
                <a:cs typeface="Arial" panose="020B0604020202020204" pitchFamily="34" charset="0"/>
              </a:rPr>
              <a:t> كتاب الموارد المرئية للكتاب المقدس ، 95</a:t>
            </a:r>
            <a:endParaRPr lang="en-US" sz="2000" b="1" dirty="0">
              <a:solidFill>
                <a:schemeClr val="bg2"/>
              </a:solidFill>
              <a:latin typeface="Arial" panose="020B0604020202020204" pitchFamily="34" charset="0"/>
              <a:ea typeface="ＭＳ Ｐゴシック" charset="0"/>
              <a:cs typeface="Arial" panose="020B0604020202020204" pitchFamily="34" charset="0"/>
            </a:endParaRPr>
          </a:p>
        </p:txBody>
      </p:sp>
      <p:sp>
        <p:nvSpPr>
          <p:cNvPr id="88068"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000000"/>
                </a:solidFill>
                <a:latin typeface="Arial" panose="020B0604020202020204" pitchFamily="34" charset="0"/>
                <a:cs typeface="Arial" panose="020B0604020202020204" pitchFamily="34" charset="0"/>
              </a:rPr>
              <a:t>298</a:t>
            </a:r>
            <a:endParaRPr lang="en-US" b="1" dirty="0">
              <a:solidFill>
                <a:srgbClr val="000000"/>
              </a:solidFill>
              <a:latin typeface="Arial" panose="020B0604020202020204" pitchFamily="34" charset="0"/>
              <a:cs typeface="Arial" panose="020B0604020202020204" pitchFamily="34" charset="0"/>
            </a:endParaRPr>
          </a:p>
        </p:txBody>
      </p:sp>
      <p:pic>
        <p:nvPicPr>
          <p:cNvPr id="8806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775" y="1692275"/>
            <a:ext cx="8810625" cy="455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حدود الإمبراطورية التي أسسها كورش الثاني ووسعها داريوس الأول                     امتدت من اليونان إلى الهند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dirty="0">
                <a:solidFill>
                  <a:schemeClr val="bg1"/>
                </a:solidFill>
                <a:ea typeface="ＭＳ Ｐゴシック" charset="0"/>
                <a:cs typeface="ＭＳ Ｐゴシック" charset="0"/>
              </a:rPr>
              <a:t>The Persian Empire</a:t>
            </a:r>
          </a:p>
        </p:txBody>
      </p:sp>
      <p:grpSp>
        <p:nvGrpSpPr>
          <p:cNvPr id="636933"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rPr>
                <a:t>شوشن</a:t>
              </a:r>
              <a:endParaRPr kumimoji="0" lang="en-US" sz="24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endParaRP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الإمبراطورية الفارسية في القرن الخامس قبل الميلاد امتدت من الهند والحبشة (أس 1: 1)</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2" name="Rectangle 2"/>
          <p:cNvSpPr txBox="1">
            <a:spLocks noChangeArrowheads="1"/>
          </p:cNvSpPr>
          <p:nvPr/>
        </p:nvSpPr>
        <p:spPr bwMode="auto">
          <a:xfrm>
            <a:off x="152400" y="0"/>
            <a:ext cx="8077200" cy="9906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ar-JO" altLang="zh-CN" sz="4000" b="1" i="0" u="none" strike="noStrike" kern="1200" cap="none" spc="0" normalizeH="0" baseline="0" noProof="0" dirty="0">
                <a:ln>
                  <a:noFill/>
                </a:ln>
                <a:solidFill>
                  <a:srgbClr val="FFFFFF"/>
                </a:solidFill>
                <a:effectLst/>
                <a:uLnTx/>
                <a:uFillTx/>
                <a:latin typeface="Arial Black" charset="0"/>
                <a:ea typeface="ＭＳ Ｐゴシック" charset="0"/>
                <a:cs typeface="Times New Roman" charset="0"/>
              </a:rPr>
              <a:t>خارطة الإمبراطورية الفارسية</a:t>
            </a:r>
            <a:endParaRPr kumimoji="1"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3" name="TextBox 12"/>
          <p:cNvSpPr txBox="1"/>
          <p:nvPr/>
        </p:nvSpPr>
        <p:spPr>
          <a:xfrm>
            <a:off x="161925" y="764704"/>
            <a:ext cx="8067675" cy="40011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i="0"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باري ج. بيتزل، أطلس مودي لأراضي الكتاب المقدس، 150-51</a:t>
            </a:r>
            <a:endParaRPr kumimoji="0" lang="en-US" sz="2400" b="1" i="0" u="none" strike="noStrike" kern="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4" name="Text Box 3"/>
          <p:cNvSpPr txBox="1">
            <a:spLocks noChangeArrowheads="1"/>
          </p:cNvSpPr>
          <p:nvPr/>
        </p:nvSpPr>
        <p:spPr bwMode="auto">
          <a:xfrm>
            <a:off x="8305800" y="152400"/>
            <a:ext cx="731838" cy="457200"/>
          </a:xfrm>
          <a:prstGeom prst="rect">
            <a:avLst/>
          </a:prstGeom>
          <a:solidFill>
            <a:schemeClr val="tx1"/>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317</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93308144"/>
      </p:ext>
    </p:extLst>
  </p:cSld>
  <p:clrMapOvr>
    <a:masterClrMapping/>
  </p:clrMapOvr>
  <p:transition>
    <p:fade thruBlk="1"/>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86536" y="1474523"/>
            <a:ext cx="8439952" cy="3412707"/>
          </a:xfrm>
          <a:effectLst>
            <a:outerShdw blurRad="63500" dist="35921" dir="2700000" algn="ctr" rotWithShape="0">
              <a:schemeClr val="tx2">
                <a:alpha val="74998"/>
              </a:schemeClr>
            </a:outerShdw>
          </a:effectLst>
        </p:spPr>
        <p:txBody>
          <a:bodyPr anchor="t"/>
          <a:lstStyle/>
          <a:p>
            <a:pPr>
              <a:defRPr/>
            </a:pPr>
            <a:r>
              <a:rPr lang="ar-JO" sz="7000" dirty="0">
                <a:effectLst>
                  <a:glow rad="127000">
                    <a:schemeClr val="tx1"/>
                  </a:glow>
                </a:effectLst>
                <a:ea typeface="ＭＳ Ｐゴシック" charset="0"/>
              </a:rPr>
              <a:t>لكن لماذا </a:t>
            </a:r>
            <a:br>
              <a:rPr lang="en-US" sz="5400" dirty="0">
                <a:effectLst>
                  <a:glow rad="127000">
                    <a:schemeClr val="tx1"/>
                  </a:glow>
                </a:effectLst>
                <a:ea typeface="ＭＳ Ｐゴシック" charset="0"/>
              </a:rPr>
            </a:br>
            <a:r>
              <a:rPr lang="ar-JO" sz="5400" dirty="0">
                <a:effectLst>
                  <a:glow rad="127000">
                    <a:schemeClr val="tx1"/>
                  </a:glow>
                </a:effectLst>
                <a:ea typeface="ＭＳ Ｐゴシック" charset="0"/>
              </a:rPr>
              <a:t>يعتبر الرجوع إلى أرض إسرائيل مهماً جداً؟</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4649306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ar-JO" altLang="zh-CN" sz="3200" dirty="0">
                <a:solidFill>
                  <a:schemeClr val="bg1"/>
                </a:solidFill>
                <a:cs typeface="Arial" panose="020B0604020202020204" pitchFamily="34" charset="0"/>
              </a:rPr>
              <a:t>حدود الأرض الموعودة لإبراهيم</a:t>
            </a:r>
            <a:endParaRPr kumimoji="1" lang="en-US" altLang="zh-CN" sz="2000" dirty="0">
              <a:solidFill>
                <a:schemeClr val="bg1"/>
              </a:solidFill>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038481" y="4182627"/>
            <a:ext cx="6200775" cy="2308324"/>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تكوين 15: 18</a:t>
            </a:r>
            <a:endParaRPr kumimoji="0" lang="en-US" sz="36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في ذلك اليوم قطع الرب مع أبرام ميثاقاً قائلاً : لنسلك أعطي هذه الأرض من نهر مصر إلى النهر الكبير نهر الفرات</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357813" y="2384979"/>
            <a:ext cx="106311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لبنان</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4" name="Text Box 9"/>
          <p:cNvSpPr txBox="1">
            <a:spLocks noChangeArrowheads="1"/>
          </p:cNvSpPr>
          <p:nvPr/>
        </p:nvSpPr>
        <p:spPr bwMode="auto">
          <a:xfrm>
            <a:off x="2495969" y="3048860"/>
            <a:ext cx="1577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إسرائيل</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8" name="Text Box 9"/>
          <p:cNvSpPr txBox="1">
            <a:spLocks noChangeArrowheads="1"/>
          </p:cNvSpPr>
          <p:nvPr/>
        </p:nvSpPr>
        <p:spPr bwMode="auto">
          <a:xfrm>
            <a:off x="1139707" y="4447382"/>
            <a:ext cx="109837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مصر</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5" name="Text Box 9"/>
          <p:cNvSpPr txBox="1">
            <a:spLocks noChangeArrowheads="1"/>
          </p:cNvSpPr>
          <p:nvPr/>
        </p:nvSpPr>
        <p:spPr bwMode="auto">
          <a:xfrm>
            <a:off x="2752167" y="1779142"/>
            <a:ext cx="131318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سوريا</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9" name="Text Box 9"/>
          <p:cNvSpPr txBox="1">
            <a:spLocks noChangeArrowheads="1"/>
          </p:cNvSpPr>
          <p:nvPr/>
        </p:nvSpPr>
        <p:spPr bwMode="auto">
          <a:xfrm>
            <a:off x="3363866" y="3618515"/>
            <a:ext cx="132279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الأردن</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38333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1026" hidden="1"/>
          <p:cNvSpPr>
            <a:spLocks noGrp="1" noChangeArrowheads="1"/>
          </p:cNvSpPr>
          <p:nvPr>
            <p:ph type="title" idx="4294967295"/>
          </p:nvPr>
        </p:nvSpPr>
        <p:spPr>
          <a:effectLst>
            <a:outerShdw blurRad="63500" dist="35921" dir="2700000" algn="ctr" rotWithShape="0">
              <a:schemeClr val="tx1">
                <a:alpha val="74998"/>
              </a:schemeClr>
            </a:outerShdw>
          </a:effectLst>
        </p:spPr>
        <p:txBody>
          <a:bodyPr/>
          <a:lstStyle/>
          <a:p>
            <a:pPr eaLnBrk="1" hangingPunct="1">
              <a:defRPr/>
            </a:pPr>
            <a:r>
              <a:rPr lang="en-US" sz="3200" dirty="0">
                <a:ea typeface="ＭＳ Ｐゴシック" charset="0"/>
                <a:cs typeface="ＭＳ Ｐゴシック" charset="0"/>
              </a:rPr>
              <a:t>Bethlehem aerial from north</a:t>
            </a:r>
            <a:endParaRPr lang="en-US" sz="4800" dirty="0">
              <a:ea typeface="ＭＳ Ｐゴシック" charset="0"/>
              <a:cs typeface="ＭＳ Ｐゴシック" charset="0"/>
            </a:endParaRPr>
          </a:p>
        </p:txBody>
      </p:sp>
      <p:pic>
        <p:nvPicPr>
          <p:cNvPr id="643074" name="Picture 1027" descr="D:\from Home to sort\Frese aerial south\sr\Bethlehem aerial from north2.JPG"/>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3075" name="Text Box 1028"/>
          <p:cNvSpPr txBox="1">
            <a:spLocks noChangeArrowheads="1"/>
          </p:cNvSpPr>
          <p:nvPr/>
        </p:nvSpPr>
        <p:spPr bwMode="auto">
          <a:xfrm>
            <a:off x="0" y="6400800"/>
            <a:ext cx="9144000" cy="457200"/>
          </a:xfrm>
          <a:prstGeom prst="rect">
            <a:avLst/>
          </a:prstGeom>
          <a:solidFill>
            <a:srgbClr val="000000"/>
          </a:solidFill>
          <a:ln>
            <a:noFill/>
          </a:ln>
        </p:spPr>
        <p:txBody>
          <a:bodyPr anchor="ctr"/>
          <a:lstStyle>
            <a:lvl1pPr defTabSz="457200">
              <a:defRPr sz="2400" baseline="30000">
                <a:solidFill>
                  <a:schemeClr val="tx1"/>
                </a:solidFill>
                <a:latin typeface="Times New Roman" charset="0"/>
                <a:ea typeface="ＭＳ Ｐゴシック" charset="0"/>
                <a:cs typeface="ＭＳ Ｐゴシック" charset="0"/>
              </a:defRPr>
            </a:lvl1pPr>
            <a:lvl2pPr marL="742950" indent="-285750" defTabSz="457200">
              <a:defRPr sz="2400" baseline="30000">
                <a:solidFill>
                  <a:schemeClr val="tx1"/>
                </a:solidFill>
                <a:latin typeface="Times New Roman" charset="0"/>
                <a:ea typeface="ＭＳ Ｐゴシック" charset="0"/>
              </a:defRPr>
            </a:lvl2pPr>
            <a:lvl3pPr marL="1143000" indent="-228600" defTabSz="457200">
              <a:defRPr sz="2400" baseline="30000">
                <a:solidFill>
                  <a:schemeClr val="tx1"/>
                </a:solidFill>
                <a:latin typeface="Times New Roman" charset="0"/>
                <a:ea typeface="ＭＳ Ｐゴシック" charset="0"/>
              </a:defRPr>
            </a:lvl3pPr>
            <a:lvl4pPr marL="1600200" indent="-228600" defTabSz="457200">
              <a:defRPr sz="2400" baseline="30000">
                <a:solidFill>
                  <a:schemeClr val="tx1"/>
                </a:solidFill>
                <a:latin typeface="Times New Roman" charset="0"/>
                <a:ea typeface="ＭＳ Ｐゴシック" charset="0"/>
              </a:defRPr>
            </a:lvl4pPr>
            <a:lvl5pPr marL="2057400" indent="-228600" defTabSz="4572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a:r>
              <a:rPr lang="ar-JO" sz="3600" b="1" dirty="0">
                <a:solidFill>
                  <a:schemeClr val="bg1"/>
                </a:solidFill>
                <a:latin typeface="Arial" panose="020B0604020202020204" pitchFamily="34" charset="0"/>
                <a:cs typeface="Arial" panose="020B0604020202020204" pitchFamily="34" charset="0"/>
              </a:rPr>
              <a:t>بيت لحم من الشمال بالقرب من القدس</a:t>
            </a:r>
            <a:endParaRPr lang="en-US" sz="3600" b="1" baseline="0" dirty="0">
              <a:solidFill>
                <a:schemeClr val="bg1"/>
              </a:solidFill>
              <a:latin typeface="Arial" panose="020B0604020202020204" pitchFamily="34" charset="0"/>
              <a:cs typeface="Arial" panose="020B0604020202020204" pitchFamily="34" charset="0"/>
            </a:endParaRPr>
          </a:p>
        </p:txBody>
      </p:sp>
      <p:sp>
        <p:nvSpPr>
          <p:cNvPr id="404485" name="Text Box 1029"/>
          <p:cNvSpPr txBox="1">
            <a:spLocks noChangeArrowheads="1"/>
          </p:cNvSpPr>
          <p:nvPr/>
        </p:nvSpPr>
        <p:spPr bwMode="auto">
          <a:xfrm>
            <a:off x="3657600" y="685800"/>
            <a:ext cx="1914532"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algn="ctr" defTabSz="457200">
              <a:defRPr/>
            </a:pPr>
            <a:r>
              <a:rPr lang="ar-JO" sz="1800" b="1" dirty="0">
                <a:solidFill>
                  <a:srgbClr val="FFFFFF"/>
                </a:solidFill>
                <a:latin typeface="Arial" panose="020B0604020202020204" pitchFamily="34" charset="0"/>
                <a:ea typeface="ＭＳ Ｐゴシック"/>
                <a:cs typeface="Arial" panose="020B0604020202020204" pitchFamily="34" charset="0"/>
              </a:rPr>
              <a:t>مدينة المهد</a:t>
            </a:r>
            <a:endParaRPr lang="en-US" sz="1800" b="1" dirty="0">
              <a:solidFill>
                <a:srgbClr val="FFFFFF"/>
              </a:solidFill>
              <a:latin typeface="Arial" panose="020B0604020202020204" pitchFamily="34" charset="0"/>
              <a:ea typeface="ＭＳ Ｐゴシック"/>
              <a:cs typeface="Arial" panose="020B0604020202020204" pitchFamily="34" charset="0"/>
            </a:endParaRPr>
          </a:p>
        </p:txBody>
      </p:sp>
      <p:sp>
        <p:nvSpPr>
          <p:cNvPr id="404486" name="Text Box 1030"/>
          <p:cNvSpPr txBox="1">
            <a:spLocks noChangeArrowheads="1"/>
          </p:cNvSpPr>
          <p:nvPr/>
        </p:nvSpPr>
        <p:spPr bwMode="auto">
          <a:xfrm>
            <a:off x="152400" y="0"/>
            <a:ext cx="1127232" cy="46166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ar-JO" b="1" dirty="0">
                <a:solidFill>
                  <a:srgbClr val="FFFFFF"/>
                </a:solidFill>
                <a:latin typeface="Arial" panose="020B0604020202020204" pitchFamily="34" charset="0"/>
                <a:ea typeface="ＭＳ Ｐゴシック"/>
                <a:cs typeface="Arial" panose="020B0604020202020204" pitchFamily="34" charset="0"/>
              </a:rPr>
              <a:t>هيروديوم</a:t>
            </a:r>
            <a:endParaRPr lang="en-US" b="1" dirty="0">
              <a:solidFill>
                <a:srgbClr val="FFFFFF"/>
              </a:solidFill>
              <a:latin typeface="Arial" panose="020B0604020202020204" pitchFamily="34" charset="0"/>
              <a:ea typeface="ＭＳ Ｐゴシック"/>
              <a:cs typeface="Arial" panose="020B0604020202020204" pitchFamily="34" charset="0"/>
            </a:endParaRPr>
          </a:p>
        </p:txBody>
      </p:sp>
      <p:sp>
        <p:nvSpPr>
          <p:cNvPr id="404487" name="Text Box 1031"/>
          <p:cNvSpPr txBox="1">
            <a:spLocks noChangeArrowheads="1"/>
          </p:cNvSpPr>
          <p:nvPr/>
        </p:nvSpPr>
        <p:spPr bwMode="auto">
          <a:xfrm>
            <a:off x="914400" y="1955800"/>
            <a:ext cx="886781"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ar-JO" sz="1800" b="1" dirty="0">
                <a:solidFill>
                  <a:srgbClr val="FFFFFF"/>
                </a:solidFill>
                <a:latin typeface="Arial" panose="020B0604020202020204" pitchFamily="34" charset="0"/>
                <a:ea typeface="ＭＳ Ｐゴシック"/>
                <a:cs typeface="Arial" panose="020B0604020202020204" pitchFamily="34" charset="0"/>
              </a:rPr>
              <a:t>هار حوما</a:t>
            </a:r>
            <a:endParaRPr lang="en-US" sz="1800" b="1" dirty="0">
              <a:solidFill>
                <a:srgbClr val="FFFFFF"/>
              </a:solidFill>
              <a:latin typeface="Arial" panose="020B0604020202020204" pitchFamily="34" charset="0"/>
              <a:ea typeface="ＭＳ Ｐゴシック"/>
              <a:cs typeface="Arial" panose="020B0604020202020204" pitchFamily="34" charset="0"/>
            </a:endParaRPr>
          </a:p>
        </p:txBody>
      </p:sp>
      <p:sp>
        <p:nvSpPr>
          <p:cNvPr id="404488" name="Text Box 1032"/>
          <p:cNvSpPr txBox="1">
            <a:spLocks noChangeArrowheads="1"/>
          </p:cNvSpPr>
          <p:nvPr/>
        </p:nvSpPr>
        <p:spPr bwMode="auto">
          <a:xfrm>
            <a:off x="6172200" y="2133600"/>
            <a:ext cx="688009"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ar-JO" sz="1800" b="1" dirty="0">
                <a:solidFill>
                  <a:srgbClr val="FFFFFF"/>
                </a:solidFill>
                <a:latin typeface="Arial" panose="020B0604020202020204" pitchFamily="34" charset="0"/>
                <a:ea typeface="ＭＳ Ｐゴシック"/>
                <a:cs typeface="Arial" panose="020B0604020202020204" pitchFamily="34" charset="0"/>
              </a:rPr>
              <a:t>طانتور</a:t>
            </a:r>
            <a:endParaRPr lang="en-US" sz="1800" b="1" dirty="0">
              <a:solidFill>
                <a:srgbClr val="FFFFFF"/>
              </a:solidFill>
              <a:latin typeface="Arial" panose="020B0604020202020204" pitchFamily="34" charset="0"/>
              <a:ea typeface="ＭＳ Ｐゴシック"/>
              <a:cs typeface="Arial" panose="020B0604020202020204" pitchFamily="34" charset="0"/>
            </a:endParaRPr>
          </a:p>
        </p:txBody>
      </p:sp>
      <p:sp>
        <p:nvSpPr>
          <p:cNvPr id="404489" name="Text Box 1033"/>
          <p:cNvSpPr txBox="1">
            <a:spLocks noChangeArrowheads="1"/>
          </p:cNvSpPr>
          <p:nvPr/>
        </p:nvSpPr>
        <p:spPr bwMode="auto">
          <a:xfrm>
            <a:off x="990600" y="3048000"/>
            <a:ext cx="1029449"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ar-JO" sz="1800" b="1" dirty="0">
                <a:solidFill>
                  <a:srgbClr val="FFFFFF"/>
                </a:solidFill>
                <a:latin typeface="Arial" panose="020B0604020202020204" pitchFamily="34" charset="0"/>
                <a:ea typeface="ＭＳ Ｐゴシック"/>
                <a:cs typeface="Arial" panose="020B0604020202020204" pitchFamily="34" charset="0"/>
              </a:rPr>
              <a:t>رامة راحيل</a:t>
            </a:r>
            <a:endParaRPr lang="en-US" sz="1800" b="1" dirty="0">
              <a:solidFill>
                <a:srgbClr val="FFFFFF"/>
              </a:solidFill>
              <a:latin typeface="Arial" panose="020B0604020202020204" pitchFamily="34" charset="0"/>
              <a:ea typeface="ＭＳ Ｐゴシック"/>
              <a:cs typeface="Arial" panose="020B0604020202020204" pitchFamily="34" charset="0"/>
            </a:endParaRPr>
          </a:p>
        </p:txBody>
      </p:sp>
      <p:sp>
        <p:nvSpPr>
          <p:cNvPr id="404490" name="Text Box 1034"/>
          <p:cNvSpPr txBox="1">
            <a:spLocks noChangeArrowheads="1"/>
          </p:cNvSpPr>
          <p:nvPr/>
        </p:nvSpPr>
        <p:spPr bwMode="auto">
          <a:xfrm>
            <a:off x="3733800" y="2667000"/>
            <a:ext cx="928459"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ar-JO" sz="1800" b="1" dirty="0">
                <a:solidFill>
                  <a:srgbClr val="FFFFFF"/>
                </a:solidFill>
                <a:latin typeface="Arial" panose="020B0604020202020204" pitchFamily="34" charset="0"/>
                <a:ea typeface="ＭＳ Ｐゴシック"/>
                <a:cs typeface="Arial" panose="020B0604020202020204" pitchFamily="34" charset="0"/>
              </a:rPr>
              <a:t>مار الياس</a:t>
            </a:r>
            <a:endParaRPr lang="en-US" sz="1800" b="1" dirty="0">
              <a:solidFill>
                <a:srgbClr val="FFFFFF"/>
              </a:solidFill>
              <a:latin typeface="Arial" panose="020B0604020202020204" pitchFamily="34" charset="0"/>
              <a:ea typeface="ＭＳ Ｐゴシック"/>
              <a:cs typeface="Arial" panose="020B0604020202020204" pitchFamily="34" charset="0"/>
            </a:endParaRPr>
          </a:p>
        </p:txBody>
      </p:sp>
      <p:sp>
        <p:nvSpPr>
          <p:cNvPr id="404491" name="Line 1035"/>
          <p:cNvSpPr>
            <a:spLocks noChangeShapeType="1"/>
          </p:cNvSpPr>
          <p:nvPr/>
        </p:nvSpPr>
        <p:spPr bwMode="auto">
          <a:xfrm>
            <a:off x="4495800" y="990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b="1" dirty="0">
              <a:solidFill>
                <a:srgbClr val="000000"/>
              </a:solidFill>
              <a:latin typeface="Arial" panose="020B0604020202020204" pitchFamily="34" charset="0"/>
              <a:ea typeface="ＭＳ Ｐゴシック"/>
              <a:cs typeface="Arial" panose="020B0604020202020204" pitchFamily="34" charset="0"/>
            </a:endParaRPr>
          </a:p>
        </p:txBody>
      </p:sp>
      <p:sp>
        <p:nvSpPr>
          <p:cNvPr id="404492" name="Text Box 1036"/>
          <p:cNvSpPr txBox="1">
            <a:spLocks noChangeArrowheads="1"/>
          </p:cNvSpPr>
          <p:nvPr/>
        </p:nvSpPr>
        <p:spPr bwMode="auto">
          <a:xfrm>
            <a:off x="3886200" y="228600"/>
            <a:ext cx="1757370" cy="46166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algn="ctr" defTabSz="457200">
              <a:defRPr/>
            </a:pPr>
            <a:r>
              <a:rPr lang="ar-JO" b="1" dirty="0">
                <a:solidFill>
                  <a:srgbClr val="FFFFFF"/>
                </a:solidFill>
                <a:latin typeface="Arial" panose="020B0604020202020204" pitchFamily="34" charset="0"/>
                <a:ea typeface="ＭＳ Ｐゴシック"/>
                <a:cs typeface="Arial" panose="020B0604020202020204" pitchFamily="34" charset="0"/>
              </a:rPr>
              <a:t>بيت لحم</a:t>
            </a:r>
            <a:endParaRPr lang="en-US" b="1" dirty="0">
              <a:solidFill>
                <a:srgbClr val="FFFFFF"/>
              </a:solidFill>
              <a:latin typeface="Arial" panose="020B0604020202020204" pitchFamily="34" charset="0"/>
              <a:ea typeface="ＭＳ Ｐゴシック"/>
              <a:cs typeface="Arial" panose="020B0604020202020204" pitchFamily="34" charset="0"/>
            </a:endParaRPr>
          </a:p>
        </p:txBody>
      </p:sp>
      <p:sp>
        <p:nvSpPr>
          <p:cNvPr id="404493" name="Text Box 1037"/>
          <p:cNvSpPr txBox="1">
            <a:spLocks noChangeArrowheads="1"/>
          </p:cNvSpPr>
          <p:nvPr/>
        </p:nvSpPr>
        <p:spPr bwMode="auto">
          <a:xfrm>
            <a:off x="6477000" y="1295400"/>
            <a:ext cx="1371600"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defTabSz="457200">
              <a:defRPr/>
            </a:pPr>
            <a:r>
              <a:rPr lang="ar-JO" sz="1800" b="1" dirty="0">
                <a:solidFill>
                  <a:srgbClr val="FFFFFF"/>
                </a:solidFill>
                <a:latin typeface="Arial" panose="020B0604020202020204" pitchFamily="34" charset="0"/>
                <a:ea typeface="ＭＳ Ｐゴシック"/>
                <a:cs typeface="Arial" panose="020B0604020202020204" pitchFamily="34" charset="0"/>
              </a:rPr>
              <a:t>قبر راحيل</a:t>
            </a:r>
            <a:endParaRPr lang="en-US" sz="1800" b="1" dirty="0">
              <a:solidFill>
                <a:srgbClr val="FFFFFF"/>
              </a:solidFill>
              <a:latin typeface="Arial" panose="020B0604020202020204" pitchFamily="34" charset="0"/>
              <a:ea typeface="ＭＳ Ｐゴシック"/>
              <a:cs typeface="Arial" panose="020B0604020202020204" pitchFamily="34" charset="0"/>
            </a:endParaRPr>
          </a:p>
        </p:txBody>
      </p:sp>
      <p:sp>
        <p:nvSpPr>
          <p:cNvPr id="404494" name="Line 1038"/>
          <p:cNvSpPr>
            <a:spLocks noChangeShapeType="1"/>
          </p:cNvSpPr>
          <p:nvPr/>
        </p:nvSpPr>
        <p:spPr bwMode="auto">
          <a:xfrm flipH="1">
            <a:off x="6172200" y="1524000"/>
            <a:ext cx="228600" cy="762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b="1" dirty="0">
              <a:solidFill>
                <a:srgbClr val="000000"/>
              </a:solidFill>
              <a:latin typeface="Arial" panose="020B0604020202020204" pitchFamily="34" charset="0"/>
              <a:ea typeface="ＭＳ Ｐゴシック"/>
              <a:cs typeface="Arial" panose="020B0604020202020204" pitchFamily="34" charset="0"/>
            </a:endParaRPr>
          </a:p>
        </p:txBody>
      </p:sp>
      <p:sp>
        <p:nvSpPr>
          <p:cNvPr id="404495" name="Line 1039"/>
          <p:cNvSpPr>
            <a:spLocks noChangeShapeType="1"/>
          </p:cNvSpPr>
          <p:nvPr/>
        </p:nvSpPr>
        <p:spPr bwMode="auto">
          <a:xfrm>
            <a:off x="4267200" y="2895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b="1" dirty="0">
              <a:solidFill>
                <a:srgbClr val="000000"/>
              </a:solidFill>
              <a:latin typeface="Arial" panose="020B0604020202020204" pitchFamily="34" charset="0"/>
              <a:ea typeface="ＭＳ Ｐゴシック"/>
              <a:cs typeface="Arial" panose="020B0604020202020204" pitchFamily="34" charset="0"/>
            </a:endParaRPr>
          </a:p>
        </p:txBody>
      </p:sp>
      <p:sp>
        <p:nvSpPr>
          <p:cNvPr id="404496" name="Line 1040"/>
          <p:cNvSpPr>
            <a:spLocks noChangeShapeType="1"/>
          </p:cNvSpPr>
          <p:nvPr/>
        </p:nvSpPr>
        <p:spPr bwMode="auto">
          <a:xfrm flipH="1">
            <a:off x="6477000" y="2362200"/>
            <a:ext cx="76200" cy="1524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b="1" dirty="0">
              <a:solidFill>
                <a:srgbClr val="000000"/>
              </a:solidFill>
              <a:latin typeface="Arial" panose="020B0604020202020204" pitchFamily="34" charset="0"/>
              <a:ea typeface="ＭＳ Ｐゴシック"/>
              <a:cs typeface="Arial" panose="020B0604020202020204" pitchFamily="34" charset="0"/>
            </a:endParaRPr>
          </a:p>
        </p:txBody>
      </p:sp>
      <p:sp>
        <p:nvSpPr>
          <p:cNvPr id="404497" name="Line 1041"/>
          <p:cNvSpPr>
            <a:spLocks noChangeShapeType="1"/>
          </p:cNvSpPr>
          <p:nvPr/>
        </p:nvSpPr>
        <p:spPr bwMode="auto">
          <a:xfrm>
            <a:off x="1676400" y="3276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b="1" dirty="0">
              <a:solidFill>
                <a:srgbClr val="000000"/>
              </a:solidFill>
              <a:latin typeface="Arial" panose="020B0604020202020204" pitchFamily="34" charset="0"/>
              <a:ea typeface="ＭＳ Ｐゴシック"/>
              <a:cs typeface="Arial" panose="020B0604020202020204" pitchFamily="34" charset="0"/>
            </a:endParaRPr>
          </a:p>
        </p:txBody>
      </p:sp>
      <p:sp>
        <p:nvSpPr>
          <p:cNvPr id="404498" name="Line 1042"/>
          <p:cNvSpPr>
            <a:spLocks noChangeShapeType="1"/>
          </p:cNvSpPr>
          <p:nvPr/>
        </p:nvSpPr>
        <p:spPr bwMode="auto">
          <a:xfrm>
            <a:off x="762000" y="3048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b="1" dirty="0">
              <a:solidFill>
                <a:srgbClr val="000000"/>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3676133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2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94729746"/>
      </p:ext>
    </p:extLst>
  </p:cSld>
  <p:clrMapOvr>
    <a:overrideClrMapping bg1="lt1" tx1="dk1" bg2="lt2" tx2="dk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531440"/>
            <a:ext cx="9144000" cy="1676400"/>
          </a:xfrm>
          <a:solidFill>
            <a:srgbClr val="FFFFFF"/>
          </a:solidFill>
          <a:ln>
            <a:solidFill>
              <a:srgbClr val="000000"/>
            </a:solidFill>
          </a:ln>
        </p:spPr>
        <p:txBody>
          <a:bodyPr anchor="ctr" anchorCtr="1"/>
          <a:lstStyle/>
          <a:p>
            <a:pPr algn="ctr" eaLnBrk="1" hangingPunct="1">
              <a:defRPr/>
            </a:pPr>
            <a:r>
              <a:rPr lang="ar-JO" altLang="zh-CN" sz="3600" dirty="0">
                <a:solidFill>
                  <a:srgbClr val="000000"/>
                </a:solidFill>
                <a:ea typeface="ＭＳ Ｐゴシック" charset="0"/>
                <a:cs typeface="Arial" panose="020B0604020202020204" pitchFamily="34" charset="0"/>
              </a:rPr>
              <a:t>الرجوع من السبي</a:t>
            </a:r>
            <a:endParaRPr lang="en-US" sz="3600" dirty="0">
              <a:solidFill>
                <a:srgbClr val="000000"/>
              </a:solidFill>
              <a:ea typeface="ＭＳ Ｐゴシック" charset="0"/>
              <a:cs typeface="Arial" panose="020B0604020202020204" pitchFamily="34" charset="0"/>
            </a:endParaRPr>
          </a:p>
        </p:txBody>
      </p:sp>
      <p:sp>
        <p:nvSpPr>
          <p:cNvPr id="90115"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chemeClr val="bg2"/>
                </a:solidFill>
                <a:latin typeface="Arial" panose="020B0604020202020204" pitchFamily="34" charset="0"/>
                <a:cs typeface="Arial" panose="020B0604020202020204" pitchFamily="34" charset="0"/>
              </a:rPr>
              <a:t>295</a:t>
            </a:r>
            <a:endParaRPr lang="en-US" b="1" dirty="0">
              <a:solidFill>
                <a:schemeClr val="bg2"/>
              </a:solidFill>
              <a:latin typeface="Arial" panose="020B0604020202020204" pitchFamily="34" charset="0"/>
              <a:cs typeface="Arial" panose="020B0604020202020204" pitchFamily="34" charset="0"/>
            </a:endParaRPr>
          </a:p>
        </p:txBody>
      </p:sp>
      <p:pic>
        <p:nvPicPr>
          <p:cNvPr id="90116" name="Picture 4"/>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108520" y="1124745"/>
            <a:ext cx="9259750" cy="5733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7" name="Text Box 5"/>
          <p:cNvSpPr txBox="1">
            <a:spLocks noChangeArrowheads="1"/>
          </p:cNvSpPr>
          <p:nvPr/>
        </p:nvSpPr>
        <p:spPr bwMode="auto">
          <a:xfrm>
            <a:off x="1050925" y="535360"/>
            <a:ext cx="809307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latin typeface="Arial" panose="020B0604020202020204" pitchFamily="34" charset="0"/>
                <a:cs typeface="Arial" panose="020B0604020202020204" pitchFamily="34" charset="0"/>
              </a:rPr>
              <a:t>جون إتش والتون ، مخططات زمنية وخلفية للعهد القديم ، 35 </a:t>
            </a:r>
          </a:p>
          <a:p>
            <a:pPr algn="ctr" eaLnBrk="1" hangingPunct="1"/>
            <a:r>
              <a:rPr lang="ar-JO" sz="1800" b="1" dirty="0">
                <a:latin typeface="Arial" panose="020B0604020202020204" pitchFamily="34" charset="0"/>
                <a:cs typeface="Arial" panose="020B0604020202020204" pitchFamily="34" charset="0"/>
              </a:rPr>
              <a:t>جون أ.مارتن ، "عزرا ،" في تفسير معرفة الكتاب المقدس ، 1: 652 ، مقتبس</a:t>
            </a:r>
            <a:endParaRPr lang="en-US" sz="1800" b="1" dirty="0">
              <a:solidFill>
                <a:srgbClr val="000000"/>
              </a:solidFill>
              <a:latin typeface="Arial" panose="020B0604020202020204" pitchFamily="34"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76200" y="457200"/>
            <a:ext cx="8915400" cy="914400"/>
          </a:xfrm>
          <a:solidFill>
            <a:srgbClr val="FFFFFF"/>
          </a:solidFill>
          <a:ln>
            <a:solidFill>
              <a:srgbClr val="000000"/>
            </a:solidFill>
          </a:ln>
        </p:spPr>
        <p:txBody>
          <a:bodyPr anchor="ctr" anchorCtr="1"/>
          <a:lstStyle/>
          <a:p>
            <a:pPr algn="ctr" eaLnBrk="1" hangingPunct="1">
              <a:defRPr/>
            </a:pPr>
            <a:r>
              <a:rPr lang="ar-JO" altLang="zh-CN" sz="2800" b="1" dirty="0">
                <a:solidFill>
                  <a:srgbClr val="000000"/>
                </a:solidFill>
                <a:latin typeface="Arial" panose="020B0604020202020204" pitchFamily="34" charset="0"/>
                <a:ea typeface="ＭＳ Ｐゴシック" charset="0"/>
                <a:cs typeface="Arial" panose="020B0604020202020204" pitchFamily="34" charset="0"/>
              </a:rPr>
              <a:t>التسلسل الزمني في سفر عزرا</a:t>
            </a: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pic>
        <p:nvPicPr>
          <p:cNvPr id="96259" name="Picture 4"/>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533400" y="1419225"/>
            <a:ext cx="8153400" cy="532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0" name="Rectangle 5"/>
          <p:cNvSpPr>
            <a:spLocks noChangeArrowheads="1"/>
          </p:cNvSpPr>
          <p:nvPr/>
        </p:nvSpPr>
        <p:spPr bwMode="auto">
          <a:xfrm>
            <a:off x="457200" y="990600"/>
            <a:ext cx="811532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p>
            <a:pPr algn="ctr"/>
            <a:r>
              <a:rPr lang="ar-JO" sz="2000" b="1" dirty="0">
                <a:solidFill>
                  <a:srgbClr val="000000"/>
                </a:solidFill>
                <a:latin typeface="Arial" panose="020B0604020202020204" pitchFamily="34" charset="0"/>
                <a:cs typeface="Arial" panose="020B0604020202020204" pitchFamily="34" charset="0"/>
              </a:rPr>
              <a:t>جون هـ. والتون، قوائم التسلسل الزمني والخلفيات في العهد القديم، الطبعة الثانية، 36</a:t>
            </a:r>
            <a:endParaRPr lang="en-US" sz="2000" b="1" dirty="0">
              <a:solidFill>
                <a:srgbClr val="000000"/>
              </a:solidFill>
              <a:latin typeface="Arial" panose="020B0604020202020204" pitchFamily="34" charset="0"/>
              <a:cs typeface="Arial" panose="020B0604020202020204" pitchFamily="34" charset="0"/>
            </a:endParaRPr>
          </a:p>
        </p:txBody>
      </p:sp>
      <p:sp>
        <p:nvSpPr>
          <p:cNvPr id="96261"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296</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flipH="1">
            <a:off x="6400800" y="2286000"/>
            <a:ext cx="2667000" cy="2209800"/>
          </a:xfrm>
          <a:solidFill>
            <a:srgbClr val="FFFFFF"/>
          </a:solidFill>
          <a:ln>
            <a:solidFill>
              <a:srgbClr val="000000"/>
            </a:solidFill>
          </a:ln>
        </p:spPr>
        <p:txBody>
          <a:bodyPr anchor="ctr" anchorCtr="1"/>
          <a:lstStyle/>
          <a:p>
            <a:pPr algn="ctr" eaLnBrk="1" hangingPunct="1">
              <a:defRPr/>
            </a:pPr>
            <a:r>
              <a:rPr lang="ar-JO" altLang="zh-CN" sz="3000" b="1" dirty="0">
                <a:solidFill>
                  <a:srgbClr val="000000"/>
                </a:solidFill>
                <a:latin typeface="Arial" panose="020B0604020202020204" pitchFamily="34" charset="0"/>
                <a:ea typeface="ＭＳ Ｐゴシック" charset="0"/>
                <a:cs typeface="Arial" panose="020B0604020202020204" pitchFamily="34" charset="0"/>
              </a:rPr>
              <a:t>التسلسل الزمني في عزرا ونحميا</a:t>
            </a:r>
            <a:br>
              <a:rPr lang="en-US" altLang="zh-CN" sz="2000" b="1" dirty="0">
                <a:solidFill>
                  <a:srgbClr val="000000"/>
                </a:solidFill>
                <a:latin typeface="Arial" panose="020B0604020202020204" pitchFamily="34" charset="0"/>
                <a:ea typeface="ＭＳ Ｐゴシック" charset="0"/>
                <a:cs typeface="Arial" panose="020B0604020202020204" pitchFamily="34" charset="0"/>
              </a:rPr>
            </a:br>
            <a:r>
              <a:rPr lang="ar-JO" sz="2000" b="1" dirty="0">
                <a:latin typeface="Arial" panose="020B0604020202020204" pitchFamily="34" charset="0"/>
                <a:cs typeface="Arial" panose="020B0604020202020204" pitchFamily="34" charset="0"/>
              </a:rPr>
              <a:t> </a:t>
            </a:r>
            <a:r>
              <a:rPr lang="ar-JO" sz="2000" b="1" dirty="0">
                <a:solidFill>
                  <a:schemeClr val="bg2"/>
                </a:solidFill>
                <a:latin typeface="Arial" panose="020B0604020202020204" pitchFamily="34" charset="0"/>
                <a:cs typeface="Arial" panose="020B0604020202020204" pitchFamily="34" charset="0"/>
              </a:rPr>
              <a:t>كتاب المصادر المرئية للكتاب المقدس ، ٩٣</a:t>
            </a:r>
            <a:endParaRPr lang="en-US" sz="2000" b="1" dirty="0">
              <a:solidFill>
                <a:schemeClr val="bg2"/>
              </a:solidFill>
              <a:latin typeface="Arial" panose="020B0604020202020204" pitchFamily="34" charset="0"/>
              <a:ea typeface="ＭＳ Ｐゴシック" charset="0"/>
              <a:cs typeface="Arial" panose="020B0604020202020204" pitchFamily="34" charset="0"/>
            </a:endParaRPr>
          </a:p>
        </p:txBody>
      </p:sp>
      <p:sp>
        <p:nvSpPr>
          <p:cNvPr id="98307" name="Text Box 3"/>
          <p:cNvSpPr txBox="1">
            <a:spLocks noChangeArrowheads="1"/>
          </p:cNvSpPr>
          <p:nvPr/>
        </p:nvSpPr>
        <p:spPr bwMode="auto">
          <a:xfrm>
            <a:off x="8412163" y="0"/>
            <a:ext cx="731837" cy="4572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297</a:t>
            </a:r>
            <a:endParaRPr lang="en-US" b="1" dirty="0">
              <a:solidFill>
                <a:srgbClr val="FFFFFF"/>
              </a:solidFill>
              <a:latin typeface="Arial" panose="020B0604020202020204" pitchFamily="34" charset="0"/>
              <a:cs typeface="Arial" panose="020B0604020202020204" pitchFamily="34" charset="0"/>
            </a:endParaRPr>
          </a:p>
        </p:txBody>
      </p:sp>
      <p:pic>
        <p:nvPicPr>
          <p:cNvPr id="98308" name="Picture 4"/>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79375" y="76200"/>
            <a:ext cx="6245225" cy="671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المسيا</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دور زربابل في استرداد المسبيين للأرض يمثل عمل واحد من نسله الذي سوف يسترد مختاريه للحياة من الخطية</a:t>
            </a:r>
            <a:r>
              <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42أ</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991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800" b="1" dirty="0">
              <a:solidFill>
                <a:srgbClr val="FFFFFF"/>
              </a:solidFill>
              <a:latin typeface="Arial" panose="020B0604020202020204" pitchFamily="34" charset="0"/>
              <a:cs typeface="Arial" panose="020B0604020202020204" pitchFamily="34" charset="0"/>
            </a:endParaRPr>
          </a:p>
        </p:txBody>
      </p:sp>
      <p:sp>
        <p:nvSpPr>
          <p:cNvPr id="50179" name="Text Box 3"/>
          <p:cNvSpPr txBox="1">
            <a:spLocks noChangeArrowheads="1"/>
          </p:cNvSpPr>
          <p:nvPr/>
        </p:nvSpPr>
        <p:spPr bwMode="auto">
          <a:xfrm>
            <a:off x="61722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530</a:t>
            </a:r>
            <a:endParaRPr lang="en-US" b="1" dirty="0">
              <a:solidFill>
                <a:srgbClr val="FFFFFF"/>
              </a:solidFill>
              <a:latin typeface="Arial" panose="020B0604020202020204" pitchFamily="34" charset="0"/>
              <a:cs typeface="Arial" panose="020B0604020202020204" pitchFamily="34" charset="0"/>
            </a:endParaRPr>
          </a:p>
        </p:txBody>
      </p:sp>
      <p:sp>
        <p:nvSpPr>
          <p:cNvPr id="50180" name="Text Box 4"/>
          <p:cNvSpPr txBox="1">
            <a:spLocks noChangeArrowheads="1"/>
          </p:cNvSpPr>
          <p:nvPr/>
        </p:nvSpPr>
        <p:spPr bwMode="auto">
          <a:xfrm>
            <a:off x="5343525" y="4067175"/>
            <a:ext cx="514359"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540</a:t>
            </a:r>
            <a:endParaRPr lang="en-US" b="1" dirty="0">
              <a:solidFill>
                <a:srgbClr val="FFFFFF"/>
              </a:solidFill>
              <a:latin typeface="Arial" panose="020B0604020202020204" pitchFamily="34" charset="0"/>
              <a:cs typeface="Arial" panose="020B0604020202020204" pitchFamily="34" charset="0"/>
            </a:endParaRPr>
          </a:p>
        </p:txBody>
      </p:sp>
      <p:sp>
        <p:nvSpPr>
          <p:cNvPr id="50181" name="Text Box 5"/>
          <p:cNvSpPr txBox="1">
            <a:spLocks noChangeArrowheads="1"/>
          </p:cNvSpPr>
          <p:nvPr/>
        </p:nvSpPr>
        <p:spPr bwMode="auto">
          <a:xfrm>
            <a:off x="41148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560</a:t>
            </a:r>
            <a:endParaRPr lang="en-US" b="1" dirty="0">
              <a:solidFill>
                <a:srgbClr val="FFFFFF"/>
              </a:solidFill>
              <a:latin typeface="Arial" panose="020B0604020202020204" pitchFamily="34" charset="0"/>
              <a:cs typeface="Arial" panose="020B0604020202020204" pitchFamily="34" charset="0"/>
            </a:endParaRPr>
          </a:p>
        </p:txBody>
      </p:sp>
      <p:sp>
        <p:nvSpPr>
          <p:cNvPr id="50182" name="Text Box 6"/>
          <p:cNvSpPr txBox="1">
            <a:spLocks noChangeArrowheads="1"/>
          </p:cNvSpPr>
          <p:nvPr/>
        </p:nvSpPr>
        <p:spPr bwMode="auto">
          <a:xfrm>
            <a:off x="27432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580</a:t>
            </a:r>
            <a:endParaRPr lang="en-US" b="1" dirty="0">
              <a:solidFill>
                <a:srgbClr val="FFFFFF"/>
              </a:solidFill>
              <a:latin typeface="Arial" panose="020B0604020202020204" pitchFamily="34" charset="0"/>
              <a:cs typeface="Arial" panose="020B0604020202020204" pitchFamily="34" charset="0"/>
            </a:endParaRPr>
          </a:p>
        </p:txBody>
      </p:sp>
      <p:sp>
        <p:nvSpPr>
          <p:cNvPr id="50183" name="Text Box 7"/>
          <p:cNvSpPr txBox="1">
            <a:spLocks noChangeArrowheads="1"/>
          </p:cNvSpPr>
          <p:nvPr/>
        </p:nvSpPr>
        <p:spPr bwMode="auto">
          <a:xfrm>
            <a:off x="20574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590</a:t>
            </a:r>
            <a:endParaRPr lang="en-US" b="1" dirty="0">
              <a:solidFill>
                <a:srgbClr val="FFFFFF"/>
              </a:solidFill>
              <a:latin typeface="Arial" panose="020B0604020202020204" pitchFamily="34" charset="0"/>
              <a:cs typeface="Arial" panose="020B0604020202020204" pitchFamily="34" charset="0"/>
            </a:endParaRPr>
          </a:p>
        </p:txBody>
      </p:sp>
      <p:sp>
        <p:nvSpPr>
          <p:cNvPr id="50184" name="Text Box 8"/>
          <p:cNvSpPr txBox="1">
            <a:spLocks noChangeArrowheads="1"/>
          </p:cNvSpPr>
          <p:nvPr/>
        </p:nvSpPr>
        <p:spPr bwMode="auto">
          <a:xfrm>
            <a:off x="13716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600</a:t>
            </a:r>
            <a:endParaRPr lang="en-US" b="1" dirty="0">
              <a:solidFill>
                <a:srgbClr val="FFFFFF"/>
              </a:solidFill>
              <a:latin typeface="Arial" panose="020B0604020202020204" pitchFamily="34" charset="0"/>
              <a:cs typeface="Arial" panose="020B0604020202020204" pitchFamily="34" charset="0"/>
            </a:endParaRPr>
          </a:p>
        </p:txBody>
      </p:sp>
      <p:sp>
        <p:nvSpPr>
          <p:cNvPr id="50185" name="Text Box 9"/>
          <p:cNvSpPr txBox="1">
            <a:spLocks noChangeArrowheads="1"/>
          </p:cNvSpPr>
          <p:nvPr/>
        </p:nvSpPr>
        <p:spPr bwMode="auto">
          <a:xfrm>
            <a:off x="68580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520</a:t>
            </a:r>
            <a:endParaRPr lang="en-US" b="1" dirty="0">
              <a:solidFill>
                <a:srgbClr val="FFFFFF"/>
              </a:solidFill>
              <a:latin typeface="Arial" panose="020B0604020202020204" pitchFamily="34" charset="0"/>
              <a:cs typeface="Arial" panose="020B0604020202020204" pitchFamily="34" charset="0"/>
            </a:endParaRPr>
          </a:p>
        </p:txBody>
      </p:sp>
      <p:sp>
        <p:nvSpPr>
          <p:cNvPr id="50186" name="Text Box 10"/>
          <p:cNvSpPr txBox="1">
            <a:spLocks noChangeArrowheads="1"/>
          </p:cNvSpPr>
          <p:nvPr/>
        </p:nvSpPr>
        <p:spPr bwMode="auto">
          <a:xfrm>
            <a:off x="81534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500</a:t>
            </a:r>
            <a:endParaRPr lang="en-US" b="1" dirty="0">
              <a:solidFill>
                <a:srgbClr val="FFFFFF"/>
              </a:solidFill>
              <a:latin typeface="Arial" panose="020B0604020202020204" pitchFamily="34" charset="0"/>
              <a:cs typeface="Arial" panose="020B0604020202020204" pitchFamily="34" charset="0"/>
            </a:endParaRPr>
          </a:p>
        </p:txBody>
      </p:sp>
      <p:grpSp>
        <p:nvGrpSpPr>
          <p:cNvPr id="100362" name="Group 11"/>
          <p:cNvGrpSpPr>
            <a:grpSpLocks/>
          </p:cNvGrpSpPr>
          <p:nvPr/>
        </p:nvGrpSpPr>
        <p:grpSpPr bwMode="auto">
          <a:xfrm>
            <a:off x="66675" y="3044825"/>
            <a:ext cx="9534525" cy="844550"/>
            <a:chOff x="42" y="1918"/>
            <a:chExt cx="6006" cy="532"/>
          </a:xfrm>
        </p:grpSpPr>
        <p:grpSp>
          <p:nvGrpSpPr>
            <p:cNvPr id="100380" name="Group 12"/>
            <p:cNvGrpSpPr>
              <a:grpSpLocks/>
            </p:cNvGrpSpPr>
            <p:nvPr/>
          </p:nvGrpSpPr>
          <p:grpSpPr bwMode="auto">
            <a:xfrm>
              <a:off x="96" y="1918"/>
              <a:ext cx="1296" cy="530"/>
              <a:chOff x="96" y="1918"/>
              <a:chExt cx="1296" cy="530"/>
            </a:xfrm>
          </p:grpSpPr>
          <p:sp>
            <p:nvSpPr>
              <p:cNvPr id="50189"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190"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191"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192"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grpSp>
          <p:nvGrpSpPr>
            <p:cNvPr id="100381" name="Group 17"/>
            <p:cNvGrpSpPr>
              <a:grpSpLocks/>
            </p:cNvGrpSpPr>
            <p:nvPr/>
          </p:nvGrpSpPr>
          <p:grpSpPr bwMode="auto">
            <a:xfrm>
              <a:off x="1824" y="1920"/>
              <a:ext cx="1296" cy="530"/>
              <a:chOff x="96" y="1918"/>
              <a:chExt cx="1296" cy="530"/>
            </a:xfrm>
          </p:grpSpPr>
          <p:sp>
            <p:nvSpPr>
              <p:cNvPr id="50194"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195"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196"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197"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grpSp>
          <p:nvGrpSpPr>
            <p:cNvPr id="100382" name="Group 22"/>
            <p:cNvGrpSpPr>
              <a:grpSpLocks/>
            </p:cNvGrpSpPr>
            <p:nvPr/>
          </p:nvGrpSpPr>
          <p:grpSpPr bwMode="auto">
            <a:xfrm>
              <a:off x="3552" y="1920"/>
              <a:ext cx="1296" cy="530"/>
              <a:chOff x="96" y="1918"/>
              <a:chExt cx="1296" cy="530"/>
            </a:xfrm>
          </p:grpSpPr>
          <p:sp>
            <p:nvSpPr>
              <p:cNvPr id="50199"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200"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201"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202"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sp>
          <p:nvSpPr>
            <p:cNvPr id="50203"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204"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205"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sp>
        <p:nvSpPr>
          <p:cNvPr id="50206" name="Text Box 30"/>
          <p:cNvSpPr txBox="1">
            <a:spLocks noChangeArrowheads="1"/>
          </p:cNvSpPr>
          <p:nvPr/>
        </p:nvSpPr>
        <p:spPr bwMode="auto">
          <a:xfrm>
            <a:off x="75438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510</a:t>
            </a:r>
            <a:endParaRPr lang="en-US" b="1" dirty="0">
              <a:solidFill>
                <a:srgbClr val="FFFFFF"/>
              </a:solidFill>
              <a:latin typeface="Arial" panose="020B0604020202020204" pitchFamily="34" charset="0"/>
              <a:cs typeface="Arial" panose="020B0604020202020204" pitchFamily="34" charset="0"/>
            </a:endParaRPr>
          </a:p>
        </p:txBody>
      </p:sp>
      <p:sp>
        <p:nvSpPr>
          <p:cNvPr id="50207" name="Text Box 31"/>
          <p:cNvSpPr txBox="1">
            <a:spLocks noChangeArrowheads="1"/>
          </p:cNvSpPr>
          <p:nvPr/>
        </p:nvSpPr>
        <p:spPr bwMode="auto">
          <a:xfrm>
            <a:off x="4724401" y="4067175"/>
            <a:ext cx="490542"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550</a:t>
            </a:r>
            <a:endParaRPr lang="en-US" b="1" dirty="0">
              <a:solidFill>
                <a:srgbClr val="FFFFFF"/>
              </a:solidFill>
              <a:latin typeface="Arial" panose="020B0604020202020204" pitchFamily="34" charset="0"/>
              <a:cs typeface="Arial" panose="020B0604020202020204" pitchFamily="34" charset="0"/>
            </a:endParaRPr>
          </a:p>
        </p:txBody>
      </p:sp>
      <p:sp>
        <p:nvSpPr>
          <p:cNvPr id="50208" name="Text Box 32"/>
          <p:cNvSpPr txBox="1">
            <a:spLocks noChangeArrowheads="1"/>
          </p:cNvSpPr>
          <p:nvPr/>
        </p:nvSpPr>
        <p:spPr bwMode="auto">
          <a:xfrm>
            <a:off x="34290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570</a:t>
            </a:r>
            <a:endParaRPr lang="en-US" b="1" dirty="0">
              <a:solidFill>
                <a:srgbClr val="FFFFFF"/>
              </a:solidFill>
              <a:latin typeface="Arial" panose="020B0604020202020204" pitchFamily="34" charset="0"/>
              <a:cs typeface="Arial" panose="020B0604020202020204" pitchFamily="34" charset="0"/>
            </a:endParaRPr>
          </a:p>
        </p:txBody>
      </p:sp>
      <p:sp>
        <p:nvSpPr>
          <p:cNvPr id="50209" name="Text Box 33"/>
          <p:cNvSpPr txBox="1">
            <a:spLocks noChangeArrowheads="1"/>
          </p:cNvSpPr>
          <p:nvPr/>
        </p:nvSpPr>
        <p:spPr bwMode="auto">
          <a:xfrm>
            <a:off x="6858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610</a:t>
            </a:r>
            <a:endParaRPr lang="en-US" b="1" dirty="0">
              <a:solidFill>
                <a:srgbClr val="FFFFFF"/>
              </a:solidFill>
              <a:latin typeface="Arial" panose="020B0604020202020204" pitchFamily="34" charset="0"/>
              <a:cs typeface="Arial" panose="020B0604020202020204" pitchFamily="34" charset="0"/>
            </a:endParaRPr>
          </a:p>
        </p:txBody>
      </p:sp>
      <p:sp>
        <p:nvSpPr>
          <p:cNvPr id="50210" name="Text Box 34"/>
          <p:cNvSpPr txBox="1">
            <a:spLocks noChangeArrowheads="1"/>
          </p:cNvSpPr>
          <p:nvPr/>
        </p:nvSpPr>
        <p:spPr bwMode="auto">
          <a:xfrm>
            <a:off x="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620</a:t>
            </a:r>
            <a:endParaRPr lang="en-US" b="1" dirty="0">
              <a:solidFill>
                <a:srgbClr val="FFFFFF"/>
              </a:solidFill>
              <a:latin typeface="Arial" panose="020B0604020202020204" pitchFamily="34" charset="0"/>
              <a:cs typeface="Arial" panose="020B0604020202020204" pitchFamily="34" charset="0"/>
            </a:endParaRPr>
          </a:p>
        </p:txBody>
      </p:sp>
      <p:sp>
        <p:nvSpPr>
          <p:cNvPr id="50211" name="Text Box 35"/>
          <p:cNvSpPr txBox="1">
            <a:spLocks noChangeArrowheads="1"/>
          </p:cNvSpPr>
          <p:nvPr/>
        </p:nvSpPr>
        <p:spPr bwMode="auto">
          <a:xfrm>
            <a:off x="87630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490</a:t>
            </a:r>
            <a:endParaRPr lang="en-US" b="1" dirty="0">
              <a:solidFill>
                <a:srgbClr val="FFFFFF"/>
              </a:solidFill>
              <a:latin typeface="Arial" panose="020B0604020202020204" pitchFamily="34" charset="0"/>
              <a:cs typeface="Arial" panose="020B0604020202020204" pitchFamily="34" charset="0"/>
            </a:endParaRPr>
          </a:p>
        </p:txBody>
      </p:sp>
      <p:sp>
        <p:nvSpPr>
          <p:cNvPr id="50212" name="Text Box 36"/>
          <p:cNvSpPr txBox="1">
            <a:spLocks noChangeArrowheads="1"/>
          </p:cNvSpPr>
          <p:nvPr/>
        </p:nvSpPr>
        <p:spPr bwMode="auto">
          <a:xfrm>
            <a:off x="914400" y="609600"/>
            <a:ext cx="2514600" cy="156966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00FF00"/>
                </a:solidFill>
                <a:latin typeface="Arial" panose="020B0604020202020204" pitchFamily="34" charset="0"/>
                <a:cs typeface="Arial" panose="020B0604020202020204" pitchFamily="34" charset="0"/>
              </a:rPr>
              <a:t>سبي          يهوذا        605-536</a:t>
            </a:r>
            <a:endParaRPr lang="en-US" sz="2800" b="1" dirty="0">
              <a:solidFill>
                <a:srgbClr val="00FF00"/>
              </a:solidFill>
              <a:latin typeface="Arial" panose="020B0604020202020204" pitchFamily="34" charset="0"/>
              <a:cs typeface="Arial" panose="020B0604020202020204" pitchFamily="34" charset="0"/>
            </a:endParaRPr>
          </a:p>
        </p:txBody>
      </p:sp>
      <p:sp>
        <p:nvSpPr>
          <p:cNvPr id="50213" name="Text Box 37"/>
          <p:cNvSpPr txBox="1">
            <a:spLocks noChangeArrowheads="1"/>
          </p:cNvSpPr>
          <p:nvPr/>
        </p:nvSpPr>
        <p:spPr bwMode="auto">
          <a:xfrm>
            <a:off x="1752600" y="5410200"/>
            <a:ext cx="73914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3200" b="1" dirty="0">
                <a:solidFill>
                  <a:srgbClr val="FFFFFF"/>
                </a:solidFill>
                <a:latin typeface="Arial" panose="020B0604020202020204" pitchFamily="34" charset="0"/>
                <a:cs typeface="Arial" panose="020B0604020202020204" pitchFamily="34" charset="0"/>
              </a:rPr>
              <a:t>الدينونات = 70 سنة</a:t>
            </a:r>
            <a:endParaRPr lang="en-US" sz="2800" b="1" dirty="0">
              <a:solidFill>
                <a:srgbClr val="FFFFFF"/>
              </a:solidFill>
              <a:latin typeface="Arial" panose="020B0604020202020204" pitchFamily="34" charset="0"/>
              <a:cs typeface="Arial" panose="020B0604020202020204" pitchFamily="34" charset="0"/>
            </a:endParaRPr>
          </a:p>
        </p:txBody>
      </p:sp>
      <p:sp>
        <p:nvSpPr>
          <p:cNvPr id="50214" name="Text Box 38"/>
          <p:cNvSpPr txBox="1">
            <a:spLocks noChangeArrowheads="1"/>
          </p:cNvSpPr>
          <p:nvPr/>
        </p:nvSpPr>
        <p:spPr bwMode="auto">
          <a:xfrm>
            <a:off x="3276600" y="609600"/>
            <a:ext cx="2514600" cy="156966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FFFF00"/>
                </a:solidFill>
                <a:latin typeface="Arial" panose="020B0604020202020204" pitchFamily="34" charset="0"/>
                <a:cs typeface="Arial" panose="020B0604020202020204" pitchFamily="34" charset="0"/>
              </a:rPr>
              <a:t>خراب       الهيكل      586-516</a:t>
            </a:r>
            <a:endParaRPr lang="en-US" sz="2800" b="1" dirty="0">
              <a:solidFill>
                <a:srgbClr val="FFFF00"/>
              </a:solidFill>
              <a:latin typeface="Arial" panose="020B0604020202020204" pitchFamily="34" charset="0"/>
              <a:cs typeface="Arial" panose="020B0604020202020204" pitchFamily="34" charset="0"/>
            </a:endParaRPr>
          </a:p>
        </p:txBody>
      </p:sp>
      <p:sp>
        <p:nvSpPr>
          <p:cNvPr id="50215" name="AutoShape 39"/>
          <p:cNvSpPr>
            <a:spLocks noChangeArrowheads="1"/>
          </p:cNvSpPr>
          <p:nvPr/>
        </p:nvSpPr>
        <p:spPr bwMode="auto">
          <a:xfrm>
            <a:off x="2466975" y="3495675"/>
            <a:ext cx="4924425" cy="771525"/>
          </a:xfrm>
          <a:prstGeom prst="rightArrow">
            <a:avLst>
              <a:gd name="adj1" fmla="val 50000"/>
              <a:gd name="adj2" fmla="val 187319"/>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216" name="AutoShape 40"/>
          <p:cNvSpPr>
            <a:spLocks noChangeArrowheads="1"/>
          </p:cNvSpPr>
          <p:nvPr/>
        </p:nvSpPr>
        <p:spPr bwMode="auto">
          <a:xfrm>
            <a:off x="1247775" y="2286000"/>
            <a:ext cx="4772025" cy="657225"/>
          </a:xfrm>
          <a:prstGeom prst="rightArrow">
            <a:avLst>
              <a:gd name="adj1" fmla="val 50000"/>
              <a:gd name="adj2" fmla="val 181522"/>
            </a:avLst>
          </a:prstGeom>
          <a:solidFill>
            <a:srgbClr val="00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217" name="Text Box 41"/>
          <p:cNvSpPr txBox="1">
            <a:spLocks noChangeArrowheads="1"/>
          </p:cNvSpPr>
          <p:nvPr/>
        </p:nvSpPr>
        <p:spPr bwMode="auto">
          <a:xfrm>
            <a:off x="1752600" y="6064250"/>
            <a:ext cx="7391400"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800" b="1" dirty="0">
                <a:solidFill>
                  <a:srgbClr val="00FFFF"/>
                </a:solidFill>
                <a:latin typeface="Arial" panose="020B0604020202020204" pitchFamily="34" charset="0"/>
                <a:cs typeface="Arial" panose="020B0604020202020204" pitchFamily="34" charset="0"/>
              </a:rPr>
              <a:t>العبودية = 50 سنة (586-536)</a:t>
            </a:r>
            <a:endParaRPr lang="en-US" sz="2800" b="1" dirty="0">
              <a:solidFill>
                <a:srgbClr val="00FFFF"/>
              </a:solidFill>
              <a:latin typeface="Arial" panose="020B0604020202020204" pitchFamily="34" charset="0"/>
              <a:cs typeface="Arial" panose="020B0604020202020204" pitchFamily="34" charset="0"/>
            </a:endParaRPr>
          </a:p>
        </p:txBody>
      </p:sp>
      <p:sp>
        <p:nvSpPr>
          <p:cNvPr id="50219" name="AutoShape 43"/>
          <p:cNvSpPr>
            <a:spLocks noChangeArrowheads="1"/>
          </p:cNvSpPr>
          <p:nvPr/>
        </p:nvSpPr>
        <p:spPr bwMode="auto">
          <a:xfrm>
            <a:off x="2409825" y="2819400"/>
            <a:ext cx="3533775" cy="838200"/>
          </a:xfrm>
          <a:prstGeom prst="leftRightArrow">
            <a:avLst>
              <a:gd name="adj1" fmla="val 50000"/>
              <a:gd name="adj2" fmla="val 84318"/>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100376" name="Rectangle 45"/>
          <p:cNvSpPr>
            <a:spLocks noChangeArrowheads="1"/>
          </p:cNvSpPr>
          <p:nvPr/>
        </p:nvSpPr>
        <p:spPr bwMode="auto">
          <a:xfrm>
            <a:off x="3013471" y="3598141"/>
            <a:ext cx="3539729"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p>
            <a:pPr algn="ctr"/>
            <a:r>
              <a:rPr lang="ar-JO" sz="2800" b="1" dirty="0">
                <a:solidFill>
                  <a:srgbClr val="000000"/>
                </a:solidFill>
                <a:latin typeface="Arial" panose="020B0604020202020204" pitchFamily="34" charset="0"/>
                <a:cs typeface="Arial" panose="020B0604020202020204" pitchFamily="34" charset="0"/>
              </a:rPr>
              <a:t>70 سنة</a:t>
            </a:r>
            <a:endParaRPr lang="en-US" sz="2800" b="1" dirty="0">
              <a:solidFill>
                <a:srgbClr val="000000"/>
              </a:solidFill>
              <a:latin typeface="Arial" panose="020B0604020202020204" pitchFamily="34" charset="0"/>
              <a:cs typeface="Arial" panose="020B0604020202020204" pitchFamily="34" charset="0"/>
            </a:endParaRPr>
          </a:p>
        </p:txBody>
      </p:sp>
      <p:sp>
        <p:nvSpPr>
          <p:cNvPr id="100377" name="Text Box 47"/>
          <p:cNvSpPr txBox="1">
            <a:spLocks noChangeArrowheads="1"/>
          </p:cNvSpPr>
          <p:nvPr/>
        </p:nvSpPr>
        <p:spPr bwMode="auto">
          <a:xfrm>
            <a:off x="1720071" y="2316163"/>
            <a:ext cx="3823739"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2800" b="1" dirty="0">
                <a:solidFill>
                  <a:srgbClr val="000000"/>
                </a:solidFill>
                <a:latin typeface="Arial" panose="020B0604020202020204" pitchFamily="34" charset="0"/>
                <a:cs typeface="Arial" panose="020B0604020202020204" pitchFamily="34" charset="0"/>
              </a:rPr>
              <a:t>70 سنة</a:t>
            </a:r>
            <a:endParaRPr lang="en-US" sz="2800" b="1" dirty="0">
              <a:solidFill>
                <a:srgbClr val="000000"/>
              </a:solidFill>
              <a:latin typeface="Arial" panose="020B0604020202020204" pitchFamily="34" charset="0"/>
              <a:cs typeface="Arial" panose="020B0604020202020204" pitchFamily="34" charset="0"/>
            </a:endParaRPr>
          </a:p>
        </p:txBody>
      </p:sp>
      <p:sp>
        <p:nvSpPr>
          <p:cNvPr id="100378" name="Rectangle 48"/>
          <p:cNvSpPr>
            <a:spLocks noChangeArrowheads="1"/>
          </p:cNvSpPr>
          <p:nvPr/>
        </p:nvSpPr>
        <p:spPr bwMode="auto">
          <a:xfrm>
            <a:off x="2394346" y="2971800"/>
            <a:ext cx="3539729"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p>
            <a:pPr algn="ctr"/>
            <a:r>
              <a:rPr lang="ar-JO" sz="2800" b="1" dirty="0">
                <a:solidFill>
                  <a:srgbClr val="000000"/>
                </a:solidFill>
                <a:latin typeface="Arial" panose="020B0604020202020204" pitchFamily="34" charset="0"/>
                <a:cs typeface="Arial" panose="020B0604020202020204" pitchFamily="34" charset="0"/>
              </a:rPr>
              <a:t>50 سنة</a:t>
            </a:r>
            <a:endParaRPr lang="en-US" sz="2800" b="1" dirty="0">
              <a:solidFill>
                <a:srgbClr val="000000"/>
              </a:solidFill>
              <a:latin typeface="Arial" panose="020B0604020202020204" pitchFamily="34" charset="0"/>
              <a:cs typeface="Arial" panose="020B0604020202020204" pitchFamily="34" charset="0"/>
            </a:endParaRPr>
          </a:p>
        </p:txBody>
      </p:sp>
      <p:sp>
        <p:nvSpPr>
          <p:cNvPr id="47" name="Title 46"/>
          <p:cNvSpPr>
            <a:spLocks noGrp="1"/>
          </p:cNvSpPr>
          <p:nvPr>
            <p:ph type="title" idx="4294967295"/>
          </p:nvPr>
        </p:nvSpPr>
        <p:spPr>
          <a:xfrm>
            <a:off x="76200" y="0"/>
            <a:ext cx="7772400" cy="762000"/>
          </a:xfrm>
        </p:spPr>
        <p:txBody>
          <a:bodyPr/>
          <a:lstStyle/>
          <a:p>
            <a:pPr>
              <a:defRPr/>
            </a:pPr>
            <a:r>
              <a:rPr lang="ar-JO" sz="3600" b="1" dirty="0">
                <a:solidFill>
                  <a:srgbClr val="FFFFFF"/>
                </a:solidFill>
                <a:latin typeface="Arial" panose="020B0604020202020204" pitchFamily="34" charset="0"/>
                <a:ea typeface="ＭＳ Ｐゴシック" charset="0"/>
                <a:cs typeface="Arial" panose="020B0604020202020204" pitchFamily="34" charset="0"/>
              </a:rPr>
              <a:t>التسلسل الزمني للسبي</a:t>
            </a:r>
            <a:endParaRPr lang="en-US" sz="4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355020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50212"/>
                                        </p:tgtEl>
                                        <p:attrNameLst>
                                          <p:attrName>style.visibility</p:attrName>
                                        </p:attrNameLst>
                                      </p:cBhvr>
                                      <p:to>
                                        <p:strVal val="visible"/>
                                      </p:to>
                                    </p:set>
                                    <p:animEffect transition="in" filter="dissolve">
                                      <p:cBhvr>
                                        <p:cTn id="7" dur="500"/>
                                        <p:tgtEl>
                                          <p:spTgt spid="50212"/>
                                        </p:tgtEl>
                                      </p:cBhvr>
                                    </p:animEffect>
                                  </p:childTnLst>
                                </p:cTn>
                              </p:par>
                            </p:childTnLst>
                          </p:cTn>
                        </p:par>
                        <p:par>
                          <p:cTn id="8" fill="hold" nodeType="afterGroup">
                            <p:stCondLst>
                              <p:cond delay="1500"/>
                            </p:stCondLst>
                            <p:childTnLst>
                              <p:par>
                                <p:cTn id="9" presetID="22" presetClass="entr" presetSubtype="8" fill="hold" grpId="0" nodeType="afterEffect">
                                  <p:stCondLst>
                                    <p:cond delay="1000"/>
                                  </p:stCondLst>
                                  <p:childTnLst>
                                    <p:set>
                                      <p:cBhvr>
                                        <p:cTn id="10" dur="1" fill="hold">
                                          <p:stCondLst>
                                            <p:cond delay="0"/>
                                          </p:stCondLst>
                                        </p:cTn>
                                        <p:tgtEl>
                                          <p:spTgt spid="50216"/>
                                        </p:tgtEl>
                                        <p:attrNameLst>
                                          <p:attrName>style.visibility</p:attrName>
                                        </p:attrNameLst>
                                      </p:cBhvr>
                                      <p:to>
                                        <p:strVal val="visible"/>
                                      </p:to>
                                    </p:set>
                                    <p:animEffect transition="in" filter="wipe(left)">
                                      <p:cBhvr>
                                        <p:cTn id="11" dur="500"/>
                                        <p:tgtEl>
                                          <p:spTgt spid="50216"/>
                                        </p:tgtEl>
                                      </p:cBhvr>
                                    </p:animEffect>
                                  </p:childTnLst>
                                </p:cTn>
                              </p:par>
                              <p:par>
                                <p:cTn id="12" presetID="1" presetClass="entr" presetSubtype="0" fill="hold" grpId="0" nodeType="withEffect">
                                  <p:stCondLst>
                                    <p:cond delay="2000"/>
                                  </p:stCondLst>
                                  <p:childTnLst>
                                    <p:set>
                                      <p:cBhvr>
                                        <p:cTn id="13" dur="1" fill="hold">
                                          <p:stCondLst>
                                            <p:cond delay="0"/>
                                          </p:stCondLst>
                                        </p:cTn>
                                        <p:tgtEl>
                                          <p:spTgt spid="100377"/>
                                        </p:tgtEl>
                                        <p:attrNameLst>
                                          <p:attrName>style.visibility</p:attrName>
                                        </p:attrNameLst>
                                      </p:cBhvr>
                                      <p:to>
                                        <p:strVal val="visible"/>
                                      </p:to>
                                    </p:set>
                                  </p:childTnLst>
                                </p:cTn>
                              </p:par>
                            </p:childTnLst>
                          </p:cTn>
                        </p:par>
                        <p:par>
                          <p:cTn id="14" fill="hold">
                            <p:stCondLst>
                              <p:cond delay="3500"/>
                            </p:stCondLst>
                            <p:childTnLst>
                              <p:par>
                                <p:cTn id="15" presetID="9" presetClass="entr" presetSubtype="0" fill="hold" grpId="0" nodeType="afterEffect">
                                  <p:stCondLst>
                                    <p:cond delay="4000"/>
                                  </p:stCondLst>
                                  <p:childTnLst>
                                    <p:set>
                                      <p:cBhvr>
                                        <p:cTn id="16" dur="1" fill="hold">
                                          <p:stCondLst>
                                            <p:cond delay="0"/>
                                          </p:stCondLst>
                                        </p:cTn>
                                        <p:tgtEl>
                                          <p:spTgt spid="50214"/>
                                        </p:tgtEl>
                                        <p:attrNameLst>
                                          <p:attrName>style.visibility</p:attrName>
                                        </p:attrNameLst>
                                      </p:cBhvr>
                                      <p:to>
                                        <p:strVal val="visible"/>
                                      </p:to>
                                    </p:set>
                                    <p:animEffect transition="in" filter="dissolve">
                                      <p:cBhvr>
                                        <p:cTn id="17" dur="500"/>
                                        <p:tgtEl>
                                          <p:spTgt spid="50214"/>
                                        </p:tgtEl>
                                      </p:cBhvr>
                                    </p:animEffect>
                                  </p:childTnLst>
                                </p:cTn>
                              </p:par>
                            </p:childTnLst>
                          </p:cTn>
                        </p:par>
                        <p:par>
                          <p:cTn id="18" fill="hold">
                            <p:stCondLst>
                              <p:cond delay="8000"/>
                            </p:stCondLst>
                            <p:childTnLst>
                              <p:par>
                                <p:cTn id="19" presetID="22" presetClass="entr" presetSubtype="8" fill="hold" grpId="0" nodeType="afterEffect">
                                  <p:stCondLst>
                                    <p:cond delay="1000"/>
                                  </p:stCondLst>
                                  <p:childTnLst>
                                    <p:set>
                                      <p:cBhvr>
                                        <p:cTn id="20" dur="1" fill="hold">
                                          <p:stCondLst>
                                            <p:cond delay="0"/>
                                          </p:stCondLst>
                                        </p:cTn>
                                        <p:tgtEl>
                                          <p:spTgt spid="50215"/>
                                        </p:tgtEl>
                                        <p:attrNameLst>
                                          <p:attrName>style.visibility</p:attrName>
                                        </p:attrNameLst>
                                      </p:cBhvr>
                                      <p:to>
                                        <p:strVal val="visible"/>
                                      </p:to>
                                    </p:set>
                                    <p:animEffect transition="in" filter="wipe(left)">
                                      <p:cBhvr>
                                        <p:cTn id="21" dur="500"/>
                                        <p:tgtEl>
                                          <p:spTgt spid="50215"/>
                                        </p:tgtEl>
                                      </p:cBhvr>
                                    </p:animEffect>
                                  </p:childTnLst>
                                </p:cTn>
                              </p:par>
                            </p:childTnLst>
                          </p:cTn>
                        </p:par>
                        <p:par>
                          <p:cTn id="22" fill="hold">
                            <p:stCondLst>
                              <p:cond delay="10000"/>
                            </p:stCondLst>
                            <p:childTnLst>
                              <p:par>
                                <p:cTn id="23" presetID="9" presetClass="entr" presetSubtype="0" fill="hold" grpId="0" nodeType="afterEffect">
                                  <p:stCondLst>
                                    <p:cond delay="5000"/>
                                  </p:stCondLst>
                                  <p:childTnLst>
                                    <p:set>
                                      <p:cBhvr>
                                        <p:cTn id="24" dur="1" fill="hold">
                                          <p:stCondLst>
                                            <p:cond delay="0"/>
                                          </p:stCondLst>
                                        </p:cTn>
                                        <p:tgtEl>
                                          <p:spTgt spid="50213"/>
                                        </p:tgtEl>
                                        <p:attrNameLst>
                                          <p:attrName>style.visibility</p:attrName>
                                        </p:attrNameLst>
                                      </p:cBhvr>
                                      <p:to>
                                        <p:strVal val="visible"/>
                                      </p:to>
                                    </p:set>
                                    <p:animEffect transition="in" filter="dissolve">
                                      <p:cBhvr>
                                        <p:cTn id="25" dur="500"/>
                                        <p:tgtEl>
                                          <p:spTgt spid="50213"/>
                                        </p:tgtEl>
                                      </p:cBhvr>
                                    </p:animEffect>
                                  </p:childTnLst>
                                </p:cTn>
                              </p:par>
                              <p:par>
                                <p:cTn id="26" presetID="1" presetClass="entr" presetSubtype="0" fill="hold" grpId="0" nodeType="withEffect">
                                  <p:stCondLst>
                                    <p:cond delay="2000"/>
                                  </p:stCondLst>
                                  <p:childTnLst>
                                    <p:set>
                                      <p:cBhvr>
                                        <p:cTn id="27" dur="1" fill="hold">
                                          <p:stCondLst>
                                            <p:cond delay="0"/>
                                          </p:stCondLst>
                                        </p:cTn>
                                        <p:tgtEl>
                                          <p:spTgt spid="100376"/>
                                        </p:tgtEl>
                                        <p:attrNameLst>
                                          <p:attrName>style.visibility</p:attrName>
                                        </p:attrNameLst>
                                      </p:cBhvr>
                                      <p:to>
                                        <p:strVal val="visible"/>
                                      </p:to>
                                    </p:set>
                                  </p:childTnLst>
                                </p:cTn>
                              </p:par>
                            </p:childTnLst>
                          </p:cTn>
                        </p:par>
                        <p:par>
                          <p:cTn id="28" fill="hold">
                            <p:stCondLst>
                              <p:cond delay="15500"/>
                            </p:stCondLst>
                            <p:childTnLst>
                              <p:par>
                                <p:cTn id="29" presetID="9" presetClass="entr" presetSubtype="0" fill="hold" grpId="0" nodeType="afterEffect">
                                  <p:stCondLst>
                                    <p:cond delay="3000"/>
                                  </p:stCondLst>
                                  <p:childTnLst>
                                    <p:set>
                                      <p:cBhvr>
                                        <p:cTn id="30" dur="1" fill="hold">
                                          <p:stCondLst>
                                            <p:cond delay="0"/>
                                          </p:stCondLst>
                                        </p:cTn>
                                        <p:tgtEl>
                                          <p:spTgt spid="50217"/>
                                        </p:tgtEl>
                                        <p:attrNameLst>
                                          <p:attrName>style.visibility</p:attrName>
                                        </p:attrNameLst>
                                      </p:cBhvr>
                                      <p:to>
                                        <p:strVal val="visible"/>
                                      </p:to>
                                    </p:set>
                                    <p:animEffect transition="in" filter="dissolve">
                                      <p:cBhvr>
                                        <p:cTn id="31" dur="500"/>
                                        <p:tgtEl>
                                          <p:spTgt spid="50217"/>
                                        </p:tgtEl>
                                      </p:cBhvr>
                                    </p:animEffect>
                                  </p:childTnLst>
                                </p:cTn>
                              </p:par>
                            </p:childTnLst>
                          </p:cTn>
                        </p:par>
                        <p:par>
                          <p:cTn id="32" fill="hold">
                            <p:stCondLst>
                              <p:cond delay="19000"/>
                            </p:stCondLst>
                            <p:childTnLst>
                              <p:par>
                                <p:cTn id="33" presetID="17" presetClass="entr" presetSubtype="10" fill="hold" grpId="0" nodeType="afterEffect">
                                  <p:stCondLst>
                                    <p:cond delay="2000"/>
                                  </p:stCondLst>
                                  <p:childTnLst>
                                    <p:set>
                                      <p:cBhvr>
                                        <p:cTn id="34" dur="1" fill="hold">
                                          <p:stCondLst>
                                            <p:cond delay="0"/>
                                          </p:stCondLst>
                                        </p:cTn>
                                        <p:tgtEl>
                                          <p:spTgt spid="50219"/>
                                        </p:tgtEl>
                                        <p:attrNameLst>
                                          <p:attrName>style.visibility</p:attrName>
                                        </p:attrNameLst>
                                      </p:cBhvr>
                                      <p:to>
                                        <p:strVal val="visible"/>
                                      </p:to>
                                    </p:set>
                                    <p:anim calcmode="lin" valueType="num">
                                      <p:cBhvr>
                                        <p:cTn id="35" dur="500" fill="hold"/>
                                        <p:tgtEl>
                                          <p:spTgt spid="50219"/>
                                        </p:tgtEl>
                                        <p:attrNameLst>
                                          <p:attrName>ppt_w</p:attrName>
                                        </p:attrNameLst>
                                      </p:cBhvr>
                                      <p:tavLst>
                                        <p:tav tm="0">
                                          <p:val>
                                            <p:fltVal val="0"/>
                                          </p:val>
                                        </p:tav>
                                        <p:tav tm="100000">
                                          <p:val>
                                            <p:strVal val="#ppt_w"/>
                                          </p:val>
                                        </p:tav>
                                      </p:tavLst>
                                    </p:anim>
                                    <p:anim calcmode="lin" valueType="num">
                                      <p:cBhvr>
                                        <p:cTn id="36" dur="500" fill="hold"/>
                                        <p:tgtEl>
                                          <p:spTgt spid="50219"/>
                                        </p:tgtEl>
                                        <p:attrNameLst>
                                          <p:attrName>ppt_h</p:attrName>
                                        </p:attrNameLst>
                                      </p:cBhvr>
                                      <p:tavLst>
                                        <p:tav tm="0">
                                          <p:val>
                                            <p:strVal val="#ppt_h"/>
                                          </p:val>
                                        </p:tav>
                                        <p:tav tm="100000">
                                          <p:val>
                                            <p:strVal val="#ppt_h"/>
                                          </p:val>
                                        </p:tav>
                                      </p:tavLst>
                                    </p:anim>
                                  </p:childTnLst>
                                </p:cTn>
                              </p:par>
                              <p:par>
                                <p:cTn id="37" presetID="1" presetClass="entr" presetSubtype="0" fill="hold" grpId="0" nodeType="withEffect">
                                  <p:stCondLst>
                                    <p:cond delay="2000"/>
                                  </p:stCondLst>
                                  <p:childTnLst>
                                    <p:set>
                                      <p:cBhvr>
                                        <p:cTn id="38" dur="1" fill="hold">
                                          <p:stCondLst>
                                            <p:cond delay="0"/>
                                          </p:stCondLst>
                                        </p:cTn>
                                        <p:tgtEl>
                                          <p:spTgt spid="100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12" grpId="0" autoUpdateAnimBg="0"/>
      <p:bldP spid="50213" grpId="0" autoUpdateAnimBg="0"/>
      <p:bldP spid="50214" grpId="0" autoUpdateAnimBg="0"/>
      <p:bldP spid="50215" grpId="0" animBg="1"/>
      <p:bldP spid="50216" grpId="0" animBg="1"/>
      <p:bldP spid="50217" grpId="0" autoUpdateAnimBg="0"/>
      <p:bldP spid="50219" grpId="0" animBg="1"/>
      <p:bldP spid="100376" grpId="0"/>
      <p:bldP spid="100377" grpId="0"/>
      <p:bldP spid="10037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b="1" dirty="0">
              <a:solidFill>
                <a:srgbClr val="EAE8E2"/>
              </a:solidFill>
              <a:latin typeface="Arial" panose="020B0604020202020204" pitchFamily="34" charset="0"/>
              <a:cs typeface="Arial" panose="020B0604020202020204" pitchFamily="34" charset="0"/>
            </a:endParaRPr>
          </a:p>
        </p:txBody>
      </p:sp>
      <p:sp>
        <p:nvSpPr>
          <p:cNvPr id="51203" name="Text Box 3"/>
          <p:cNvSpPr txBox="1">
            <a:spLocks noChangeArrowheads="1"/>
          </p:cNvSpPr>
          <p:nvPr/>
        </p:nvSpPr>
        <p:spPr bwMode="auto">
          <a:xfrm>
            <a:off x="61722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530</a:t>
            </a:r>
          </a:p>
        </p:txBody>
      </p:sp>
      <p:sp>
        <p:nvSpPr>
          <p:cNvPr id="51204" name="Text Box 4"/>
          <p:cNvSpPr txBox="1">
            <a:spLocks noChangeArrowheads="1"/>
          </p:cNvSpPr>
          <p:nvPr/>
        </p:nvSpPr>
        <p:spPr bwMode="auto">
          <a:xfrm>
            <a:off x="5343525" y="4067175"/>
            <a:ext cx="600075"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 5 4 0</a:t>
            </a:r>
          </a:p>
        </p:txBody>
      </p:sp>
      <p:sp>
        <p:nvSpPr>
          <p:cNvPr id="51205" name="Text Box 5"/>
          <p:cNvSpPr txBox="1">
            <a:spLocks noChangeArrowheads="1"/>
          </p:cNvSpPr>
          <p:nvPr/>
        </p:nvSpPr>
        <p:spPr bwMode="auto">
          <a:xfrm>
            <a:off x="41148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560</a:t>
            </a:r>
          </a:p>
        </p:txBody>
      </p:sp>
      <p:sp>
        <p:nvSpPr>
          <p:cNvPr id="51206" name="Text Box 6"/>
          <p:cNvSpPr txBox="1">
            <a:spLocks noChangeArrowheads="1"/>
          </p:cNvSpPr>
          <p:nvPr/>
        </p:nvSpPr>
        <p:spPr bwMode="auto">
          <a:xfrm>
            <a:off x="27432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580</a:t>
            </a:r>
          </a:p>
        </p:txBody>
      </p:sp>
      <p:sp>
        <p:nvSpPr>
          <p:cNvPr id="51207" name="Text Box 7"/>
          <p:cNvSpPr txBox="1">
            <a:spLocks noChangeArrowheads="1"/>
          </p:cNvSpPr>
          <p:nvPr/>
        </p:nvSpPr>
        <p:spPr bwMode="auto">
          <a:xfrm>
            <a:off x="20574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590</a:t>
            </a:r>
          </a:p>
        </p:txBody>
      </p:sp>
      <p:sp>
        <p:nvSpPr>
          <p:cNvPr id="51208" name="Text Box 8"/>
          <p:cNvSpPr txBox="1">
            <a:spLocks noChangeArrowheads="1"/>
          </p:cNvSpPr>
          <p:nvPr/>
        </p:nvSpPr>
        <p:spPr bwMode="auto">
          <a:xfrm>
            <a:off x="13716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600</a:t>
            </a:r>
          </a:p>
        </p:txBody>
      </p:sp>
      <p:sp>
        <p:nvSpPr>
          <p:cNvPr id="51209" name="Text Box 9"/>
          <p:cNvSpPr txBox="1">
            <a:spLocks noChangeArrowheads="1"/>
          </p:cNvSpPr>
          <p:nvPr/>
        </p:nvSpPr>
        <p:spPr bwMode="auto">
          <a:xfrm>
            <a:off x="68580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520</a:t>
            </a:r>
          </a:p>
        </p:txBody>
      </p:sp>
      <p:sp>
        <p:nvSpPr>
          <p:cNvPr id="51210" name="Text Box 10"/>
          <p:cNvSpPr txBox="1">
            <a:spLocks noChangeArrowheads="1"/>
          </p:cNvSpPr>
          <p:nvPr/>
        </p:nvSpPr>
        <p:spPr bwMode="auto">
          <a:xfrm>
            <a:off x="81534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500</a:t>
            </a:r>
          </a:p>
        </p:txBody>
      </p:sp>
      <p:grpSp>
        <p:nvGrpSpPr>
          <p:cNvPr id="102410" name="Group 11"/>
          <p:cNvGrpSpPr>
            <a:grpSpLocks/>
          </p:cNvGrpSpPr>
          <p:nvPr/>
        </p:nvGrpSpPr>
        <p:grpSpPr bwMode="auto">
          <a:xfrm>
            <a:off x="66675" y="3044825"/>
            <a:ext cx="9534525" cy="844550"/>
            <a:chOff x="42" y="1918"/>
            <a:chExt cx="6006" cy="532"/>
          </a:xfrm>
        </p:grpSpPr>
        <p:grpSp>
          <p:nvGrpSpPr>
            <p:cNvPr id="102426" name="Group 12"/>
            <p:cNvGrpSpPr>
              <a:grpSpLocks/>
            </p:cNvGrpSpPr>
            <p:nvPr/>
          </p:nvGrpSpPr>
          <p:grpSpPr bwMode="auto">
            <a:xfrm>
              <a:off x="96" y="1918"/>
              <a:ext cx="1296" cy="530"/>
              <a:chOff x="96" y="1918"/>
              <a:chExt cx="1296" cy="530"/>
            </a:xfrm>
          </p:grpSpPr>
          <p:sp>
            <p:nvSpPr>
              <p:cNvPr id="51213"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14"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15"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16"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grpSp>
          <p:nvGrpSpPr>
            <p:cNvPr id="102427" name="Group 17"/>
            <p:cNvGrpSpPr>
              <a:grpSpLocks/>
            </p:cNvGrpSpPr>
            <p:nvPr/>
          </p:nvGrpSpPr>
          <p:grpSpPr bwMode="auto">
            <a:xfrm>
              <a:off x="1824" y="1920"/>
              <a:ext cx="1296" cy="530"/>
              <a:chOff x="96" y="1918"/>
              <a:chExt cx="1296" cy="530"/>
            </a:xfrm>
          </p:grpSpPr>
          <p:sp>
            <p:nvSpPr>
              <p:cNvPr id="51218"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19"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20"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21"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grpSp>
          <p:nvGrpSpPr>
            <p:cNvPr id="102428" name="Group 22"/>
            <p:cNvGrpSpPr>
              <a:grpSpLocks/>
            </p:cNvGrpSpPr>
            <p:nvPr/>
          </p:nvGrpSpPr>
          <p:grpSpPr bwMode="auto">
            <a:xfrm>
              <a:off x="3552" y="1920"/>
              <a:ext cx="1296" cy="530"/>
              <a:chOff x="96" y="1918"/>
              <a:chExt cx="1296" cy="530"/>
            </a:xfrm>
          </p:grpSpPr>
          <p:sp>
            <p:nvSpPr>
              <p:cNvPr id="51223"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24"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25"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26"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sp>
          <p:nvSpPr>
            <p:cNvPr id="51227"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28"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29"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sp>
        <p:nvSpPr>
          <p:cNvPr id="51230" name="Text Box 30"/>
          <p:cNvSpPr txBox="1">
            <a:spLocks noChangeArrowheads="1"/>
          </p:cNvSpPr>
          <p:nvPr/>
        </p:nvSpPr>
        <p:spPr bwMode="auto">
          <a:xfrm>
            <a:off x="75438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510</a:t>
            </a:r>
          </a:p>
        </p:txBody>
      </p:sp>
      <p:sp>
        <p:nvSpPr>
          <p:cNvPr id="51231" name="Text Box 31"/>
          <p:cNvSpPr txBox="1">
            <a:spLocks noChangeArrowheads="1"/>
          </p:cNvSpPr>
          <p:nvPr/>
        </p:nvSpPr>
        <p:spPr bwMode="auto">
          <a:xfrm>
            <a:off x="4724400" y="4067175"/>
            <a:ext cx="600075"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5 5 0</a:t>
            </a:r>
          </a:p>
        </p:txBody>
      </p:sp>
      <p:sp>
        <p:nvSpPr>
          <p:cNvPr id="51232" name="Text Box 32"/>
          <p:cNvSpPr txBox="1">
            <a:spLocks noChangeArrowheads="1"/>
          </p:cNvSpPr>
          <p:nvPr/>
        </p:nvSpPr>
        <p:spPr bwMode="auto">
          <a:xfrm>
            <a:off x="34290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570</a:t>
            </a:r>
          </a:p>
        </p:txBody>
      </p:sp>
      <p:sp>
        <p:nvSpPr>
          <p:cNvPr id="51233" name="Text Box 33"/>
          <p:cNvSpPr txBox="1">
            <a:spLocks noChangeArrowheads="1"/>
          </p:cNvSpPr>
          <p:nvPr/>
        </p:nvSpPr>
        <p:spPr bwMode="auto">
          <a:xfrm>
            <a:off x="6858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610</a:t>
            </a:r>
          </a:p>
        </p:txBody>
      </p:sp>
      <p:sp>
        <p:nvSpPr>
          <p:cNvPr id="51234" name="Text Box 34"/>
          <p:cNvSpPr txBox="1">
            <a:spLocks noChangeArrowheads="1"/>
          </p:cNvSpPr>
          <p:nvPr/>
        </p:nvSpPr>
        <p:spPr bwMode="auto">
          <a:xfrm>
            <a:off x="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620</a:t>
            </a:r>
          </a:p>
        </p:txBody>
      </p:sp>
      <p:sp>
        <p:nvSpPr>
          <p:cNvPr id="51235" name="Text Box 35"/>
          <p:cNvSpPr txBox="1">
            <a:spLocks noChangeArrowheads="1"/>
          </p:cNvSpPr>
          <p:nvPr/>
        </p:nvSpPr>
        <p:spPr bwMode="auto">
          <a:xfrm>
            <a:off x="87630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490</a:t>
            </a:r>
          </a:p>
        </p:txBody>
      </p:sp>
      <p:sp>
        <p:nvSpPr>
          <p:cNvPr id="51236" name="Text Box 36"/>
          <p:cNvSpPr txBox="1">
            <a:spLocks noChangeArrowheads="1"/>
          </p:cNvSpPr>
          <p:nvPr/>
        </p:nvSpPr>
        <p:spPr bwMode="auto">
          <a:xfrm>
            <a:off x="914400" y="838200"/>
            <a:ext cx="2514600" cy="156966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00FF00"/>
                </a:solidFill>
                <a:latin typeface="Arial" panose="020B0604020202020204" pitchFamily="34" charset="0"/>
                <a:cs typeface="Arial" panose="020B0604020202020204" pitchFamily="34" charset="0"/>
              </a:rPr>
              <a:t>سبي          يهوذا        606-536</a:t>
            </a:r>
            <a:endParaRPr lang="en-US" sz="2800" b="1" dirty="0">
              <a:solidFill>
                <a:srgbClr val="00FF00"/>
              </a:solidFill>
              <a:latin typeface="Arial" panose="020B0604020202020204" pitchFamily="34" charset="0"/>
              <a:cs typeface="Arial" panose="020B0604020202020204" pitchFamily="34" charset="0"/>
            </a:endParaRPr>
          </a:p>
        </p:txBody>
      </p:sp>
      <p:sp>
        <p:nvSpPr>
          <p:cNvPr id="51238" name="Text Box 38"/>
          <p:cNvSpPr txBox="1">
            <a:spLocks noChangeArrowheads="1"/>
          </p:cNvSpPr>
          <p:nvPr/>
        </p:nvSpPr>
        <p:spPr bwMode="auto">
          <a:xfrm>
            <a:off x="3276600" y="838200"/>
            <a:ext cx="2514600" cy="156966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FFFF00"/>
                </a:solidFill>
                <a:latin typeface="Arial" panose="020B0604020202020204" pitchFamily="34" charset="0"/>
                <a:cs typeface="Arial" panose="020B0604020202020204" pitchFamily="34" charset="0"/>
              </a:rPr>
              <a:t>خراب       الهيكل       586-516</a:t>
            </a:r>
            <a:endParaRPr lang="en-US" sz="2800" b="1" dirty="0">
              <a:solidFill>
                <a:srgbClr val="FFFF00"/>
              </a:solidFill>
              <a:latin typeface="Arial" panose="020B0604020202020204" pitchFamily="34" charset="0"/>
              <a:cs typeface="Arial" panose="020B0604020202020204" pitchFamily="34" charset="0"/>
            </a:endParaRPr>
          </a:p>
        </p:txBody>
      </p:sp>
      <p:sp>
        <p:nvSpPr>
          <p:cNvPr id="51239" name="AutoShape 39"/>
          <p:cNvSpPr>
            <a:spLocks noChangeArrowheads="1"/>
          </p:cNvSpPr>
          <p:nvPr/>
        </p:nvSpPr>
        <p:spPr bwMode="auto">
          <a:xfrm>
            <a:off x="2409825" y="3076575"/>
            <a:ext cx="4924425" cy="657225"/>
          </a:xfrm>
          <a:prstGeom prst="rightArrow">
            <a:avLst>
              <a:gd name="adj1" fmla="val 50000"/>
              <a:gd name="adj2" fmla="val 187319"/>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40" name="AutoShape 40"/>
          <p:cNvSpPr>
            <a:spLocks noChangeArrowheads="1"/>
          </p:cNvSpPr>
          <p:nvPr/>
        </p:nvSpPr>
        <p:spPr bwMode="auto">
          <a:xfrm>
            <a:off x="1066800" y="2514600"/>
            <a:ext cx="4924425" cy="657225"/>
          </a:xfrm>
          <a:prstGeom prst="rightArrow">
            <a:avLst>
              <a:gd name="adj1" fmla="val 50000"/>
              <a:gd name="adj2" fmla="val 187319"/>
            </a:avLst>
          </a:prstGeom>
          <a:solidFill>
            <a:srgbClr val="00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42" name="Text Box 42"/>
          <p:cNvSpPr txBox="1">
            <a:spLocks noChangeArrowheads="1"/>
          </p:cNvSpPr>
          <p:nvPr/>
        </p:nvSpPr>
        <p:spPr bwMode="auto">
          <a:xfrm>
            <a:off x="1753836" y="2819400"/>
            <a:ext cx="3657600" cy="584775"/>
          </a:xfrm>
          <a:prstGeom prst="rect">
            <a:avLst/>
          </a:prstGeom>
          <a:gradFill rotWithShape="0">
            <a:gsLst>
              <a:gs pos="0">
                <a:srgbClr val="FF0000"/>
              </a:gs>
              <a:gs pos="100000">
                <a:srgbClr val="FF0000">
                  <a:gamma/>
                  <a:shade val="46275"/>
                  <a:invGamma/>
                </a:srgbClr>
              </a:gs>
            </a:gsLst>
            <a:lin ang="5400000" scaled="1"/>
          </a:gra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FFFFFF"/>
                </a:solidFill>
                <a:latin typeface="Arial" panose="020B0604020202020204" pitchFamily="34" charset="0"/>
                <a:cs typeface="Arial" panose="020B0604020202020204" pitchFamily="34" charset="0"/>
              </a:rPr>
              <a:t>حزقيال 597-572</a:t>
            </a:r>
            <a:endParaRPr lang="en-US" sz="2800" b="1" dirty="0">
              <a:solidFill>
                <a:srgbClr val="FFFFFF"/>
              </a:solidFill>
              <a:latin typeface="Arial" panose="020B0604020202020204" pitchFamily="34" charset="0"/>
              <a:cs typeface="Arial" panose="020B0604020202020204" pitchFamily="34" charset="0"/>
            </a:endParaRPr>
          </a:p>
        </p:txBody>
      </p:sp>
      <p:sp>
        <p:nvSpPr>
          <p:cNvPr id="51243" name="AutoShape 43"/>
          <p:cNvSpPr>
            <a:spLocks noChangeArrowheads="1"/>
          </p:cNvSpPr>
          <p:nvPr/>
        </p:nvSpPr>
        <p:spPr bwMode="auto">
          <a:xfrm>
            <a:off x="1219200" y="5286375"/>
            <a:ext cx="4924425" cy="1114425"/>
          </a:xfrm>
          <a:prstGeom prst="rightArrow">
            <a:avLst>
              <a:gd name="adj1" fmla="val 50000"/>
              <a:gd name="adj2" fmla="val 61203"/>
            </a:avLst>
          </a:prstGeom>
          <a:solidFill>
            <a:srgbClr val="80008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44" name="AutoShape 44"/>
          <p:cNvSpPr>
            <a:spLocks noChangeArrowheads="1"/>
          </p:cNvSpPr>
          <p:nvPr/>
        </p:nvSpPr>
        <p:spPr bwMode="auto">
          <a:xfrm>
            <a:off x="1753836" y="3590925"/>
            <a:ext cx="1713264" cy="523875"/>
          </a:xfrm>
          <a:prstGeom prst="rightArrow">
            <a:avLst>
              <a:gd name="adj1" fmla="val 50000"/>
              <a:gd name="adj2" fmla="val 68182"/>
            </a:avLst>
          </a:prstGeom>
          <a:gradFill rotWithShape="0">
            <a:gsLst>
              <a:gs pos="0">
                <a:srgbClr val="FF0000"/>
              </a:gs>
              <a:gs pos="100000">
                <a:srgbClr val="FF0000">
                  <a:gamma/>
                  <a:shade val="46275"/>
                  <a:invGamma/>
                </a:srgbClr>
              </a:gs>
            </a:gsLst>
            <a:lin ang="5400000" scaled="1"/>
          </a:gradFill>
          <a:ln w="9525">
            <a:solidFill>
              <a:schemeClr val="tx1"/>
            </a:solidFill>
            <a:miter lim="800000"/>
            <a:headEnd/>
            <a:tailEnd/>
          </a:ln>
          <a:effectLst>
            <a:outerShdw blurRad="63500" dist="38099" dir="2700000" algn="ctr" rotWithShape="0">
              <a:srgbClr val="FF3300">
                <a:alpha val="74998"/>
              </a:srgbClr>
            </a:outerShdw>
          </a:effectLst>
        </p:spPr>
        <p:txBody>
          <a:bodyPr wrap="none" anchor="ct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45" name="Title 44"/>
          <p:cNvSpPr>
            <a:spLocks noGrp="1"/>
          </p:cNvSpPr>
          <p:nvPr>
            <p:ph type="title" idx="4294967295"/>
          </p:nvPr>
        </p:nvSpPr>
        <p:spPr>
          <a:xfrm>
            <a:off x="381000" y="0"/>
            <a:ext cx="7772400" cy="762000"/>
          </a:xfrm>
        </p:spPr>
        <p:txBody>
          <a:bodyPr/>
          <a:lstStyle/>
          <a:p>
            <a:pPr>
              <a:defRPr/>
            </a:pPr>
            <a:r>
              <a:rPr lang="ar-JO" sz="3600" b="1" dirty="0">
                <a:solidFill>
                  <a:srgbClr val="FFFFFF"/>
                </a:solidFill>
                <a:latin typeface="Arial" panose="020B0604020202020204" pitchFamily="34" charset="0"/>
                <a:ea typeface="ＭＳ Ｐゴシック" charset="0"/>
                <a:cs typeface="Arial" panose="020B0604020202020204" pitchFamily="34" charset="0"/>
              </a:rPr>
              <a:t>التسلسل الزمني للسبي</a:t>
            </a:r>
            <a:endParaRPr lang="en-US" sz="4000" b="1" dirty="0">
              <a:latin typeface="Arial" panose="020B0604020202020204" pitchFamily="34" charset="0"/>
              <a:ea typeface="ＭＳ Ｐゴシック" charset="0"/>
              <a:cs typeface="Arial" panose="020B0604020202020204" pitchFamily="34" charset="0"/>
            </a:endParaRPr>
          </a:p>
        </p:txBody>
      </p:sp>
      <p:sp>
        <p:nvSpPr>
          <p:cNvPr id="51237" name="Text Box 37"/>
          <p:cNvSpPr txBox="1">
            <a:spLocks noChangeArrowheads="1"/>
          </p:cNvSpPr>
          <p:nvPr/>
        </p:nvSpPr>
        <p:spPr bwMode="auto">
          <a:xfrm>
            <a:off x="1752600" y="5580063"/>
            <a:ext cx="34290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3200" b="1" dirty="0">
                <a:solidFill>
                  <a:srgbClr val="FFFFFF"/>
                </a:solidFill>
                <a:latin typeface="Arial" panose="020B0604020202020204" pitchFamily="34" charset="0"/>
                <a:cs typeface="Arial" panose="020B0604020202020204" pitchFamily="34" charset="0"/>
              </a:rPr>
              <a:t>دانيال : 606-536</a:t>
            </a:r>
            <a:endParaRPr lang="en-US"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211463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51237"/>
                                        </p:tgtEl>
                                        <p:attrNameLst>
                                          <p:attrName>style.visibility</p:attrName>
                                        </p:attrNameLst>
                                      </p:cBhvr>
                                      <p:to>
                                        <p:strVal val="visible"/>
                                      </p:to>
                                    </p:set>
                                    <p:animEffect transition="in" filter="dissolve">
                                      <p:cBhvr>
                                        <p:cTn id="7" dur="500"/>
                                        <p:tgtEl>
                                          <p:spTgt spid="51237"/>
                                        </p:tgtEl>
                                      </p:cBhvr>
                                    </p:animEffect>
                                  </p:childTnLst>
                                </p:cTn>
                              </p:par>
                            </p:childTnLst>
                          </p:cTn>
                        </p:par>
                        <p:par>
                          <p:cTn id="8" fill="hold" nodeType="afterGroup">
                            <p:stCondLst>
                              <p:cond delay="2500"/>
                            </p:stCondLst>
                            <p:childTnLst>
                              <p:par>
                                <p:cTn id="9" presetID="22" presetClass="entr" presetSubtype="8" fill="hold" grpId="0" nodeType="afterEffect">
                                  <p:stCondLst>
                                    <p:cond delay="1000"/>
                                  </p:stCondLst>
                                  <p:childTnLst>
                                    <p:set>
                                      <p:cBhvr>
                                        <p:cTn id="10" dur="1" fill="hold">
                                          <p:stCondLst>
                                            <p:cond delay="0"/>
                                          </p:stCondLst>
                                        </p:cTn>
                                        <p:tgtEl>
                                          <p:spTgt spid="51243"/>
                                        </p:tgtEl>
                                        <p:attrNameLst>
                                          <p:attrName>style.visibility</p:attrName>
                                        </p:attrNameLst>
                                      </p:cBhvr>
                                      <p:to>
                                        <p:strVal val="visible"/>
                                      </p:to>
                                    </p:set>
                                    <p:animEffect transition="in" filter="wipe(left)">
                                      <p:cBhvr>
                                        <p:cTn id="11" dur="500"/>
                                        <p:tgtEl>
                                          <p:spTgt spid="51243"/>
                                        </p:tgtEl>
                                      </p:cBhvr>
                                    </p:animEffect>
                                  </p:childTnLst>
                                </p:cTn>
                              </p:par>
                            </p:childTnLst>
                          </p:cTn>
                        </p:par>
                        <p:par>
                          <p:cTn id="12" fill="hold" nodeType="afterGroup">
                            <p:stCondLst>
                              <p:cond delay="4000"/>
                            </p:stCondLst>
                            <p:childTnLst>
                              <p:par>
                                <p:cTn id="13" presetID="9" presetClass="entr" presetSubtype="0" fill="hold" grpId="0" nodeType="afterEffect">
                                  <p:stCondLst>
                                    <p:cond delay="3000"/>
                                  </p:stCondLst>
                                  <p:childTnLst>
                                    <p:set>
                                      <p:cBhvr>
                                        <p:cTn id="14" dur="1" fill="hold">
                                          <p:stCondLst>
                                            <p:cond delay="0"/>
                                          </p:stCondLst>
                                        </p:cTn>
                                        <p:tgtEl>
                                          <p:spTgt spid="51242"/>
                                        </p:tgtEl>
                                        <p:attrNameLst>
                                          <p:attrName>style.visibility</p:attrName>
                                        </p:attrNameLst>
                                      </p:cBhvr>
                                      <p:to>
                                        <p:strVal val="visible"/>
                                      </p:to>
                                    </p:set>
                                    <p:animEffect transition="in" filter="dissolve">
                                      <p:cBhvr>
                                        <p:cTn id="15" dur="500"/>
                                        <p:tgtEl>
                                          <p:spTgt spid="51242"/>
                                        </p:tgtEl>
                                      </p:cBhvr>
                                    </p:animEffect>
                                  </p:childTnLst>
                                </p:cTn>
                              </p:par>
                            </p:childTnLst>
                          </p:cTn>
                        </p:par>
                        <p:par>
                          <p:cTn id="16" fill="hold" nodeType="afterGroup">
                            <p:stCondLst>
                              <p:cond delay="7500"/>
                            </p:stCondLst>
                            <p:childTnLst>
                              <p:par>
                                <p:cTn id="17" presetID="22" presetClass="entr" presetSubtype="8" fill="hold" grpId="0" nodeType="afterEffect">
                                  <p:stCondLst>
                                    <p:cond delay="1000"/>
                                  </p:stCondLst>
                                  <p:childTnLst>
                                    <p:set>
                                      <p:cBhvr>
                                        <p:cTn id="18" dur="1" fill="hold">
                                          <p:stCondLst>
                                            <p:cond delay="0"/>
                                          </p:stCondLst>
                                        </p:cTn>
                                        <p:tgtEl>
                                          <p:spTgt spid="51244"/>
                                        </p:tgtEl>
                                        <p:attrNameLst>
                                          <p:attrName>style.visibility</p:attrName>
                                        </p:attrNameLst>
                                      </p:cBhvr>
                                      <p:to>
                                        <p:strVal val="visible"/>
                                      </p:to>
                                    </p:set>
                                    <p:animEffect transition="in" filter="wipe(left)">
                                      <p:cBhvr>
                                        <p:cTn id="19" dur="500"/>
                                        <p:tgtEl>
                                          <p:spTgt spid="51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2" grpId="0" animBg="1" autoUpdateAnimBg="0"/>
      <p:bldP spid="51243" grpId="0" animBg="1"/>
      <p:bldP spid="51244" grpId="0" animBg="1"/>
      <p:bldP spid="51237"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8099" dir="2700000" algn="ctr" rotWithShape="0">
              <a:srgbClr val="FFFFFF">
                <a:alpha val="74998"/>
              </a:srgbClr>
            </a:outerShdw>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27" name="Text Box 3"/>
          <p:cNvSpPr txBox="1">
            <a:spLocks noChangeArrowheads="1"/>
          </p:cNvSpPr>
          <p:nvPr/>
        </p:nvSpPr>
        <p:spPr bwMode="auto">
          <a:xfrm>
            <a:off x="61722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450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28" name="Text Box 4"/>
          <p:cNvSpPr txBox="1">
            <a:spLocks noChangeArrowheads="1"/>
          </p:cNvSpPr>
          <p:nvPr/>
        </p:nvSpPr>
        <p:spPr bwMode="auto">
          <a:xfrm>
            <a:off x="5343525" y="4067175"/>
            <a:ext cx="523875" cy="830997"/>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460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29" name="Text Box 5"/>
          <p:cNvSpPr txBox="1">
            <a:spLocks noChangeArrowheads="1"/>
          </p:cNvSpPr>
          <p:nvPr/>
        </p:nvSpPr>
        <p:spPr bwMode="auto">
          <a:xfrm>
            <a:off x="41148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480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30" name="Text Box 6"/>
          <p:cNvSpPr txBox="1">
            <a:spLocks noChangeArrowheads="1"/>
          </p:cNvSpPr>
          <p:nvPr/>
        </p:nvSpPr>
        <p:spPr bwMode="auto">
          <a:xfrm>
            <a:off x="27432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500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31" name="Text Box 7"/>
          <p:cNvSpPr txBox="1">
            <a:spLocks noChangeArrowheads="1"/>
          </p:cNvSpPr>
          <p:nvPr/>
        </p:nvSpPr>
        <p:spPr bwMode="auto">
          <a:xfrm>
            <a:off x="20574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510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32" name="Text Box 8"/>
          <p:cNvSpPr txBox="1">
            <a:spLocks noChangeArrowheads="1"/>
          </p:cNvSpPr>
          <p:nvPr/>
        </p:nvSpPr>
        <p:spPr bwMode="auto">
          <a:xfrm>
            <a:off x="13716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dirty="0">
                <a:solidFill>
                  <a:srgbClr val="E2E2E2"/>
                </a:solidFill>
                <a:effectLst>
                  <a:glow rad="228600">
                    <a:schemeClr val="bg2"/>
                  </a:glow>
                </a:effectLst>
                <a:latin typeface="Arial" panose="020B0604020202020204" pitchFamily="34" charset="0"/>
                <a:cs typeface="Arial" panose="020B0604020202020204" pitchFamily="34" charset="0"/>
              </a:rPr>
              <a:t>520</a:t>
            </a:r>
          </a:p>
        </p:txBody>
      </p:sp>
      <p:sp>
        <p:nvSpPr>
          <p:cNvPr id="52233" name="Text Box 9"/>
          <p:cNvSpPr txBox="1">
            <a:spLocks noChangeArrowheads="1"/>
          </p:cNvSpPr>
          <p:nvPr/>
        </p:nvSpPr>
        <p:spPr bwMode="auto">
          <a:xfrm>
            <a:off x="68580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440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34" name="Text Box 10"/>
          <p:cNvSpPr txBox="1">
            <a:spLocks noChangeArrowheads="1"/>
          </p:cNvSpPr>
          <p:nvPr/>
        </p:nvSpPr>
        <p:spPr bwMode="auto">
          <a:xfrm>
            <a:off x="81534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420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grpSp>
        <p:nvGrpSpPr>
          <p:cNvPr id="104458" name="Group 11"/>
          <p:cNvGrpSpPr>
            <a:grpSpLocks/>
          </p:cNvGrpSpPr>
          <p:nvPr/>
        </p:nvGrpSpPr>
        <p:grpSpPr bwMode="auto">
          <a:xfrm>
            <a:off x="66675" y="3044825"/>
            <a:ext cx="9534525" cy="844550"/>
            <a:chOff x="42" y="1918"/>
            <a:chExt cx="6006" cy="532"/>
          </a:xfrm>
          <a:effectLst>
            <a:outerShdw blurRad="50800" dist="38100" dir="2700000">
              <a:srgbClr val="000000">
                <a:alpha val="43000"/>
              </a:srgbClr>
            </a:outerShdw>
          </a:effectLst>
        </p:grpSpPr>
        <p:grpSp>
          <p:nvGrpSpPr>
            <p:cNvPr id="104483" name="Group 12"/>
            <p:cNvGrpSpPr>
              <a:grpSpLocks/>
            </p:cNvGrpSpPr>
            <p:nvPr/>
          </p:nvGrpSpPr>
          <p:grpSpPr bwMode="auto">
            <a:xfrm>
              <a:off x="96" y="1918"/>
              <a:ext cx="1296" cy="530"/>
              <a:chOff x="96" y="1918"/>
              <a:chExt cx="1296" cy="530"/>
            </a:xfrm>
          </p:grpSpPr>
          <p:sp>
            <p:nvSpPr>
              <p:cNvPr id="52237"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38"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39"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40"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grpSp>
        <p:grpSp>
          <p:nvGrpSpPr>
            <p:cNvPr id="104484" name="Group 17"/>
            <p:cNvGrpSpPr>
              <a:grpSpLocks/>
            </p:cNvGrpSpPr>
            <p:nvPr/>
          </p:nvGrpSpPr>
          <p:grpSpPr bwMode="auto">
            <a:xfrm>
              <a:off x="1824" y="1920"/>
              <a:ext cx="1296" cy="530"/>
              <a:chOff x="96" y="1918"/>
              <a:chExt cx="1296" cy="530"/>
            </a:xfrm>
          </p:grpSpPr>
          <p:sp>
            <p:nvSpPr>
              <p:cNvPr id="52242"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43"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44"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45"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grpSp>
        <p:grpSp>
          <p:nvGrpSpPr>
            <p:cNvPr id="104485" name="Group 22"/>
            <p:cNvGrpSpPr>
              <a:grpSpLocks/>
            </p:cNvGrpSpPr>
            <p:nvPr/>
          </p:nvGrpSpPr>
          <p:grpSpPr bwMode="auto">
            <a:xfrm>
              <a:off x="3552" y="1920"/>
              <a:ext cx="1296" cy="530"/>
              <a:chOff x="96" y="1918"/>
              <a:chExt cx="1296" cy="530"/>
            </a:xfrm>
          </p:grpSpPr>
          <p:sp>
            <p:nvSpPr>
              <p:cNvPr id="52247"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48"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49"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50"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grpSp>
        <p:sp>
          <p:nvSpPr>
            <p:cNvPr id="52251"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52"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53"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grpSp>
      <p:sp>
        <p:nvSpPr>
          <p:cNvPr id="52254" name="Text Box 30"/>
          <p:cNvSpPr txBox="1">
            <a:spLocks noChangeArrowheads="1"/>
          </p:cNvSpPr>
          <p:nvPr/>
        </p:nvSpPr>
        <p:spPr bwMode="auto">
          <a:xfrm>
            <a:off x="75438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430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55" name="Text Box 31"/>
          <p:cNvSpPr txBox="1">
            <a:spLocks noChangeArrowheads="1"/>
          </p:cNvSpPr>
          <p:nvPr/>
        </p:nvSpPr>
        <p:spPr bwMode="auto">
          <a:xfrm>
            <a:off x="4724400" y="4067175"/>
            <a:ext cx="490542" cy="1200329"/>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470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56" name="Text Box 32"/>
          <p:cNvSpPr txBox="1">
            <a:spLocks noChangeArrowheads="1"/>
          </p:cNvSpPr>
          <p:nvPr/>
        </p:nvSpPr>
        <p:spPr bwMode="auto">
          <a:xfrm>
            <a:off x="34290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490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57" name="Text Box 33"/>
          <p:cNvSpPr txBox="1">
            <a:spLocks noChangeArrowheads="1"/>
          </p:cNvSpPr>
          <p:nvPr/>
        </p:nvSpPr>
        <p:spPr bwMode="auto">
          <a:xfrm>
            <a:off x="6858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530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58" name="Text Box 34"/>
          <p:cNvSpPr txBox="1">
            <a:spLocks noChangeArrowheads="1"/>
          </p:cNvSpPr>
          <p:nvPr/>
        </p:nvSpPr>
        <p:spPr bwMode="auto">
          <a:xfrm>
            <a:off x="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540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59" name="Text Box 35"/>
          <p:cNvSpPr txBox="1">
            <a:spLocks noChangeArrowheads="1"/>
          </p:cNvSpPr>
          <p:nvPr/>
        </p:nvSpPr>
        <p:spPr bwMode="auto">
          <a:xfrm>
            <a:off x="87630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410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60" name="Text Box 36"/>
          <p:cNvSpPr txBox="1">
            <a:spLocks noChangeArrowheads="1"/>
          </p:cNvSpPr>
          <p:nvPr/>
        </p:nvSpPr>
        <p:spPr bwMode="auto">
          <a:xfrm>
            <a:off x="-152400" y="1263650"/>
            <a:ext cx="3352800"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3200" b="1" dirty="0">
                <a:solidFill>
                  <a:srgbClr val="00FF00"/>
                </a:solidFill>
                <a:effectLst>
                  <a:outerShdw blurRad="38100" dist="38100" dir="2700000" algn="tl">
                    <a:srgbClr val="000000"/>
                  </a:outerShdw>
                </a:effectLst>
                <a:latin typeface="Arial" panose="020B0604020202020204" pitchFamily="34" charset="0"/>
                <a:cs typeface="Arial" panose="020B0604020202020204" pitchFamily="34" charset="0"/>
              </a:rPr>
              <a:t>زربابل             (537-516)</a:t>
            </a:r>
            <a:endParaRPr lang="en-US" sz="2800" b="1" dirty="0">
              <a:solidFill>
                <a:srgbClr val="00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61" name="Text Box 37"/>
          <p:cNvSpPr txBox="1">
            <a:spLocks noChangeArrowheads="1"/>
          </p:cNvSpPr>
          <p:nvPr/>
        </p:nvSpPr>
        <p:spPr bwMode="auto">
          <a:xfrm>
            <a:off x="3962400" y="989504"/>
            <a:ext cx="2209800"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3200" b="1" dirty="0">
                <a:solidFill>
                  <a:srgbClr val="FFCC00"/>
                </a:solidFill>
                <a:effectLst>
                  <a:outerShdw blurRad="38100" dist="38100" dir="2700000" algn="tl">
                    <a:srgbClr val="000000"/>
                  </a:outerShdw>
                </a:effectLst>
                <a:latin typeface="Arial" panose="020B0604020202020204" pitchFamily="34" charset="0"/>
                <a:cs typeface="Arial" panose="020B0604020202020204" pitchFamily="34" charset="0"/>
              </a:rPr>
              <a:t>عزرا      (457-444)</a:t>
            </a:r>
            <a:endParaRPr lang="en-US" sz="2800" b="1" dirty="0">
              <a:solidFill>
                <a:srgbClr val="FFCC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62" name="AutoShape 38"/>
          <p:cNvSpPr>
            <a:spLocks noChangeArrowheads="1"/>
          </p:cNvSpPr>
          <p:nvPr/>
        </p:nvSpPr>
        <p:spPr bwMode="auto">
          <a:xfrm rot="5400000">
            <a:off x="-559594" y="2693194"/>
            <a:ext cx="1776413" cy="657225"/>
          </a:xfrm>
          <a:prstGeom prst="rightArrow">
            <a:avLst>
              <a:gd name="adj1" fmla="val 50000"/>
              <a:gd name="adj2" fmla="val 67572"/>
            </a:avLst>
          </a:prstGeom>
          <a:solidFill>
            <a:srgbClr val="00FF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64" name="Text Box 40"/>
          <p:cNvSpPr txBox="1">
            <a:spLocks noChangeArrowheads="1"/>
          </p:cNvSpPr>
          <p:nvPr/>
        </p:nvSpPr>
        <p:spPr bwMode="auto">
          <a:xfrm>
            <a:off x="5791200" y="990600"/>
            <a:ext cx="2914650"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نحميا          (444-430)</a:t>
            </a:r>
            <a:endParaRPr lang="en-US"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65" name="Text Box 41"/>
          <p:cNvSpPr txBox="1">
            <a:spLocks noChangeArrowheads="1"/>
          </p:cNvSpPr>
          <p:nvPr/>
        </p:nvSpPr>
        <p:spPr bwMode="auto">
          <a:xfrm>
            <a:off x="6324600" y="5257800"/>
            <a:ext cx="990600" cy="584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444</a:t>
            </a:r>
            <a:endParaRPr lang="en-US"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66" name="Text Box 42"/>
          <p:cNvSpPr txBox="1">
            <a:spLocks noChangeArrowheads="1"/>
          </p:cNvSpPr>
          <p:nvPr/>
        </p:nvSpPr>
        <p:spPr bwMode="auto">
          <a:xfrm>
            <a:off x="7391400" y="5257800"/>
            <a:ext cx="990600" cy="584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430</a:t>
            </a:r>
            <a:endParaRPr lang="en-US"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67" name="Text Box 43"/>
          <p:cNvSpPr txBox="1">
            <a:spLocks noChangeArrowheads="1"/>
          </p:cNvSpPr>
          <p:nvPr/>
        </p:nvSpPr>
        <p:spPr bwMode="auto">
          <a:xfrm>
            <a:off x="5486400" y="5257800"/>
            <a:ext cx="990600" cy="584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3200" b="1" dirty="0">
                <a:solidFill>
                  <a:srgbClr val="FFCC00"/>
                </a:solidFill>
                <a:effectLst>
                  <a:outerShdw blurRad="38100" dist="38100" dir="2700000" algn="tl">
                    <a:srgbClr val="000000"/>
                  </a:outerShdw>
                </a:effectLst>
                <a:latin typeface="Arial" panose="020B0604020202020204" pitchFamily="34" charset="0"/>
                <a:cs typeface="Arial" panose="020B0604020202020204" pitchFamily="34" charset="0"/>
              </a:rPr>
              <a:t>457</a:t>
            </a:r>
            <a:endParaRPr lang="en-US" sz="3200" b="1" dirty="0">
              <a:solidFill>
                <a:srgbClr val="FFCC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68" name="Text Box 44"/>
          <p:cNvSpPr txBox="1">
            <a:spLocks noChangeArrowheads="1"/>
          </p:cNvSpPr>
          <p:nvPr/>
        </p:nvSpPr>
        <p:spPr bwMode="auto">
          <a:xfrm>
            <a:off x="0" y="5257800"/>
            <a:ext cx="990600" cy="584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3200" b="1" dirty="0">
                <a:solidFill>
                  <a:srgbClr val="66FF33"/>
                </a:solidFill>
                <a:effectLst>
                  <a:outerShdw blurRad="38100" dist="38100" dir="2700000" algn="tl">
                    <a:srgbClr val="000000"/>
                  </a:outerShdw>
                </a:effectLst>
                <a:latin typeface="Arial" panose="020B0604020202020204" pitchFamily="34" charset="0"/>
                <a:cs typeface="Arial" panose="020B0604020202020204" pitchFamily="34" charset="0"/>
              </a:rPr>
              <a:t>537</a:t>
            </a:r>
            <a:endParaRPr lang="en-US" sz="3200" b="1" dirty="0">
              <a:solidFill>
                <a:srgbClr val="66FF33"/>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69" name="AutoShape 45"/>
          <p:cNvSpPr>
            <a:spLocks noChangeArrowheads="1"/>
          </p:cNvSpPr>
          <p:nvPr/>
        </p:nvSpPr>
        <p:spPr bwMode="auto">
          <a:xfrm rot="5400000">
            <a:off x="5031581" y="2693194"/>
            <a:ext cx="1776413" cy="657225"/>
          </a:xfrm>
          <a:prstGeom prst="rightArrow">
            <a:avLst>
              <a:gd name="adj1" fmla="val 50000"/>
              <a:gd name="adj2" fmla="val 67572"/>
            </a:avLst>
          </a:prstGeom>
          <a:solidFill>
            <a:srgbClr val="FFCC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70" name="AutoShape 46"/>
          <p:cNvSpPr>
            <a:spLocks noChangeArrowheads="1"/>
          </p:cNvSpPr>
          <p:nvPr/>
        </p:nvSpPr>
        <p:spPr bwMode="auto">
          <a:xfrm rot="5400000">
            <a:off x="5793581" y="2693194"/>
            <a:ext cx="1776413" cy="657225"/>
          </a:xfrm>
          <a:prstGeom prst="rightArrow">
            <a:avLst>
              <a:gd name="adj1" fmla="val 50000"/>
              <a:gd name="adj2" fmla="val 67572"/>
            </a:avLst>
          </a:prstGeom>
          <a:solidFill>
            <a:srgbClr val="FFFF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71" name="AutoShape 47"/>
          <p:cNvSpPr>
            <a:spLocks noChangeArrowheads="1"/>
          </p:cNvSpPr>
          <p:nvPr/>
        </p:nvSpPr>
        <p:spPr bwMode="auto">
          <a:xfrm rot="5400000">
            <a:off x="6784181" y="2693194"/>
            <a:ext cx="1776413" cy="657225"/>
          </a:xfrm>
          <a:prstGeom prst="rightArrow">
            <a:avLst>
              <a:gd name="adj1" fmla="val 50000"/>
              <a:gd name="adj2" fmla="val 67572"/>
            </a:avLst>
          </a:prstGeom>
          <a:solidFill>
            <a:srgbClr val="FFFF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72" name="Text Box 48"/>
          <p:cNvSpPr txBox="1">
            <a:spLocks noChangeArrowheads="1"/>
          </p:cNvSpPr>
          <p:nvPr/>
        </p:nvSpPr>
        <p:spPr bwMode="auto">
          <a:xfrm>
            <a:off x="3581400" y="5667375"/>
            <a:ext cx="2209800" cy="95410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2800" b="1" dirty="0">
                <a:solidFill>
                  <a:srgbClr val="00FFFF"/>
                </a:solidFill>
                <a:effectLst>
                  <a:outerShdw blurRad="38100" dist="38100" dir="2700000" algn="tl">
                    <a:srgbClr val="000000"/>
                  </a:outerShdw>
                </a:effectLst>
                <a:latin typeface="Arial" panose="020B0604020202020204" pitchFamily="34" charset="0"/>
                <a:cs typeface="Arial" panose="020B0604020202020204" pitchFamily="34" charset="0"/>
              </a:rPr>
              <a:t>أستير       479-473</a:t>
            </a:r>
            <a:endParaRPr lang="en-US" sz="2800" b="1" dirty="0">
              <a:solidFill>
                <a:srgbClr val="00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73" name="AutoShape 49"/>
          <p:cNvSpPr>
            <a:spLocks noChangeArrowheads="1"/>
          </p:cNvSpPr>
          <p:nvPr/>
        </p:nvSpPr>
        <p:spPr bwMode="auto">
          <a:xfrm rot="16200000" flipV="1">
            <a:off x="3736182" y="4498181"/>
            <a:ext cx="1776412" cy="657225"/>
          </a:xfrm>
          <a:prstGeom prst="rightArrow">
            <a:avLst>
              <a:gd name="adj1" fmla="val 50000"/>
              <a:gd name="adj2" fmla="val 67572"/>
            </a:avLst>
          </a:prstGeom>
          <a:solidFill>
            <a:srgbClr val="00FFFF"/>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74" name="Text Box 50"/>
          <p:cNvSpPr txBox="1">
            <a:spLocks noChangeArrowheads="1"/>
          </p:cNvSpPr>
          <p:nvPr/>
        </p:nvSpPr>
        <p:spPr bwMode="auto">
          <a:xfrm>
            <a:off x="0" y="5667375"/>
            <a:ext cx="3505200"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حجي وزكريا 520</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75" name="AutoShape 51"/>
          <p:cNvSpPr>
            <a:spLocks noChangeArrowheads="1"/>
          </p:cNvSpPr>
          <p:nvPr/>
        </p:nvSpPr>
        <p:spPr bwMode="auto">
          <a:xfrm rot="16200000" flipV="1">
            <a:off x="637382" y="4498181"/>
            <a:ext cx="1776412" cy="657225"/>
          </a:xfrm>
          <a:prstGeom prst="rightArrow">
            <a:avLst>
              <a:gd name="adj1" fmla="val 50000"/>
              <a:gd name="adj2" fmla="val 67572"/>
            </a:avLst>
          </a:prstGeom>
          <a:solidFill>
            <a:srgbClr val="FF33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76" name="Text Box 52"/>
          <p:cNvSpPr txBox="1">
            <a:spLocks noChangeArrowheads="1"/>
          </p:cNvSpPr>
          <p:nvPr/>
        </p:nvSpPr>
        <p:spPr bwMode="auto">
          <a:xfrm>
            <a:off x="5867400" y="5691188"/>
            <a:ext cx="35052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ملاخي 432</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77" name="AutoShape 53"/>
          <p:cNvSpPr>
            <a:spLocks noChangeArrowheads="1"/>
          </p:cNvSpPr>
          <p:nvPr/>
        </p:nvSpPr>
        <p:spPr bwMode="auto">
          <a:xfrm rot="16200000" flipV="1">
            <a:off x="6504781" y="4521994"/>
            <a:ext cx="1776413" cy="657225"/>
          </a:xfrm>
          <a:prstGeom prst="rightArrow">
            <a:avLst>
              <a:gd name="adj1" fmla="val 50000"/>
              <a:gd name="adj2" fmla="val 67572"/>
            </a:avLst>
          </a:prstGeom>
          <a:solidFill>
            <a:srgbClr val="FF33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4" name="Title 53"/>
          <p:cNvSpPr>
            <a:spLocks noGrp="1"/>
          </p:cNvSpPr>
          <p:nvPr>
            <p:ph type="title" idx="4294967295"/>
          </p:nvPr>
        </p:nvSpPr>
        <p:spPr>
          <a:xfrm>
            <a:off x="0" y="76200"/>
            <a:ext cx="9448800" cy="685800"/>
          </a:xfrm>
        </p:spPr>
        <p:txBody>
          <a:bodyPr/>
          <a:lstStyle/>
          <a:p>
            <a:pPr algn="ctr">
              <a:defRPr/>
            </a:pPr>
            <a:r>
              <a:rPr lang="ar-JO"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التسلسل الزمني في عزرا ونحميا</a:t>
            </a:r>
            <a:endParaRPr lang="en-US" sz="4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624741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52260"/>
                                        </p:tgtEl>
                                        <p:attrNameLst>
                                          <p:attrName>style.visibility</p:attrName>
                                        </p:attrNameLst>
                                      </p:cBhvr>
                                      <p:to>
                                        <p:strVal val="visible"/>
                                      </p:to>
                                    </p:set>
                                    <p:animEffect transition="in" filter="dissolve">
                                      <p:cBhvr>
                                        <p:cTn id="7" dur="500"/>
                                        <p:tgtEl>
                                          <p:spTgt spid="52260"/>
                                        </p:tgtEl>
                                      </p:cBhvr>
                                    </p:animEffect>
                                  </p:childTnLst>
                                </p:cTn>
                              </p:par>
                            </p:childTnLst>
                          </p:cTn>
                        </p:par>
                        <p:par>
                          <p:cTn id="8" fill="hold" nodeType="afterGroup">
                            <p:stCondLst>
                              <p:cond delay="4500"/>
                            </p:stCondLst>
                            <p:childTnLst>
                              <p:par>
                                <p:cTn id="9" presetID="22" presetClass="entr" presetSubtype="1" fill="hold" grpId="0" nodeType="afterEffect">
                                  <p:stCondLst>
                                    <p:cond delay="1000"/>
                                  </p:stCondLst>
                                  <p:childTnLst>
                                    <p:set>
                                      <p:cBhvr>
                                        <p:cTn id="10" dur="1" fill="hold">
                                          <p:stCondLst>
                                            <p:cond delay="0"/>
                                          </p:stCondLst>
                                        </p:cTn>
                                        <p:tgtEl>
                                          <p:spTgt spid="52262"/>
                                        </p:tgtEl>
                                        <p:attrNameLst>
                                          <p:attrName>style.visibility</p:attrName>
                                        </p:attrNameLst>
                                      </p:cBhvr>
                                      <p:to>
                                        <p:strVal val="visible"/>
                                      </p:to>
                                    </p:set>
                                    <p:animEffect transition="in" filter="wipe(up)">
                                      <p:cBhvr>
                                        <p:cTn id="11" dur="500"/>
                                        <p:tgtEl>
                                          <p:spTgt spid="52262"/>
                                        </p:tgtEl>
                                      </p:cBhvr>
                                    </p:animEffect>
                                  </p:childTnLst>
                                </p:cTn>
                              </p:par>
                            </p:childTnLst>
                          </p:cTn>
                        </p:par>
                        <p:par>
                          <p:cTn id="12" fill="hold" nodeType="afterGroup">
                            <p:stCondLst>
                              <p:cond delay="6000"/>
                            </p:stCondLst>
                            <p:childTnLst>
                              <p:par>
                                <p:cTn id="13" presetID="9" presetClass="entr" presetSubtype="0" fill="hold" grpId="0" nodeType="afterEffect">
                                  <p:stCondLst>
                                    <p:cond delay="4000"/>
                                  </p:stCondLst>
                                  <p:childTnLst>
                                    <p:set>
                                      <p:cBhvr>
                                        <p:cTn id="14" dur="1" fill="hold">
                                          <p:stCondLst>
                                            <p:cond delay="0"/>
                                          </p:stCondLst>
                                        </p:cTn>
                                        <p:tgtEl>
                                          <p:spTgt spid="52274"/>
                                        </p:tgtEl>
                                        <p:attrNameLst>
                                          <p:attrName>style.visibility</p:attrName>
                                        </p:attrNameLst>
                                      </p:cBhvr>
                                      <p:to>
                                        <p:strVal val="visible"/>
                                      </p:to>
                                    </p:set>
                                    <p:animEffect transition="in" filter="dissolve">
                                      <p:cBhvr>
                                        <p:cTn id="15" dur="500"/>
                                        <p:tgtEl>
                                          <p:spTgt spid="52274"/>
                                        </p:tgtEl>
                                      </p:cBhvr>
                                    </p:animEffect>
                                  </p:childTnLst>
                                </p:cTn>
                              </p:par>
                            </p:childTnLst>
                          </p:cTn>
                        </p:par>
                        <p:par>
                          <p:cTn id="16" fill="hold" nodeType="afterGroup">
                            <p:stCondLst>
                              <p:cond delay="10500"/>
                            </p:stCondLst>
                            <p:childTnLst>
                              <p:par>
                                <p:cTn id="17" presetID="22" presetClass="entr" presetSubtype="4" fill="hold" grpId="0" nodeType="afterEffect">
                                  <p:stCondLst>
                                    <p:cond delay="1000"/>
                                  </p:stCondLst>
                                  <p:childTnLst>
                                    <p:set>
                                      <p:cBhvr>
                                        <p:cTn id="18" dur="1" fill="hold">
                                          <p:stCondLst>
                                            <p:cond delay="0"/>
                                          </p:stCondLst>
                                        </p:cTn>
                                        <p:tgtEl>
                                          <p:spTgt spid="52275"/>
                                        </p:tgtEl>
                                        <p:attrNameLst>
                                          <p:attrName>style.visibility</p:attrName>
                                        </p:attrNameLst>
                                      </p:cBhvr>
                                      <p:to>
                                        <p:strVal val="visible"/>
                                      </p:to>
                                    </p:set>
                                    <p:animEffect transition="in" filter="wipe(down)">
                                      <p:cBhvr>
                                        <p:cTn id="19" dur="500"/>
                                        <p:tgtEl>
                                          <p:spTgt spid="52275"/>
                                        </p:tgtEl>
                                      </p:cBhvr>
                                    </p:animEffect>
                                  </p:childTnLst>
                                </p:cTn>
                              </p:par>
                            </p:childTnLst>
                          </p:cTn>
                        </p:par>
                        <p:par>
                          <p:cTn id="20" fill="hold" nodeType="afterGroup">
                            <p:stCondLst>
                              <p:cond delay="12000"/>
                            </p:stCondLst>
                            <p:childTnLst>
                              <p:par>
                                <p:cTn id="21" presetID="9" presetClass="entr" presetSubtype="0" fill="hold" grpId="0" nodeType="afterEffect">
                                  <p:stCondLst>
                                    <p:cond delay="4000"/>
                                  </p:stCondLst>
                                  <p:childTnLst>
                                    <p:set>
                                      <p:cBhvr>
                                        <p:cTn id="22" dur="1" fill="hold">
                                          <p:stCondLst>
                                            <p:cond delay="0"/>
                                          </p:stCondLst>
                                        </p:cTn>
                                        <p:tgtEl>
                                          <p:spTgt spid="52272"/>
                                        </p:tgtEl>
                                        <p:attrNameLst>
                                          <p:attrName>style.visibility</p:attrName>
                                        </p:attrNameLst>
                                      </p:cBhvr>
                                      <p:to>
                                        <p:strVal val="visible"/>
                                      </p:to>
                                    </p:set>
                                    <p:animEffect transition="in" filter="dissolve">
                                      <p:cBhvr>
                                        <p:cTn id="23" dur="500"/>
                                        <p:tgtEl>
                                          <p:spTgt spid="52272"/>
                                        </p:tgtEl>
                                      </p:cBhvr>
                                    </p:animEffect>
                                  </p:childTnLst>
                                </p:cTn>
                              </p:par>
                            </p:childTnLst>
                          </p:cTn>
                        </p:par>
                        <p:par>
                          <p:cTn id="24" fill="hold" nodeType="afterGroup">
                            <p:stCondLst>
                              <p:cond delay="16500"/>
                            </p:stCondLst>
                            <p:childTnLst>
                              <p:par>
                                <p:cTn id="25" presetID="22" presetClass="entr" presetSubtype="4" fill="hold" grpId="0" nodeType="afterEffect">
                                  <p:stCondLst>
                                    <p:cond delay="1000"/>
                                  </p:stCondLst>
                                  <p:childTnLst>
                                    <p:set>
                                      <p:cBhvr>
                                        <p:cTn id="26" dur="1" fill="hold">
                                          <p:stCondLst>
                                            <p:cond delay="0"/>
                                          </p:stCondLst>
                                        </p:cTn>
                                        <p:tgtEl>
                                          <p:spTgt spid="52273"/>
                                        </p:tgtEl>
                                        <p:attrNameLst>
                                          <p:attrName>style.visibility</p:attrName>
                                        </p:attrNameLst>
                                      </p:cBhvr>
                                      <p:to>
                                        <p:strVal val="visible"/>
                                      </p:to>
                                    </p:set>
                                    <p:animEffect transition="in" filter="wipe(down)">
                                      <p:cBhvr>
                                        <p:cTn id="27" dur="500"/>
                                        <p:tgtEl>
                                          <p:spTgt spid="52273"/>
                                        </p:tgtEl>
                                      </p:cBhvr>
                                    </p:animEffect>
                                  </p:childTnLst>
                                </p:cTn>
                              </p:par>
                            </p:childTnLst>
                          </p:cTn>
                        </p:par>
                        <p:par>
                          <p:cTn id="28" fill="hold" nodeType="afterGroup">
                            <p:stCondLst>
                              <p:cond delay="18000"/>
                            </p:stCondLst>
                            <p:childTnLst>
                              <p:par>
                                <p:cTn id="29" presetID="9" presetClass="entr" presetSubtype="0" fill="hold" grpId="0" nodeType="afterEffect">
                                  <p:stCondLst>
                                    <p:cond delay="4000"/>
                                  </p:stCondLst>
                                  <p:childTnLst>
                                    <p:set>
                                      <p:cBhvr>
                                        <p:cTn id="30" dur="1" fill="hold">
                                          <p:stCondLst>
                                            <p:cond delay="0"/>
                                          </p:stCondLst>
                                        </p:cTn>
                                        <p:tgtEl>
                                          <p:spTgt spid="52261"/>
                                        </p:tgtEl>
                                        <p:attrNameLst>
                                          <p:attrName>style.visibility</p:attrName>
                                        </p:attrNameLst>
                                      </p:cBhvr>
                                      <p:to>
                                        <p:strVal val="visible"/>
                                      </p:to>
                                    </p:set>
                                    <p:animEffect transition="in" filter="dissolve">
                                      <p:cBhvr>
                                        <p:cTn id="31" dur="500"/>
                                        <p:tgtEl>
                                          <p:spTgt spid="52261"/>
                                        </p:tgtEl>
                                      </p:cBhvr>
                                    </p:animEffect>
                                  </p:childTnLst>
                                </p:cTn>
                              </p:par>
                            </p:childTnLst>
                          </p:cTn>
                        </p:par>
                        <p:par>
                          <p:cTn id="32" fill="hold" nodeType="afterGroup">
                            <p:stCondLst>
                              <p:cond delay="22500"/>
                            </p:stCondLst>
                            <p:childTnLst>
                              <p:par>
                                <p:cTn id="33" presetID="22" presetClass="entr" presetSubtype="1" fill="hold" grpId="0" nodeType="afterEffect">
                                  <p:stCondLst>
                                    <p:cond delay="1000"/>
                                  </p:stCondLst>
                                  <p:childTnLst>
                                    <p:set>
                                      <p:cBhvr>
                                        <p:cTn id="34" dur="1" fill="hold">
                                          <p:stCondLst>
                                            <p:cond delay="0"/>
                                          </p:stCondLst>
                                        </p:cTn>
                                        <p:tgtEl>
                                          <p:spTgt spid="52269"/>
                                        </p:tgtEl>
                                        <p:attrNameLst>
                                          <p:attrName>style.visibility</p:attrName>
                                        </p:attrNameLst>
                                      </p:cBhvr>
                                      <p:to>
                                        <p:strVal val="visible"/>
                                      </p:to>
                                    </p:set>
                                    <p:animEffect transition="in" filter="wipe(up)">
                                      <p:cBhvr>
                                        <p:cTn id="35" dur="500"/>
                                        <p:tgtEl>
                                          <p:spTgt spid="52269"/>
                                        </p:tgtEl>
                                      </p:cBhvr>
                                    </p:animEffect>
                                  </p:childTnLst>
                                </p:cTn>
                              </p:par>
                            </p:childTnLst>
                          </p:cTn>
                        </p:par>
                        <p:par>
                          <p:cTn id="36" fill="hold" nodeType="afterGroup">
                            <p:stCondLst>
                              <p:cond delay="24000"/>
                            </p:stCondLst>
                            <p:childTnLst>
                              <p:par>
                                <p:cTn id="37" presetID="9" presetClass="entr" presetSubtype="0" fill="hold" grpId="0" nodeType="afterEffect">
                                  <p:stCondLst>
                                    <p:cond delay="4000"/>
                                  </p:stCondLst>
                                  <p:childTnLst>
                                    <p:set>
                                      <p:cBhvr>
                                        <p:cTn id="38" dur="1" fill="hold">
                                          <p:stCondLst>
                                            <p:cond delay="0"/>
                                          </p:stCondLst>
                                        </p:cTn>
                                        <p:tgtEl>
                                          <p:spTgt spid="52264"/>
                                        </p:tgtEl>
                                        <p:attrNameLst>
                                          <p:attrName>style.visibility</p:attrName>
                                        </p:attrNameLst>
                                      </p:cBhvr>
                                      <p:to>
                                        <p:strVal val="visible"/>
                                      </p:to>
                                    </p:set>
                                    <p:animEffect transition="in" filter="dissolve">
                                      <p:cBhvr>
                                        <p:cTn id="39" dur="500"/>
                                        <p:tgtEl>
                                          <p:spTgt spid="52264"/>
                                        </p:tgtEl>
                                      </p:cBhvr>
                                    </p:animEffect>
                                  </p:childTnLst>
                                </p:cTn>
                              </p:par>
                            </p:childTnLst>
                          </p:cTn>
                        </p:par>
                        <p:par>
                          <p:cTn id="40" fill="hold" nodeType="afterGroup">
                            <p:stCondLst>
                              <p:cond delay="28500"/>
                            </p:stCondLst>
                            <p:childTnLst>
                              <p:par>
                                <p:cTn id="41" presetID="22" presetClass="entr" presetSubtype="1" fill="hold" grpId="0" nodeType="afterEffect">
                                  <p:stCondLst>
                                    <p:cond delay="1000"/>
                                  </p:stCondLst>
                                  <p:childTnLst>
                                    <p:set>
                                      <p:cBhvr>
                                        <p:cTn id="42" dur="1" fill="hold">
                                          <p:stCondLst>
                                            <p:cond delay="0"/>
                                          </p:stCondLst>
                                        </p:cTn>
                                        <p:tgtEl>
                                          <p:spTgt spid="52270"/>
                                        </p:tgtEl>
                                        <p:attrNameLst>
                                          <p:attrName>style.visibility</p:attrName>
                                        </p:attrNameLst>
                                      </p:cBhvr>
                                      <p:to>
                                        <p:strVal val="visible"/>
                                      </p:to>
                                    </p:set>
                                    <p:animEffect transition="in" filter="wipe(up)">
                                      <p:cBhvr>
                                        <p:cTn id="43" dur="500"/>
                                        <p:tgtEl>
                                          <p:spTgt spid="52270"/>
                                        </p:tgtEl>
                                      </p:cBhvr>
                                    </p:animEffect>
                                  </p:childTnLst>
                                </p:cTn>
                              </p:par>
                            </p:childTnLst>
                          </p:cTn>
                        </p:par>
                        <p:par>
                          <p:cTn id="44" fill="hold" nodeType="afterGroup">
                            <p:stCondLst>
                              <p:cond delay="30000"/>
                            </p:stCondLst>
                            <p:childTnLst>
                              <p:par>
                                <p:cTn id="45" presetID="9" presetClass="entr" presetSubtype="0" fill="hold" grpId="0" nodeType="afterEffect">
                                  <p:stCondLst>
                                    <p:cond delay="4000"/>
                                  </p:stCondLst>
                                  <p:childTnLst>
                                    <p:set>
                                      <p:cBhvr>
                                        <p:cTn id="46" dur="1" fill="hold">
                                          <p:stCondLst>
                                            <p:cond delay="0"/>
                                          </p:stCondLst>
                                        </p:cTn>
                                        <p:tgtEl>
                                          <p:spTgt spid="52276"/>
                                        </p:tgtEl>
                                        <p:attrNameLst>
                                          <p:attrName>style.visibility</p:attrName>
                                        </p:attrNameLst>
                                      </p:cBhvr>
                                      <p:to>
                                        <p:strVal val="visible"/>
                                      </p:to>
                                    </p:set>
                                    <p:animEffect transition="in" filter="dissolve">
                                      <p:cBhvr>
                                        <p:cTn id="47" dur="500"/>
                                        <p:tgtEl>
                                          <p:spTgt spid="52276"/>
                                        </p:tgtEl>
                                      </p:cBhvr>
                                    </p:animEffect>
                                  </p:childTnLst>
                                </p:cTn>
                              </p:par>
                            </p:childTnLst>
                          </p:cTn>
                        </p:par>
                        <p:par>
                          <p:cTn id="48" fill="hold" nodeType="afterGroup">
                            <p:stCondLst>
                              <p:cond delay="34500"/>
                            </p:stCondLst>
                            <p:childTnLst>
                              <p:par>
                                <p:cTn id="49" presetID="22" presetClass="entr" presetSubtype="4" fill="hold" grpId="0" nodeType="afterEffect">
                                  <p:stCondLst>
                                    <p:cond delay="1000"/>
                                  </p:stCondLst>
                                  <p:childTnLst>
                                    <p:set>
                                      <p:cBhvr>
                                        <p:cTn id="50" dur="1" fill="hold">
                                          <p:stCondLst>
                                            <p:cond delay="0"/>
                                          </p:stCondLst>
                                        </p:cTn>
                                        <p:tgtEl>
                                          <p:spTgt spid="52277"/>
                                        </p:tgtEl>
                                        <p:attrNameLst>
                                          <p:attrName>style.visibility</p:attrName>
                                        </p:attrNameLst>
                                      </p:cBhvr>
                                      <p:to>
                                        <p:strVal val="visible"/>
                                      </p:to>
                                    </p:set>
                                    <p:animEffect transition="in" filter="wipe(down)">
                                      <p:cBhvr>
                                        <p:cTn id="51" dur="500"/>
                                        <p:tgtEl>
                                          <p:spTgt spid="52277"/>
                                        </p:tgtEl>
                                      </p:cBhvr>
                                    </p:animEffect>
                                  </p:childTnLst>
                                </p:cTn>
                              </p:par>
                            </p:childTnLst>
                          </p:cTn>
                        </p:par>
                        <p:par>
                          <p:cTn id="52" fill="hold" nodeType="afterGroup">
                            <p:stCondLst>
                              <p:cond delay="36000"/>
                            </p:stCondLst>
                            <p:childTnLst>
                              <p:par>
                                <p:cTn id="53" presetID="22" presetClass="entr" presetSubtype="1" fill="hold" grpId="0" nodeType="afterEffect">
                                  <p:stCondLst>
                                    <p:cond delay="3000"/>
                                  </p:stCondLst>
                                  <p:childTnLst>
                                    <p:set>
                                      <p:cBhvr>
                                        <p:cTn id="54" dur="1" fill="hold">
                                          <p:stCondLst>
                                            <p:cond delay="0"/>
                                          </p:stCondLst>
                                        </p:cTn>
                                        <p:tgtEl>
                                          <p:spTgt spid="52271"/>
                                        </p:tgtEl>
                                        <p:attrNameLst>
                                          <p:attrName>style.visibility</p:attrName>
                                        </p:attrNameLst>
                                      </p:cBhvr>
                                      <p:to>
                                        <p:strVal val="visible"/>
                                      </p:to>
                                    </p:set>
                                    <p:animEffect transition="in" filter="wipe(up)">
                                      <p:cBhvr>
                                        <p:cTn id="55" dur="500"/>
                                        <p:tgtEl>
                                          <p:spTgt spid="52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60" grpId="0" autoUpdateAnimBg="0"/>
      <p:bldP spid="52261" grpId="0" autoUpdateAnimBg="0"/>
      <p:bldP spid="52262" grpId="0" animBg="1"/>
      <p:bldP spid="52264" grpId="0" autoUpdateAnimBg="0"/>
      <p:bldP spid="52269" grpId="0" animBg="1"/>
      <p:bldP spid="52270" grpId="0" animBg="1"/>
      <p:bldP spid="52271" grpId="0" animBg="1"/>
      <p:bldP spid="52272" grpId="0" autoUpdateAnimBg="0"/>
      <p:bldP spid="52273" grpId="0" animBg="1"/>
      <p:bldP spid="52274" grpId="0" autoUpdateAnimBg="0"/>
      <p:bldP spid="52275" grpId="0" animBg="1"/>
      <p:bldP spid="52276" grpId="0" autoUpdateAnimBg="0"/>
      <p:bldP spid="52277"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defRPr/>
            </a:pPr>
            <a:r>
              <a:rPr lang="ar-JO" sz="3600" b="1" dirty="0">
                <a:solidFill>
                  <a:schemeClr val="tx2">
                    <a:lumMod val="20000"/>
                    <a:lumOff val="80000"/>
                  </a:schemeClr>
                </a:solidFill>
                <a:latin typeface="Arial" panose="020B0604020202020204" pitchFamily="34" charset="0"/>
                <a:ea typeface="ＭＳ Ｐゴシック" charset="0"/>
                <a:cs typeface="Arial" panose="020B0604020202020204" pitchFamily="34" charset="0"/>
              </a:rPr>
              <a:t>علاقة عزرا بأستير</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6499"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000000"/>
                </a:solidFill>
                <a:latin typeface="Arial" panose="020B0604020202020204" pitchFamily="34" charset="0"/>
                <a:cs typeface="Arial" panose="020B0604020202020204" pitchFamily="34" charset="0"/>
              </a:rPr>
              <a:t>289</a:t>
            </a:r>
            <a:endParaRPr lang="en-US" b="1" dirty="0">
              <a:solidFill>
                <a:srgbClr val="000000"/>
              </a:solidFill>
              <a:latin typeface="Arial" panose="020B0604020202020204" pitchFamily="34" charset="0"/>
              <a:cs typeface="Arial" panose="020B0604020202020204" pitchFamily="34" charset="0"/>
            </a:endParaRPr>
          </a:p>
        </p:txBody>
      </p:sp>
      <p:grpSp>
        <p:nvGrpSpPr>
          <p:cNvPr id="106500" name="Group 106"/>
          <p:cNvGrpSpPr>
            <a:grpSpLocks/>
          </p:cNvGrpSpPr>
          <p:nvPr/>
        </p:nvGrpSpPr>
        <p:grpSpPr bwMode="auto">
          <a:xfrm>
            <a:off x="0" y="762000"/>
            <a:ext cx="9144000" cy="6019800"/>
            <a:chOff x="0" y="480"/>
            <a:chExt cx="5760" cy="3792"/>
          </a:xfrm>
        </p:grpSpPr>
        <p:grpSp>
          <p:nvGrpSpPr>
            <p:cNvPr id="106501" name="Group 37"/>
            <p:cNvGrpSpPr>
              <a:grpSpLocks/>
            </p:cNvGrpSpPr>
            <p:nvPr/>
          </p:nvGrpSpPr>
          <p:grpSpPr bwMode="auto">
            <a:xfrm>
              <a:off x="0" y="480"/>
              <a:ext cx="5760" cy="336"/>
              <a:chOff x="0" y="0"/>
              <a:chExt cx="4539" cy="671"/>
            </a:xfrm>
          </p:grpSpPr>
          <p:sp>
            <p:nvSpPr>
              <p:cNvPr id="106595" name="Rectangle 4"/>
              <p:cNvSpPr>
                <a:spLocks noChangeArrowheads="1"/>
              </p:cNvSpPr>
              <p:nvPr/>
            </p:nvSpPr>
            <p:spPr bwMode="auto">
              <a:xfrm>
                <a:off x="32" y="0"/>
                <a:ext cx="4475" cy="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استرداد الهيكل والشعب</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6"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2" name="Group 39"/>
            <p:cNvGrpSpPr>
              <a:grpSpLocks/>
            </p:cNvGrpSpPr>
            <p:nvPr/>
          </p:nvGrpSpPr>
          <p:grpSpPr bwMode="auto">
            <a:xfrm>
              <a:off x="0" y="816"/>
              <a:ext cx="2731" cy="423"/>
              <a:chOff x="0" y="671"/>
              <a:chExt cx="2152" cy="845"/>
            </a:xfrm>
          </p:grpSpPr>
          <p:sp>
            <p:nvSpPr>
              <p:cNvPr id="106593" name="Rectangle 5"/>
              <p:cNvSpPr>
                <a:spLocks noChangeArrowheads="1"/>
              </p:cNvSpPr>
              <p:nvPr/>
            </p:nvSpPr>
            <p:spPr bwMode="auto">
              <a:xfrm>
                <a:off x="32" y="671"/>
                <a:ext cx="2088"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الهيكل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4"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3" name="Group 45"/>
            <p:cNvGrpSpPr>
              <a:grpSpLocks/>
            </p:cNvGrpSpPr>
            <p:nvPr/>
          </p:nvGrpSpPr>
          <p:grpSpPr bwMode="auto">
            <a:xfrm>
              <a:off x="3204" y="816"/>
              <a:ext cx="2556" cy="423"/>
              <a:chOff x="2525" y="671"/>
              <a:chExt cx="2014" cy="845"/>
            </a:xfrm>
          </p:grpSpPr>
          <p:sp>
            <p:nvSpPr>
              <p:cNvPr id="106591" name="Rectangle 7"/>
              <p:cNvSpPr>
                <a:spLocks noChangeArrowheads="1"/>
              </p:cNvSpPr>
              <p:nvPr/>
            </p:nvSpPr>
            <p:spPr bwMode="auto">
              <a:xfrm>
                <a:off x="2557" y="671"/>
                <a:ext cx="1950"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الشعب</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2"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4" name="Group 47"/>
            <p:cNvGrpSpPr>
              <a:grpSpLocks/>
            </p:cNvGrpSpPr>
            <p:nvPr/>
          </p:nvGrpSpPr>
          <p:grpSpPr bwMode="auto">
            <a:xfrm>
              <a:off x="0" y="1239"/>
              <a:ext cx="2731" cy="316"/>
              <a:chOff x="0" y="1516"/>
              <a:chExt cx="2152" cy="633"/>
            </a:xfrm>
          </p:grpSpPr>
          <p:sp>
            <p:nvSpPr>
              <p:cNvPr id="106589" name="Rectangle 8"/>
              <p:cNvSpPr>
                <a:spLocks noChangeArrowheads="1"/>
              </p:cNvSpPr>
              <p:nvPr/>
            </p:nvSpPr>
            <p:spPr bwMode="auto">
              <a:xfrm>
                <a:off x="32" y="1516"/>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زربابل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5" name="Group 49"/>
            <p:cNvGrpSpPr>
              <a:grpSpLocks/>
            </p:cNvGrpSpPr>
            <p:nvPr/>
          </p:nvGrpSpPr>
          <p:grpSpPr bwMode="auto">
            <a:xfrm>
              <a:off x="3204" y="1239"/>
              <a:ext cx="2556" cy="316"/>
              <a:chOff x="2525" y="1516"/>
              <a:chExt cx="2014" cy="633"/>
            </a:xfrm>
          </p:grpSpPr>
          <p:sp>
            <p:nvSpPr>
              <p:cNvPr id="106587" name="Rectangle 9"/>
              <p:cNvSpPr>
                <a:spLocks noChangeArrowheads="1"/>
              </p:cNvSpPr>
              <p:nvPr/>
            </p:nvSpPr>
            <p:spPr bwMode="auto">
              <a:xfrm>
                <a:off x="2557" y="1516"/>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8"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6" name="Group 51"/>
            <p:cNvGrpSpPr>
              <a:grpSpLocks/>
            </p:cNvGrpSpPr>
            <p:nvPr/>
          </p:nvGrpSpPr>
          <p:grpSpPr bwMode="auto">
            <a:xfrm>
              <a:off x="0" y="1555"/>
              <a:ext cx="2731" cy="317"/>
              <a:chOff x="0" y="2149"/>
              <a:chExt cx="2152" cy="633"/>
            </a:xfrm>
          </p:grpSpPr>
          <p:sp>
            <p:nvSpPr>
              <p:cNvPr id="106585" name="Rectangle 10"/>
              <p:cNvSpPr>
                <a:spLocks noChangeArrowheads="1"/>
              </p:cNvSpPr>
              <p:nvPr/>
            </p:nvSpPr>
            <p:spPr bwMode="auto">
              <a:xfrm>
                <a:off x="32" y="2149"/>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 1-6</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6"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7" name="Group 53"/>
            <p:cNvGrpSpPr>
              <a:grpSpLocks/>
            </p:cNvGrpSpPr>
            <p:nvPr/>
          </p:nvGrpSpPr>
          <p:grpSpPr bwMode="auto">
            <a:xfrm>
              <a:off x="3204" y="1555"/>
              <a:ext cx="2556" cy="317"/>
              <a:chOff x="2525" y="2149"/>
              <a:chExt cx="2014" cy="633"/>
            </a:xfrm>
          </p:grpSpPr>
          <p:sp>
            <p:nvSpPr>
              <p:cNvPr id="106583" name="Rectangle 11"/>
              <p:cNvSpPr>
                <a:spLocks noChangeArrowheads="1"/>
              </p:cNvSpPr>
              <p:nvPr/>
            </p:nvSpPr>
            <p:spPr bwMode="auto">
              <a:xfrm>
                <a:off x="2557" y="2149"/>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 7-10</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4"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8" name="Group 55"/>
            <p:cNvGrpSpPr>
              <a:grpSpLocks/>
            </p:cNvGrpSpPr>
            <p:nvPr/>
          </p:nvGrpSpPr>
          <p:grpSpPr bwMode="auto">
            <a:xfrm>
              <a:off x="0" y="1872"/>
              <a:ext cx="2731" cy="317"/>
              <a:chOff x="0" y="2782"/>
              <a:chExt cx="2152" cy="633"/>
            </a:xfrm>
          </p:grpSpPr>
          <p:sp>
            <p:nvSpPr>
              <p:cNvPr id="106581" name="Rectangle 12"/>
              <p:cNvSpPr>
                <a:spLocks noChangeArrowheads="1"/>
              </p:cNvSpPr>
              <p:nvPr/>
            </p:nvSpPr>
            <p:spPr bwMode="auto">
              <a:xfrm>
                <a:off x="32" y="2782"/>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50000 عائد</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2"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9" name="Group 57"/>
            <p:cNvGrpSpPr>
              <a:grpSpLocks/>
            </p:cNvGrpSpPr>
            <p:nvPr/>
          </p:nvGrpSpPr>
          <p:grpSpPr bwMode="auto">
            <a:xfrm>
              <a:off x="3204" y="1872"/>
              <a:ext cx="2556" cy="317"/>
              <a:chOff x="2525" y="2782"/>
              <a:chExt cx="2014" cy="633"/>
            </a:xfrm>
          </p:grpSpPr>
          <p:sp>
            <p:nvSpPr>
              <p:cNvPr id="106579" name="Rectangle 13"/>
              <p:cNvSpPr>
                <a:spLocks noChangeArrowheads="1"/>
              </p:cNvSpPr>
              <p:nvPr/>
            </p:nvSpPr>
            <p:spPr bwMode="auto">
              <a:xfrm>
                <a:off x="2557" y="2782"/>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5000 عائد</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0" name="Group 59"/>
            <p:cNvGrpSpPr>
              <a:grpSpLocks/>
            </p:cNvGrpSpPr>
            <p:nvPr/>
          </p:nvGrpSpPr>
          <p:grpSpPr bwMode="auto">
            <a:xfrm>
              <a:off x="0" y="2189"/>
              <a:ext cx="2731" cy="317"/>
              <a:chOff x="0" y="3415"/>
              <a:chExt cx="2152" cy="633"/>
            </a:xfrm>
          </p:grpSpPr>
          <p:sp>
            <p:nvSpPr>
              <p:cNvPr id="106577" name="Rectangle 14"/>
              <p:cNvSpPr>
                <a:spLocks noChangeArrowheads="1"/>
              </p:cNvSpPr>
              <p:nvPr/>
            </p:nvSpPr>
            <p:spPr bwMode="auto">
              <a:xfrm>
                <a:off x="32" y="3415"/>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نجاة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8"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1" name="Group 61"/>
            <p:cNvGrpSpPr>
              <a:grpSpLocks/>
            </p:cNvGrpSpPr>
            <p:nvPr/>
          </p:nvGrpSpPr>
          <p:grpSpPr bwMode="auto">
            <a:xfrm>
              <a:off x="3204" y="2189"/>
              <a:ext cx="2556" cy="317"/>
              <a:chOff x="2525" y="3415"/>
              <a:chExt cx="2014" cy="633"/>
            </a:xfrm>
          </p:grpSpPr>
          <p:sp>
            <p:nvSpPr>
              <p:cNvPr id="106575" name="Rectangle 15"/>
              <p:cNvSpPr>
                <a:spLocks noChangeArrowheads="1"/>
              </p:cNvSpPr>
              <p:nvPr/>
            </p:nvSpPr>
            <p:spPr bwMode="auto">
              <a:xfrm>
                <a:off x="2557" y="3415"/>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نهضة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6"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2" name="Group 63"/>
            <p:cNvGrpSpPr>
              <a:grpSpLocks/>
            </p:cNvGrpSpPr>
            <p:nvPr/>
          </p:nvGrpSpPr>
          <p:grpSpPr bwMode="auto">
            <a:xfrm>
              <a:off x="0" y="2506"/>
              <a:ext cx="2731" cy="316"/>
              <a:chOff x="0" y="4048"/>
              <a:chExt cx="2152" cy="633"/>
            </a:xfrm>
          </p:grpSpPr>
          <p:sp>
            <p:nvSpPr>
              <p:cNvPr id="106573" name="Rectangle 16"/>
              <p:cNvSpPr>
                <a:spLocks noChangeArrowheads="1"/>
              </p:cNvSpPr>
              <p:nvPr/>
            </p:nvSpPr>
            <p:spPr bwMode="auto">
              <a:xfrm>
                <a:off x="32" y="4048"/>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عمل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4"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3" name="Group 65"/>
            <p:cNvGrpSpPr>
              <a:grpSpLocks/>
            </p:cNvGrpSpPr>
            <p:nvPr/>
          </p:nvGrpSpPr>
          <p:grpSpPr bwMode="auto">
            <a:xfrm>
              <a:off x="3204" y="2506"/>
              <a:ext cx="2556" cy="316"/>
              <a:chOff x="2525" y="4048"/>
              <a:chExt cx="2014" cy="633"/>
            </a:xfrm>
          </p:grpSpPr>
          <p:sp>
            <p:nvSpPr>
              <p:cNvPr id="106571" name="Rectangle 17"/>
              <p:cNvSpPr>
                <a:spLocks noChangeArrowheads="1"/>
              </p:cNvSpPr>
              <p:nvPr/>
            </p:nvSpPr>
            <p:spPr bwMode="auto">
              <a:xfrm>
                <a:off x="2557" y="4048"/>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عبادة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2"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4" name="Group 67"/>
            <p:cNvGrpSpPr>
              <a:grpSpLocks/>
            </p:cNvGrpSpPr>
            <p:nvPr/>
          </p:nvGrpSpPr>
          <p:grpSpPr bwMode="auto">
            <a:xfrm>
              <a:off x="0" y="2822"/>
              <a:ext cx="2731" cy="317"/>
              <a:chOff x="0" y="4681"/>
              <a:chExt cx="2152" cy="633"/>
            </a:xfrm>
          </p:grpSpPr>
          <p:sp>
            <p:nvSpPr>
              <p:cNvPr id="106569" name="Rectangle 18"/>
              <p:cNvSpPr>
                <a:spLocks noChangeArrowheads="1"/>
              </p:cNvSpPr>
              <p:nvPr/>
            </p:nvSpPr>
            <p:spPr bwMode="auto">
              <a:xfrm>
                <a:off x="32" y="4681"/>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ea typeface="宋体" charset="0"/>
                    <a:cs typeface="Arial" panose="020B0604020202020204" pitchFamily="34" charset="0"/>
                  </a:rPr>
                  <a:t>538-516 ق.م (22 سنة)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5" name="Group 69"/>
            <p:cNvGrpSpPr>
              <a:grpSpLocks/>
            </p:cNvGrpSpPr>
            <p:nvPr/>
          </p:nvGrpSpPr>
          <p:grpSpPr bwMode="auto">
            <a:xfrm>
              <a:off x="3204" y="2822"/>
              <a:ext cx="2556" cy="317"/>
              <a:chOff x="2525" y="4681"/>
              <a:chExt cx="2014" cy="633"/>
            </a:xfrm>
          </p:grpSpPr>
          <p:sp>
            <p:nvSpPr>
              <p:cNvPr id="106567" name="Rectangle 19"/>
              <p:cNvSpPr>
                <a:spLocks noChangeArrowheads="1"/>
              </p:cNvSpPr>
              <p:nvPr/>
            </p:nvSpPr>
            <p:spPr bwMode="auto">
              <a:xfrm>
                <a:off x="2557" y="4681"/>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ea typeface="宋体" charset="0"/>
                    <a:cs typeface="Arial" panose="020B0604020202020204" pitchFamily="34" charset="0"/>
                  </a:rPr>
                  <a:t>458-457 ق.م (سنة واحدة)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8"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6" name="Group 71"/>
            <p:cNvGrpSpPr>
              <a:grpSpLocks/>
            </p:cNvGrpSpPr>
            <p:nvPr/>
          </p:nvGrpSpPr>
          <p:grpSpPr bwMode="auto">
            <a:xfrm>
              <a:off x="0" y="3139"/>
              <a:ext cx="2731" cy="317"/>
              <a:chOff x="0" y="5314"/>
              <a:chExt cx="2152" cy="633"/>
            </a:xfrm>
          </p:grpSpPr>
          <p:sp>
            <p:nvSpPr>
              <p:cNvPr id="106565" name="Rectangle 20"/>
              <p:cNvSpPr>
                <a:spLocks noChangeArrowheads="1"/>
              </p:cNvSpPr>
              <p:nvPr/>
            </p:nvSpPr>
            <p:spPr bwMode="auto">
              <a:xfrm>
                <a:off x="32" y="5314"/>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مقاومة خارجية : السامريون</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6"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7" name="Group 73"/>
            <p:cNvGrpSpPr>
              <a:grpSpLocks/>
            </p:cNvGrpSpPr>
            <p:nvPr/>
          </p:nvGrpSpPr>
          <p:grpSpPr bwMode="auto">
            <a:xfrm>
              <a:off x="3204" y="3139"/>
              <a:ext cx="2556" cy="317"/>
              <a:chOff x="2525" y="5314"/>
              <a:chExt cx="2014" cy="633"/>
            </a:xfrm>
          </p:grpSpPr>
          <p:sp>
            <p:nvSpPr>
              <p:cNvPr id="106563" name="Rectangle 21"/>
              <p:cNvSpPr>
                <a:spLocks noChangeArrowheads="1"/>
              </p:cNvSpPr>
              <p:nvPr/>
            </p:nvSpPr>
            <p:spPr bwMode="auto">
              <a:xfrm>
                <a:off x="2557" y="5314"/>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200" b="1" dirty="0">
                    <a:solidFill>
                      <a:srgbClr val="000000"/>
                    </a:solidFill>
                    <a:latin typeface="Arial" panose="020B0604020202020204" pitchFamily="34" charset="0"/>
                    <a:cs typeface="Arial" panose="020B0604020202020204" pitchFamily="34" charset="0"/>
                  </a:rPr>
                  <a:t>مقاومة داخلية : الزواج المتبادل</a:t>
                </a:r>
                <a:endParaRPr lang="en-US" altLang="zh-CN" sz="2200" b="1" dirty="0">
                  <a:solidFill>
                    <a:srgbClr val="000000"/>
                  </a:solidFill>
                  <a:latin typeface="Arial" panose="020B0604020202020204" pitchFamily="34" charset="0"/>
                  <a:ea typeface="宋体" charset="0"/>
                  <a:cs typeface="Arial" panose="020B0604020202020204" pitchFamily="34" charset="0"/>
                </a:endParaRPr>
              </a:p>
            </p:txBody>
          </p:sp>
          <p:sp>
            <p:nvSpPr>
              <p:cNvPr id="106564"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8" name="Group 75"/>
            <p:cNvGrpSpPr>
              <a:grpSpLocks/>
            </p:cNvGrpSpPr>
            <p:nvPr/>
          </p:nvGrpSpPr>
          <p:grpSpPr bwMode="auto">
            <a:xfrm>
              <a:off x="0" y="3456"/>
              <a:ext cx="1025" cy="374"/>
              <a:chOff x="0" y="5947"/>
              <a:chExt cx="808" cy="748"/>
            </a:xfrm>
          </p:grpSpPr>
          <p:sp>
            <p:nvSpPr>
              <p:cNvPr id="106561" name="Rectangle 22"/>
              <p:cNvSpPr>
                <a:spLocks noChangeArrowheads="1"/>
              </p:cNvSpPr>
              <p:nvPr/>
            </p:nvSpPr>
            <p:spPr bwMode="auto">
              <a:xfrm>
                <a:off x="32" y="5947"/>
                <a:ext cx="74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العودة          1-2</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2"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9" name="Group 77"/>
            <p:cNvGrpSpPr>
              <a:grpSpLocks/>
            </p:cNvGrpSpPr>
            <p:nvPr/>
          </p:nvGrpSpPr>
          <p:grpSpPr bwMode="auto">
            <a:xfrm>
              <a:off x="1025" y="3456"/>
              <a:ext cx="1706" cy="374"/>
              <a:chOff x="808" y="5947"/>
              <a:chExt cx="1344" cy="748"/>
            </a:xfrm>
          </p:grpSpPr>
          <p:sp>
            <p:nvSpPr>
              <p:cNvPr id="106559" name="Rectangle 23"/>
              <p:cNvSpPr>
                <a:spLocks noChangeArrowheads="1"/>
              </p:cNvSpPr>
              <p:nvPr/>
            </p:nvSpPr>
            <p:spPr bwMode="auto">
              <a:xfrm>
                <a:off x="840" y="5947"/>
                <a:ext cx="128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إعادة البناء                 3-6</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0" name="Group 79"/>
            <p:cNvGrpSpPr>
              <a:grpSpLocks/>
            </p:cNvGrpSpPr>
            <p:nvPr/>
          </p:nvGrpSpPr>
          <p:grpSpPr bwMode="auto">
            <a:xfrm>
              <a:off x="3204" y="3456"/>
              <a:ext cx="1343" cy="374"/>
              <a:chOff x="2525" y="5947"/>
              <a:chExt cx="1058" cy="748"/>
            </a:xfrm>
          </p:grpSpPr>
          <p:sp>
            <p:nvSpPr>
              <p:cNvPr id="106557" name="Rectangle 24"/>
              <p:cNvSpPr>
                <a:spLocks noChangeArrowheads="1"/>
              </p:cNvSpPr>
              <p:nvPr/>
            </p:nvSpPr>
            <p:spPr bwMode="auto">
              <a:xfrm>
                <a:off x="2557" y="5947"/>
                <a:ext cx="99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العودة</a:t>
                </a:r>
                <a:endParaRPr lang="en-US" altLang="zh-CN" b="1" dirty="0">
                  <a:solidFill>
                    <a:srgbClr val="000000"/>
                  </a:solidFill>
                  <a:latin typeface="Arial" panose="020B0604020202020204" pitchFamily="34" charset="0"/>
                  <a:cs typeface="Arial" panose="020B0604020202020204" pitchFamily="34" charset="0"/>
                </a:endParaRPr>
              </a:p>
              <a:p>
                <a:pPr algn="ctr" eaLnBrk="0" hangingPunct="0">
                  <a:lnSpc>
                    <a:spcPct val="80000"/>
                  </a:lnSpc>
                </a:pPr>
                <a:r>
                  <a:rPr lang="ar-JO" altLang="zh-CN" b="1" dirty="0">
                    <a:solidFill>
                      <a:srgbClr val="000000"/>
                    </a:solidFill>
                    <a:latin typeface="Arial" panose="020B0604020202020204" pitchFamily="34" charset="0"/>
                    <a:cs typeface="Arial" panose="020B0604020202020204" pitchFamily="34" charset="0"/>
                  </a:rPr>
                  <a:t>7-8</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58"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1" name="Group 81"/>
            <p:cNvGrpSpPr>
              <a:grpSpLocks/>
            </p:cNvGrpSpPr>
            <p:nvPr/>
          </p:nvGrpSpPr>
          <p:grpSpPr bwMode="auto">
            <a:xfrm>
              <a:off x="4547" y="3456"/>
              <a:ext cx="1213" cy="374"/>
              <a:chOff x="3583" y="5947"/>
              <a:chExt cx="956" cy="748"/>
            </a:xfrm>
          </p:grpSpPr>
          <p:sp>
            <p:nvSpPr>
              <p:cNvPr id="106555" name="Rectangle 25"/>
              <p:cNvSpPr>
                <a:spLocks noChangeArrowheads="1"/>
              </p:cNvSpPr>
              <p:nvPr/>
            </p:nvSpPr>
            <p:spPr bwMode="auto">
              <a:xfrm>
                <a:off x="3615" y="5947"/>
                <a:ext cx="89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الإسترداد         9-10</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56"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2" name="Group 83"/>
            <p:cNvGrpSpPr>
              <a:grpSpLocks/>
            </p:cNvGrpSpPr>
            <p:nvPr/>
          </p:nvGrpSpPr>
          <p:grpSpPr bwMode="auto">
            <a:xfrm>
              <a:off x="0" y="3830"/>
              <a:ext cx="442" cy="442"/>
              <a:chOff x="0" y="6695"/>
              <a:chExt cx="348" cy="883"/>
            </a:xfrm>
          </p:grpSpPr>
          <p:sp>
            <p:nvSpPr>
              <p:cNvPr id="106553" name="Rectangle 26"/>
              <p:cNvSpPr>
                <a:spLocks noChangeArrowheads="1"/>
              </p:cNvSpPr>
              <p:nvPr/>
            </p:nvSpPr>
            <p:spPr bwMode="auto">
              <a:xfrm>
                <a:off x="32" y="6695"/>
                <a:ext cx="284"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المرسوم 1</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4"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3" name="Group 85"/>
            <p:cNvGrpSpPr>
              <a:grpSpLocks/>
            </p:cNvGrpSpPr>
            <p:nvPr/>
          </p:nvGrpSpPr>
          <p:grpSpPr bwMode="auto">
            <a:xfrm>
              <a:off x="442" y="3830"/>
              <a:ext cx="583" cy="442"/>
              <a:chOff x="348" y="6695"/>
              <a:chExt cx="460" cy="883"/>
            </a:xfrm>
          </p:grpSpPr>
          <p:sp>
            <p:nvSpPr>
              <p:cNvPr id="106551" name="Rectangle 27"/>
              <p:cNvSpPr>
                <a:spLocks noChangeArrowheads="1"/>
              </p:cNvSpPr>
              <p:nvPr/>
            </p:nvSpPr>
            <p:spPr bwMode="auto">
              <a:xfrm>
                <a:off x="380"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العائدون      2 </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2"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4" name="Group 87"/>
            <p:cNvGrpSpPr>
              <a:grpSpLocks/>
            </p:cNvGrpSpPr>
            <p:nvPr/>
          </p:nvGrpSpPr>
          <p:grpSpPr bwMode="auto">
            <a:xfrm>
              <a:off x="1025" y="3830"/>
              <a:ext cx="447" cy="442"/>
              <a:chOff x="808" y="6695"/>
              <a:chExt cx="352" cy="883"/>
            </a:xfrm>
          </p:grpSpPr>
          <p:sp>
            <p:nvSpPr>
              <p:cNvPr id="106549" name="Rectangle 28"/>
              <p:cNvSpPr>
                <a:spLocks noChangeArrowheads="1"/>
              </p:cNvSpPr>
              <p:nvPr/>
            </p:nvSpPr>
            <p:spPr bwMode="auto">
              <a:xfrm>
                <a:off x="840" y="6695"/>
                <a:ext cx="28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البدء     3</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0" name="Rectangle 86"/>
              <p:cNvSpPr>
                <a:spLocks noChangeArrowheads="1"/>
              </p:cNvSpPr>
              <p:nvPr/>
            </p:nvSpPr>
            <p:spPr bwMode="auto">
              <a:xfrm>
                <a:off x="808" y="6695"/>
                <a:ext cx="35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5" name="Group 89"/>
            <p:cNvGrpSpPr>
              <a:grpSpLocks/>
            </p:cNvGrpSpPr>
            <p:nvPr/>
          </p:nvGrpSpPr>
          <p:grpSpPr bwMode="auto">
            <a:xfrm>
              <a:off x="1472" y="3830"/>
              <a:ext cx="629" cy="442"/>
              <a:chOff x="1160" y="6695"/>
              <a:chExt cx="496" cy="883"/>
            </a:xfrm>
          </p:grpSpPr>
          <p:sp>
            <p:nvSpPr>
              <p:cNvPr id="106548" name="Rectangle 88"/>
              <p:cNvSpPr>
                <a:spLocks noChangeArrowheads="1"/>
              </p:cNvSpPr>
              <p:nvPr/>
            </p:nvSpPr>
            <p:spPr bwMode="auto">
              <a:xfrm>
                <a:off x="1160"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sp>
            <p:nvSpPr>
              <p:cNvPr id="106547" name="Rectangle 29"/>
              <p:cNvSpPr>
                <a:spLocks noChangeArrowheads="1"/>
              </p:cNvSpPr>
              <p:nvPr/>
            </p:nvSpPr>
            <p:spPr bwMode="auto">
              <a:xfrm>
                <a:off x="1192"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المقاومة      4: 1-6: 12</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grpSp>
        <p:grpSp>
          <p:nvGrpSpPr>
            <p:cNvPr id="106526" name="Group 91"/>
            <p:cNvGrpSpPr>
              <a:grpSpLocks/>
            </p:cNvGrpSpPr>
            <p:nvPr/>
          </p:nvGrpSpPr>
          <p:grpSpPr bwMode="auto">
            <a:xfrm>
              <a:off x="2101" y="3830"/>
              <a:ext cx="630" cy="442"/>
              <a:chOff x="1656" y="6695"/>
              <a:chExt cx="496" cy="883"/>
            </a:xfrm>
          </p:grpSpPr>
          <p:sp>
            <p:nvSpPr>
              <p:cNvPr id="106545" name="Rectangle 30"/>
              <p:cNvSpPr>
                <a:spLocks noChangeArrowheads="1"/>
              </p:cNvSpPr>
              <p:nvPr/>
            </p:nvSpPr>
            <p:spPr bwMode="auto">
              <a:xfrm>
                <a:off x="1688"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الإنتهاء       6: 13-22</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sp>
            <p:nvSpPr>
              <p:cNvPr id="106546" name="Rectangle 90"/>
              <p:cNvSpPr>
                <a:spLocks noChangeArrowheads="1"/>
              </p:cNvSpPr>
              <p:nvPr/>
            </p:nvSpPr>
            <p:spPr bwMode="auto">
              <a:xfrm>
                <a:off x="1656"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7" name="Group 95"/>
            <p:cNvGrpSpPr>
              <a:grpSpLocks/>
            </p:cNvGrpSpPr>
            <p:nvPr/>
          </p:nvGrpSpPr>
          <p:grpSpPr bwMode="auto">
            <a:xfrm>
              <a:off x="2731" y="3830"/>
              <a:ext cx="473" cy="442"/>
              <a:chOff x="2152" y="6695"/>
              <a:chExt cx="373" cy="883"/>
            </a:xfrm>
          </p:grpSpPr>
          <p:sp>
            <p:nvSpPr>
              <p:cNvPr id="106541" name="Rectangle 94"/>
              <p:cNvSpPr>
                <a:spLocks noChangeArrowheads="1"/>
              </p:cNvSpPr>
              <p:nvPr/>
            </p:nvSpPr>
            <p:spPr bwMode="auto">
              <a:xfrm>
                <a:off x="2152" y="6695"/>
                <a:ext cx="373"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nvGrpSpPr>
              <p:cNvPr id="106542" name="Group 93"/>
              <p:cNvGrpSpPr>
                <a:grpSpLocks/>
              </p:cNvGrpSpPr>
              <p:nvPr/>
            </p:nvGrpSpPr>
            <p:grpSpPr bwMode="auto">
              <a:xfrm>
                <a:off x="2152" y="6695"/>
                <a:ext cx="373" cy="883"/>
                <a:chOff x="2152" y="6695"/>
                <a:chExt cx="373" cy="883"/>
              </a:xfrm>
            </p:grpSpPr>
            <p:sp>
              <p:nvSpPr>
                <p:cNvPr id="106543"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panose="020B0604020202020204" pitchFamily="34" charset="0"/>
                      <a:cs typeface="Arial" panose="020B0604020202020204" pitchFamily="34" charset="0"/>
                    </a:rPr>
                    <a:t> </a:t>
                  </a:r>
                </a:p>
                <a:p>
                  <a:pPr algn="ctr" eaLnBrk="0" hangingPunct="0"/>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44"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grpSp>
          <p:nvGrpSpPr>
            <p:cNvPr id="106528" name="Group 97"/>
            <p:cNvGrpSpPr>
              <a:grpSpLocks/>
            </p:cNvGrpSpPr>
            <p:nvPr/>
          </p:nvGrpSpPr>
          <p:grpSpPr bwMode="auto">
            <a:xfrm>
              <a:off x="3206" y="3830"/>
              <a:ext cx="685" cy="442"/>
              <a:chOff x="2525" y="6695"/>
              <a:chExt cx="539" cy="883"/>
            </a:xfrm>
          </p:grpSpPr>
          <p:sp>
            <p:nvSpPr>
              <p:cNvPr id="106539" name="Rectangle 32"/>
              <p:cNvSpPr>
                <a:spLocks noChangeArrowheads="1"/>
              </p:cNvSpPr>
              <p:nvPr/>
            </p:nvSpPr>
            <p:spPr bwMode="auto">
              <a:xfrm>
                <a:off x="2557" y="6695"/>
                <a:ext cx="507"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المؤهلات والأحكام             7</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sp>
            <p:nvSpPr>
              <p:cNvPr id="10654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9" name="Group 99"/>
            <p:cNvGrpSpPr>
              <a:grpSpLocks/>
            </p:cNvGrpSpPr>
            <p:nvPr/>
          </p:nvGrpSpPr>
          <p:grpSpPr bwMode="auto">
            <a:xfrm>
              <a:off x="3872" y="3830"/>
              <a:ext cx="675" cy="442"/>
              <a:chOff x="3051" y="6695"/>
              <a:chExt cx="532" cy="883"/>
            </a:xfrm>
          </p:grpSpPr>
          <p:sp>
            <p:nvSpPr>
              <p:cNvPr id="106537" name="Rectangle 33"/>
              <p:cNvSpPr>
                <a:spLocks noChangeArrowheads="1"/>
              </p:cNvSpPr>
              <p:nvPr/>
            </p:nvSpPr>
            <p:spPr bwMode="auto">
              <a:xfrm>
                <a:off x="3083" y="6695"/>
                <a:ext cx="46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العائدون والحماية          8</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8"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30" name="Group 101"/>
            <p:cNvGrpSpPr>
              <a:grpSpLocks/>
            </p:cNvGrpSpPr>
            <p:nvPr/>
          </p:nvGrpSpPr>
          <p:grpSpPr bwMode="auto">
            <a:xfrm>
              <a:off x="4547" y="3830"/>
              <a:ext cx="584" cy="442"/>
              <a:chOff x="3583" y="6695"/>
              <a:chExt cx="460" cy="883"/>
            </a:xfrm>
          </p:grpSpPr>
          <p:sp>
            <p:nvSpPr>
              <p:cNvPr id="106535" name="Rectangle 34"/>
              <p:cNvSpPr>
                <a:spLocks noChangeArrowheads="1"/>
              </p:cNvSpPr>
              <p:nvPr/>
            </p:nvSpPr>
            <p:spPr bwMode="auto">
              <a:xfrm>
                <a:off x="3615"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sz="1400" b="1" dirty="0">
                    <a:solidFill>
                      <a:srgbClr val="000000"/>
                    </a:solidFill>
                    <a:latin typeface="Arial" panose="020B0604020202020204" pitchFamily="34" charset="0"/>
                    <a:cs typeface="Arial" panose="020B0604020202020204" pitchFamily="34" charset="0"/>
                  </a:rPr>
                  <a:t>الزواج المتبادل والرثاء      9</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6"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31" name="Group 103"/>
            <p:cNvGrpSpPr>
              <a:grpSpLocks/>
            </p:cNvGrpSpPr>
            <p:nvPr/>
          </p:nvGrpSpPr>
          <p:grpSpPr bwMode="auto">
            <a:xfrm>
              <a:off x="5131" y="3830"/>
              <a:ext cx="629" cy="442"/>
              <a:chOff x="4043" y="6695"/>
              <a:chExt cx="496" cy="883"/>
            </a:xfrm>
          </p:grpSpPr>
          <p:sp>
            <p:nvSpPr>
              <p:cNvPr id="106533" name="Rectangle 35"/>
              <p:cNvSpPr>
                <a:spLocks noChangeArrowheads="1"/>
              </p:cNvSpPr>
              <p:nvPr/>
            </p:nvSpPr>
            <p:spPr bwMode="auto">
              <a:xfrm>
                <a:off x="4047" y="6695"/>
                <a:ext cx="49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sz="1400" b="1" dirty="0">
                    <a:solidFill>
                      <a:srgbClr val="000000"/>
                    </a:solidFill>
                    <a:latin typeface="Arial" panose="020B0604020202020204" pitchFamily="34" charset="0"/>
                    <a:cs typeface="Arial" panose="020B0604020202020204" pitchFamily="34" charset="0"/>
                  </a:rPr>
                  <a:t>تتميم الطلاق  10</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4"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sp>
          <p:nvSpPr>
            <p:cNvPr id="106532" name="Text Box 105"/>
            <p:cNvSpPr txBox="1">
              <a:spLocks noChangeArrowheads="1"/>
            </p:cNvSpPr>
            <p:nvPr/>
          </p:nvSpPr>
          <p:spPr bwMode="auto">
            <a:xfrm>
              <a:off x="2736" y="828"/>
              <a:ext cx="472" cy="337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eaVert" lIns="0" tIns="0" rIns="0" bIns="0"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سفر أستير (فجوة 58 سنة)</a:t>
              </a:r>
              <a:endParaRPr lang="en-US" b="1" dirty="0">
                <a:solidFill>
                  <a:srgbClr val="FFFFFF"/>
                </a:solidFill>
                <a:latin typeface="Arial" panose="020B0604020202020204" pitchFamily="34" charset="0"/>
                <a:cs typeface="Arial" panose="020B0604020202020204" pitchFamily="34" charset="0"/>
              </a:endParaRPr>
            </a:p>
          </p:txBody>
        </p:sp>
      </p:gr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4275" name="Text Box 3"/>
          <p:cNvSpPr txBox="1">
            <a:spLocks noChangeArrowheads="1"/>
          </p:cNvSpPr>
          <p:nvPr/>
        </p:nvSpPr>
        <p:spPr bwMode="auto">
          <a:xfrm>
            <a:off x="4419600" y="6392863"/>
            <a:ext cx="48768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r">
              <a:spcBef>
                <a:spcPct val="50000"/>
              </a:spcBef>
              <a:defRPr/>
            </a:pPr>
            <a:r>
              <a:rPr lang="ar-JO" b="1" dirty="0">
                <a:solidFill>
                  <a:srgbClr val="FFFFFF"/>
                </a:solidFill>
                <a:latin typeface="Arial" panose="020B0604020202020204" pitchFamily="34" charset="0"/>
                <a:ea typeface="+mn-ea"/>
                <a:cs typeface="Arial" panose="020B0604020202020204" pitchFamily="34" charset="0"/>
              </a:rPr>
              <a:t>السير عبر الكتاب</a:t>
            </a:r>
            <a:r>
              <a:rPr lang="en-US" b="1" dirty="0">
                <a:solidFill>
                  <a:srgbClr val="FFFFFF"/>
                </a:solidFill>
                <a:latin typeface="Arial" panose="020B0604020202020204" pitchFamily="34" charset="0"/>
                <a:ea typeface="Times New Roman" pitchFamily="-111" charset="0"/>
                <a:cs typeface="Arial" panose="020B0604020202020204" pitchFamily="34" charset="0"/>
              </a:rPr>
              <a:t>©</a:t>
            </a:r>
            <a:r>
              <a:rPr lang="ar-JO" b="1" dirty="0">
                <a:solidFill>
                  <a:srgbClr val="FFFFFF"/>
                </a:solidFill>
                <a:latin typeface="Arial" panose="020B0604020202020204" pitchFamily="34" charset="0"/>
                <a:ea typeface="+mn-ea"/>
                <a:cs typeface="Arial" panose="020B0604020202020204" pitchFamily="34" charset="0"/>
              </a:rPr>
              <a:t>1989</a:t>
            </a:r>
            <a:endParaRPr lang="en-US" b="1" dirty="0">
              <a:solidFill>
                <a:srgbClr val="FFFFFF"/>
              </a:solidFill>
              <a:latin typeface="Arial" panose="020B0604020202020204" pitchFamily="34" charset="0"/>
              <a:ea typeface="+mn-ea"/>
              <a:cs typeface="Arial" panose="020B0604020202020204" pitchFamily="34" charset="0"/>
            </a:endParaRPr>
          </a:p>
        </p:txBody>
      </p:sp>
      <p:pic>
        <p:nvPicPr>
          <p:cNvPr id="108548" name="Picture 6" descr="Ezra"/>
          <p:cNvPicPr>
            <a:picLocks noChangeAspect="1" noChangeArrowheads="1"/>
          </p:cNvPicPr>
          <p:nvPr/>
        </p:nvPicPr>
        <p:blipFill>
          <a:blip r:embed="rId4">
            <a:lum bright="-12000" contrast="6000"/>
            <a:extLst>
              <a:ext uri="{28A0092B-C50C-407E-A947-70E740481C1C}">
                <a14:useLocalDpi xmlns:a14="http://schemas.microsoft.com/office/drawing/2010/main"/>
              </a:ext>
            </a:extLst>
          </a:blip>
          <a:srcRect/>
          <a:stretch>
            <a:fillRect/>
          </a:stretch>
        </p:blipFill>
        <p:spPr bwMode="auto">
          <a:xfrm>
            <a:off x="1143000" y="952500"/>
            <a:ext cx="6858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6"/>
          <p:cNvSpPr>
            <a:spLocks noGrp="1"/>
          </p:cNvSpPr>
          <p:nvPr>
            <p:ph type="title" idx="4294967295"/>
          </p:nvPr>
        </p:nvSpPr>
        <p:spPr>
          <a:xfrm>
            <a:off x="2514600" y="60325"/>
            <a:ext cx="4876800" cy="769938"/>
          </a:xfrm>
        </p:spPr>
        <p:txBody>
          <a:bodyPr/>
          <a:lstStyle/>
          <a:p>
            <a:pPr>
              <a:defRPr/>
            </a:pPr>
            <a:r>
              <a:rPr lang="ar-JO" sz="4000" b="1" dirty="0">
                <a:solidFill>
                  <a:srgbClr val="FFFFFF"/>
                </a:solidFill>
                <a:latin typeface="Arial" panose="020B0604020202020204" pitchFamily="34" charset="0"/>
                <a:ea typeface="ＭＳ Ｐゴシック" charset="0"/>
                <a:cs typeface="Arial" panose="020B0604020202020204" pitchFamily="34" charset="0"/>
              </a:rPr>
              <a:t>عزرا : الهيكل / الشعب</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219200" y="152400"/>
            <a:ext cx="6629400" cy="990600"/>
          </a:xfrm>
          <a:solidFill>
            <a:srgbClr val="FFFFFF"/>
          </a:solidFill>
          <a:ln>
            <a:solidFill>
              <a:srgbClr val="000000"/>
            </a:solidFill>
          </a:ln>
        </p:spPr>
        <p:txBody>
          <a:bodyPr anchor="ctr" anchorCtr="1"/>
          <a:lstStyle/>
          <a:p>
            <a:pPr algn="ctr" eaLnBrk="1" hangingPunct="1">
              <a:defRPr/>
            </a:pPr>
            <a:r>
              <a:rPr lang="ar-JO" altLang="zh-CN" b="1" dirty="0">
                <a:solidFill>
                  <a:schemeClr val="bg2"/>
                </a:solidFill>
                <a:latin typeface="Arial" panose="020B0604020202020204" pitchFamily="34" charset="0"/>
                <a:ea typeface="ＭＳ Ｐゴシック" charset="0"/>
                <a:cs typeface="Arial" panose="020B0604020202020204" pitchFamily="34" charset="0"/>
              </a:rPr>
              <a:t>هيكل زربابل</a:t>
            </a:r>
            <a:br>
              <a:rPr lang="en-US" altLang="zh-CN" sz="2000" b="1" dirty="0">
                <a:solidFill>
                  <a:schemeClr val="bg2"/>
                </a:solidFill>
                <a:latin typeface="Arial" panose="020B0604020202020204" pitchFamily="34" charset="0"/>
                <a:ea typeface="ＭＳ Ｐゴシック" charset="0"/>
                <a:cs typeface="Arial" panose="020B0604020202020204" pitchFamily="34" charset="0"/>
              </a:rPr>
            </a:br>
            <a:r>
              <a:rPr lang="ar-JO" sz="2000" b="1" dirty="0">
                <a:solidFill>
                  <a:schemeClr val="bg2"/>
                </a:solidFill>
                <a:latin typeface="Arial" panose="020B0604020202020204" pitchFamily="34" charset="0"/>
                <a:cs typeface="Arial" panose="020B0604020202020204" pitchFamily="34" charset="0"/>
              </a:rPr>
              <a:t> كتاب الموارد المرئية للكتاب المقدس ، 95</a:t>
            </a:r>
            <a:endParaRPr lang="en-US" sz="2000" b="1" dirty="0">
              <a:solidFill>
                <a:schemeClr val="bg2"/>
              </a:solidFill>
              <a:latin typeface="Arial" panose="020B0604020202020204" pitchFamily="34" charset="0"/>
              <a:ea typeface="ＭＳ Ｐゴシック" charset="0"/>
              <a:cs typeface="Arial" panose="020B0604020202020204" pitchFamily="34" charset="0"/>
            </a:endParaRPr>
          </a:p>
        </p:txBody>
      </p:sp>
      <p:sp>
        <p:nvSpPr>
          <p:cNvPr id="110595" name="Text Box 3"/>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298</a:t>
            </a:r>
            <a:endParaRPr lang="en-US" b="1" dirty="0">
              <a:solidFill>
                <a:srgbClr val="FFFFFF"/>
              </a:solidFill>
              <a:latin typeface="Arial" panose="020B0604020202020204" pitchFamily="34" charset="0"/>
              <a:cs typeface="Arial" panose="020B0604020202020204" pitchFamily="34" charset="0"/>
            </a:endParaRPr>
          </a:p>
        </p:txBody>
      </p:sp>
      <p:sp>
        <p:nvSpPr>
          <p:cNvPr id="47109" name="Rectangle 5"/>
          <p:cNvSpPr>
            <a:spLocks noGrp="1" noChangeArrowheads="1"/>
          </p:cNvSpPr>
          <p:nvPr>
            <p:ph type="body" sz="half" idx="1"/>
          </p:nvPr>
        </p:nvSpPr>
        <p:spPr>
          <a:xfrm>
            <a:off x="1981200" y="1143000"/>
            <a:ext cx="5105400" cy="2362200"/>
          </a:xfrm>
          <a:effectLst>
            <a:outerShdw blurRad="63500" dist="38099" dir="2700000" algn="ctr" rotWithShape="0">
              <a:srgbClr val="FFFFFF">
                <a:alpha val="74998"/>
              </a:srgbClr>
            </a:outerShdw>
          </a:effectLst>
        </p:spPr>
        <p:txBody>
          <a:bodyPr lIns="92075" tIns="46038" rIns="92075" bIns="46038"/>
          <a:lstStyle/>
          <a:p>
            <a:pPr algn="ctr" eaLnBrk="1" hangingPunct="1">
              <a:buFont typeface="Wingdings" pitchFamily="-111" charset="2"/>
              <a:buNone/>
              <a:defRPr/>
            </a:pPr>
            <a:r>
              <a:rPr lang="ar-JO" sz="3200" b="1" u="sng" dirty="0">
                <a:solidFill>
                  <a:srgbClr val="000000"/>
                </a:solidFill>
                <a:latin typeface="Arial" panose="020B0604020202020204" pitchFamily="34" charset="0"/>
                <a:ea typeface="+mn-ea"/>
                <a:cs typeface="Arial" panose="020B0604020202020204" pitchFamily="34" charset="0"/>
              </a:rPr>
              <a:t>الكلمة المفتاحية</a:t>
            </a:r>
            <a:endParaRPr lang="en-US" sz="3200" b="1" u="sng" dirty="0">
              <a:solidFill>
                <a:srgbClr val="000000"/>
              </a:solidFill>
              <a:latin typeface="Arial" panose="020B0604020202020204" pitchFamily="34" charset="0"/>
              <a:ea typeface="+mn-ea"/>
              <a:cs typeface="Arial" panose="020B0604020202020204" pitchFamily="34" charset="0"/>
            </a:endParaRPr>
          </a:p>
        </p:txBody>
      </p:sp>
      <p:pic>
        <p:nvPicPr>
          <p:cNvPr id="110597" name="Picture 4"/>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52400" y="1725613"/>
            <a:ext cx="8763000" cy="429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47111" name="WordArt 7"/>
          <p:cNvSpPr>
            <a:spLocks noChangeArrowheads="1" noChangeShapeType="1" noTextEdit="1"/>
          </p:cNvSpPr>
          <p:nvPr/>
        </p:nvSpPr>
        <p:spPr bwMode="auto">
          <a:xfrm>
            <a:off x="2686050" y="1485900"/>
            <a:ext cx="3771900" cy="1485900"/>
          </a:xfrm>
          <a:prstGeom prst="rect">
            <a:avLst/>
          </a:prstGeom>
        </p:spPr>
        <p:txBody>
          <a:bodyPr wrap="none" fromWordArt="1">
            <a:prstTxWarp prst="textPlain">
              <a:avLst>
                <a:gd name="adj" fmla="val 50000"/>
              </a:avLst>
            </a:prstTxWarp>
          </a:bodyPr>
          <a:lstStyle/>
          <a:p>
            <a:pPr algn="ctr"/>
            <a:r>
              <a:rPr lang="ar-JO" sz="9600" b="1" kern="10" dirty="0">
                <a:ln w="19050" cap="sq">
                  <a:solidFill>
                    <a:srgbClr val="99CCFF"/>
                  </a:solidFill>
                  <a:round/>
                  <a:headEnd type="none" w="sm" len="sm"/>
                  <a:tailEnd type="none" w="sm" len="sm"/>
                </a:ln>
                <a:solidFill>
                  <a:srgbClr val="0066CC"/>
                </a:solidFill>
                <a:effectLst>
                  <a:outerShdw blurRad="63500" dist="38099" dir="2700000" algn="ctr" rotWithShape="0">
                    <a:srgbClr val="000000">
                      <a:alpha val="74997"/>
                    </a:srgbClr>
                  </a:outerShdw>
                </a:effectLst>
                <a:latin typeface="Impact"/>
                <a:ea typeface="Impact"/>
                <a:cs typeface="Impact"/>
              </a:rPr>
              <a:t>الهيكل</a:t>
            </a:r>
            <a:endParaRPr lang="en-US" sz="9600" b="1" kern="10" dirty="0">
              <a:ln w="19050" cap="sq">
                <a:solidFill>
                  <a:srgbClr val="99CCFF"/>
                </a:solidFill>
                <a:round/>
                <a:headEnd type="none" w="sm" len="sm"/>
                <a:tailEnd type="none" w="sm" len="sm"/>
              </a:ln>
              <a:solidFill>
                <a:srgbClr val="0066CC"/>
              </a:solidFill>
              <a:effectLst>
                <a:outerShdw blurRad="63500" dist="38099" dir="2700000" algn="ctr" rotWithShape="0">
                  <a:srgbClr val="000000">
                    <a:alpha val="74997"/>
                  </a:srgbClr>
                </a:outerShdw>
              </a:effectLst>
              <a:latin typeface="Impact"/>
              <a:ea typeface="Impact"/>
              <a:cs typeface="Impact"/>
            </a:endParaRPr>
          </a:p>
        </p:txBody>
      </p:sp>
      <p:sp>
        <p:nvSpPr>
          <p:cNvPr id="7" name="Rectangle 6"/>
          <p:cNvSpPr txBox="1">
            <a:spLocks noChangeArrowheads="1"/>
          </p:cNvSpPr>
          <p:nvPr/>
        </p:nvSpPr>
        <p:spPr bwMode="auto">
          <a:xfrm>
            <a:off x="250825" y="4221163"/>
            <a:ext cx="8713788" cy="2636837"/>
          </a:xfrm>
          <a:prstGeom prst="rect">
            <a:avLst/>
          </a:prstGeom>
          <a:solidFill>
            <a:srgbClr val="990000"/>
          </a:solidFill>
          <a:ln>
            <a:noFill/>
          </a:ln>
          <a:effectLst>
            <a:outerShdw blurRad="63500" dist="38099" dir="2700000" algn="ctr" rotWithShape="0">
              <a:srgbClr val="00000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marL="342900" indent="-342900" algn="l" rtl="0" eaLnBrk="0" fontAlgn="base" hangingPunct="0">
              <a:spcBef>
                <a:spcPct val="20000"/>
              </a:spcBef>
              <a:spcAft>
                <a:spcPct val="0"/>
              </a:spcAft>
              <a:buClr>
                <a:schemeClr val="accent1"/>
              </a:buClr>
              <a:buSzPct val="80000"/>
              <a:buFont typeface="Wingdings" charset="0"/>
              <a:buChar char="Ü"/>
              <a:defRPr sz="28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4"/>
              </a:buBlip>
              <a:defRPr sz="24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18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4"/>
              </a:buBlip>
              <a:defRPr sz="18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9pPr>
          </a:lstStyle>
          <a:p>
            <a:pPr marL="0" indent="0" algn="ctr" eaLnBrk="1" hangingPunct="1">
              <a:lnSpc>
                <a:spcPct val="90000"/>
              </a:lnSpc>
              <a:buFont typeface="Wingdings" pitchFamily="-111" charset="2"/>
              <a:buNone/>
              <a:defRPr/>
            </a:pPr>
            <a:r>
              <a:rPr lang="ar-JO" altLang="zh-CN" sz="3200" b="1" u="sng" dirty="0">
                <a:solidFill>
                  <a:srgbClr val="FFFFFF"/>
                </a:solidFill>
                <a:latin typeface="Arial" panose="020B0604020202020204" pitchFamily="34" charset="0"/>
                <a:ea typeface="Times New Roman" pitchFamily="-111" charset="0"/>
                <a:cs typeface="Arial" panose="020B0604020202020204" pitchFamily="34" charset="0"/>
              </a:rPr>
              <a:t>الآية المفتاحية</a:t>
            </a:r>
            <a:endParaRPr lang="en-US" altLang="zh-CN" sz="3200" b="1" dirty="0">
              <a:solidFill>
                <a:srgbClr val="FFFFFF"/>
              </a:solidFill>
              <a:latin typeface="Arial" panose="020B0604020202020204" pitchFamily="34" charset="0"/>
              <a:ea typeface="Times New Roman" pitchFamily="-111" charset="0"/>
              <a:cs typeface="Arial" panose="020B0604020202020204" pitchFamily="34" charset="0"/>
            </a:endParaRPr>
          </a:p>
          <a:p>
            <a:pPr algn="ctr" defTabSz="4572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والآن كلحيظة كانت رأفة من لدن الرب إلهنا ليبقي لنا نجاة ويعطينا وتداً في مكان قدسه لينير إلهنا أعيننا ويعطينا حياة قليلة في عبوديتنا (9: 8)</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7109">
                                            <p:txEl>
                                              <p:pRg st="0" end="0"/>
                                            </p:txEl>
                                          </p:spTgt>
                                        </p:tgtEl>
                                        <p:attrNameLst>
                                          <p:attrName>style.visibility</p:attrName>
                                        </p:attrNameLst>
                                      </p:cBhvr>
                                      <p:to>
                                        <p:strVal val="visible"/>
                                      </p:to>
                                    </p:set>
                                    <p:anim calcmode="lin" valueType="num">
                                      <p:cBhvr additive="base">
                                        <p:cTn id="7" dur="500" fill="hold"/>
                                        <p:tgtEl>
                                          <p:spTgt spid="4710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10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47111"/>
                                        </p:tgtEl>
                                        <p:attrNameLst>
                                          <p:attrName>style.visibility</p:attrName>
                                        </p:attrNameLst>
                                      </p:cBhvr>
                                      <p:to>
                                        <p:strVal val="visible"/>
                                      </p:to>
                                    </p:set>
                                    <p:anim calcmode="lin" valueType="num">
                                      <p:cBhvr>
                                        <p:cTn id="13" dur="1000" fill="hold"/>
                                        <p:tgtEl>
                                          <p:spTgt spid="47111"/>
                                        </p:tgtEl>
                                        <p:attrNameLst>
                                          <p:attrName>ppt_w</p:attrName>
                                        </p:attrNameLst>
                                      </p:cBhvr>
                                      <p:tavLst>
                                        <p:tav tm="0">
                                          <p:val>
                                            <p:fltVal val="0"/>
                                          </p:val>
                                        </p:tav>
                                        <p:tav tm="100000">
                                          <p:val>
                                            <p:strVal val="#ppt_w"/>
                                          </p:val>
                                        </p:tav>
                                      </p:tavLst>
                                    </p:anim>
                                    <p:anim calcmode="lin" valueType="num">
                                      <p:cBhvr>
                                        <p:cTn id="14" dur="1000" fill="hold"/>
                                        <p:tgtEl>
                                          <p:spTgt spid="47111"/>
                                        </p:tgtEl>
                                        <p:attrNameLst>
                                          <p:attrName>ppt_h</p:attrName>
                                        </p:attrNameLst>
                                      </p:cBhvr>
                                      <p:tavLst>
                                        <p:tav tm="0">
                                          <p:val>
                                            <p:fltVal val="0"/>
                                          </p:val>
                                        </p:tav>
                                        <p:tav tm="100000">
                                          <p:val>
                                            <p:strVal val="#ppt_h"/>
                                          </p:val>
                                        </p:tav>
                                      </p:tavLst>
                                    </p:anim>
                                    <p:anim calcmode="lin" valueType="num">
                                      <p:cBhvr>
                                        <p:cTn id="15" dur="1000" fill="hold"/>
                                        <p:tgtEl>
                                          <p:spTgt spid="4711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71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build="p" autoUpdateAnimBg="0"/>
      <p:bldP spid="47111" grpId="0" animBg="1"/>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381000"/>
            <a:ext cx="9144000" cy="1247775"/>
          </a:xfrm>
        </p:spPr>
        <p:txBody>
          <a:bodyPr/>
          <a:lstStyle/>
          <a:p>
            <a:pPr algn="ctr" eaLnBrk="1" hangingPunct="1">
              <a:defRPr/>
            </a:pPr>
            <a:r>
              <a:rPr lang="ar-JO" sz="5400" b="1" dirty="0">
                <a:solidFill>
                  <a:srgbClr val="FFFFFF"/>
                </a:solidFill>
                <a:latin typeface="Arial" panose="020B0604020202020204" pitchFamily="34" charset="0"/>
                <a:ea typeface="+mj-ea"/>
                <a:cs typeface="Arial" panose="020B0604020202020204" pitchFamily="34" charset="0"/>
              </a:rPr>
              <a:t>العنوان</a:t>
            </a:r>
            <a:endParaRPr lang="en-US" sz="4800" b="1" dirty="0">
              <a:solidFill>
                <a:srgbClr val="FFFFFF"/>
              </a:solidFill>
              <a:latin typeface="Arial" panose="020B0604020202020204" pitchFamily="34" charset="0"/>
              <a:ea typeface="+mj-ea"/>
              <a:cs typeface="Arial" panose="020B0604020202020204" pitchFamily="34" charset="0"/>
            </a:endParaRPr>
          </a:p>
        </p:txBody>
      </p:sp>
      <p:sp>
        <p:nvSpPr>
          <p:cNvPr id="112643" name="Text Box 4"/>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290</a:t>
            </a:r>
            <a:endParaRPr lang="en-US" b="1" dirty="0">
              <a:solidFill>
                <a:srgbClr val="FFFFFF"/>
              </a:solidFill>
              <a:latin typeface="Arial" panose="020B0604020202020204" pitchFamily="34" charset="0"/>
              <a:cs typeface="Arial" panose="020B0604020202020204" pitchFamily="34" charset="0"/>
            </a:endParaRPr>
          </a:p>
        </p:txBody>
      </p:sp>
      <p:sp>
        <p:nvSpPr>
          <p:cNvPr id="22533" name="Rectangle 5"/>
          <p:cNvSpPr>
            <a:spLocks noChangeArrowheads="1"/>
          </p:cNvSpPr>
          <p:nvPr/>
        </p:nvSpPr>
        <p:spPr bwMode="auto">
          <a:xfrm>
            <a:off x="381000" y="1844675"/>
            <a:ext cx="8763000" cy="4479925"/>
          </a:xfrm>
          <a:prstGeom prst="rect">
            <a:avLst/>
          </a:prstGeom>
          <a:noFill/>
          <a:ln w="9525">
            <a:noFill/>
            <a:miter lim="800000"/>
            <a:headEnd/>
            <a:tailEnd/>
          </a:ln>
        </p:spPr>
        <p:txBody>
          <a:bodyPr/>
          <a:lstStyle/>
          <a:p>
            <a:pPr marL="342900" indent="-342900" algn="r" rtl="1">
              <a:spcBef>
                <a:spcPct val="20000"/>
              </a:spcBef>
              <a:buClr>
                <a:srgbClr val="FFFFFF"/>
              </a:buClr>
              <a:buSzPct val="80000"/>
              <a:buFont typeface="Arial" charset="0"/>
              <a:buChar char="•"/>
              <a:defRPr/>
            </a:pPr>
            <a:r>
              <a:rPr lang="ar-JO"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rPr>
              <a:t>كان عزرا ونحميا في الأصل سفراً واحداً بحسب يوسيفوس، جيروم والتلمود .</a:t>
            </a:r>
            <a:r>
              <a:rPr lang="en-US"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rPr>
              <a:t> </a:t>
            </a:r>
          </a:p>
          <a:p>
            <a:pPr marL="342900" indent="-342900" algn="r" rtl="1">
              <a:spcBef>
                <a:spcPct val="20000"/>
              </a:spcBef>
              <a:buClr>
                <a:srgbClr val="FFFFFF"/>
              </a:buClr>
              <a:buSzPct val="80000"/>
              <a:buFont typeface="Arial" charset="0"/>
              <a:buChar char="•"/>
              <a:defRPr/>
            </a:pPr>
            <a:r>
              <a:rPr lang="ar-JO"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rPr>
              <a:t>يحتوي الكتاب المقدس العبري على السفرين معاً تحت عنوان عزرا نحميا .</a:t>
            </a:r>
            <a:endParaRPr lang="en-US"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endParaRPr>
          </a:p>
          <a:p>
            <a:pPr marL="342900" indent="-342900" algn="r" rtl="1">
              <a:spcBef>
                <a:spcPct val="20000"/>
              </a:spcBef>
              <a:buClr>
                <a:srgbClr val="FFFFFF"/>
              </a:buClr>
              <a:buSzPct val="80000"/>
              <a:buFont typeface="Arial" charset="0"/>
              <a:buChar char="•"/>
              <a:defRPr/>
            </a:pPr>
            <a:r>
              <a:rPr lang="ar-JO"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rPr>
              <a:t>على كل حال فإن تكرار عزرا 2 في نحميا 7 قد يشير أن العملين كانا منفصلين في الأصل .</a:t>
            </a:r>
            <a:endParaRPr lang="en-US"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endParaRPr>
          </a:p>
          <a:p>
            <a:pPr marL="342900" indent="-342900" algn="r" rtl="1">
              <a:spcBef>
                <a:spcPct val="20000"/>
              </a:spcBef>
              <a:buClr>
                <a:srgbClr val="FFFFFF"/>
              </a:buClr>
              <a:buSzPct val="80000"/>
              <a:buFont typeface="Arial" charset="0"/>
              <a:buChar char="•"/>
              <a:defRPr/>
            </a:pPr>
            <a:r>
              <a:rPr lang="ar-JO" sz="2800" b="1" dirty="0">
                <a:latin typeface="Arial" panose="020B0604020202020204" pitchFamily="34" charset="0"/>
                <a:cs typeface="Arial" panose="020B0604020202020204" pitchFamily="34" charset="0"/>
              </a:rPr>
              <a:t>عزرا تعني عون، نجدة، مساعدة ونحميا تعني تعزية الرب .</a:t>
            </a:r>
            <a:endParaRPr lang="en-US"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3">
                                            <p:txEl>
                                              <p:pRg st="0" end="0"/>
                                            </p:txEl>
                                          </p:spTgt>
                                        </p:tgtEl>
                                        <p:attrNameLst>
                                          <p:attrName>style.visibility</p:attrName>
                                        </p:attrNameLst>
                                      </p:cBhvr>
                                      <p:to>
                                        <p:strVal val="visible"/>
                                      </p:to>
                                    </p:set>
                                    <p:anim calcmode="lin" valueType="num">
                                      <p:cBhvr additive="base">
                                        <p:cTn id="7" dur="500" fill="hold"/>
                                        <p:tgtEl>
                                          <p:spTgt spid="2253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3">
                                            <p:txEl>
                                              <p:pRg st="1" end="1"/>
                                            </p:txEl>
                                          </p:spTgt>
                                        </p:tgtEl>
                                        <p:attrNameLst>
                                          <p:attrName>style.visibility</p:attrName>
                                        </p:attrNameLst>
                                      </p:cBhvr>
                                      <p:to>
                                        <p:strVal val="visible"/>
                                      </p:to>
                                    </p:set>
                                    <p:anim calcmode="lin" valueType="num">
                                      <p:cBhvr additive="base">
                                        <p:cTn id="13" dur="500" fill="hold"/>
                                        <p:tgtEl>
                                          <p:spTgt spid="2253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3">
                                            <p:txEl>
                                              <p:pRg st="2" end="2"/>
                                            </p:txEl>
                                          </p:spTgt>
                                        </p:tgtEl>
                                        <p:attrNameLst>
                                          <p:attrName>style.visibility</p:attrName>
                                        </p:attrNameLst>
                                      </p:cBhvr>
                                      <p:to>
                                        <p:strVal val="visible"/>
                                      </p:to>
                                    </p:set>
                                    <p:anim calcmode="lin" valueType="num">
                                      <p:cBhvr additive="base">
                                        <p:cTn id="19" dur="500" fill="hold"/>
                                        <p:tgtEl>
                                          <p:spTgt spid="2253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773363" y="0"/>
            <a:ext cx="3627437" cy="685800"/>
          </a:xfrm>
          <a:solidFill>
            <a:srgbClr val="2A0200"/>
          </a:solidFill>
        </p:spPr>
        <p:txBody>
          <a:bodyPr/>
          <a:lstStyle/>
          <a:p>
            <a:pPr algn="ctr" eaLnBrk="1" hangingPunct="1">
              <a:defRPr/>
            </a:pPr>
            <a:r>
              <a:rPr lang="ar-JO" sz="4000" b="1" dirty="0">
                <a:solidFill>
                  <a:srgbClr val="FFFFFF"/>
                </a:solidFill>
                <a:latin typeface="Arial" panose="020B0604020202020204" pitchFamily="34" charset="0"/>
                <a:ea typeface="+mj-ea"/>
                <a:cs typeface="Arial" panose="020B0604020202020204" pitchFamily="34" charset="0"/>
              </a:rPr>
              <a:t>التأليف</a:t>
            </a:r>
            <a:endParaRPr lang="en-US" sz="4000" b="1" dirty="0">
              <a:solidFill>
                <a:srgbClr val="FFFFFF"/>
              </a:solidFill>
              <a:latin typeface="Arial" panose="020B0604020202020204" pitchFamily="34" charset="0"/>
              <a:ea typeface="+mj-ea"/>
              <a:cs typeface="Arial" panose="020B0604020202020204" pitchFamily="34" charset="0"/>
            </a:endParaRPr>
          </a:p>
        </p:txBody>
      </p:sp>
      <p:sp>
        <p:nvSpPr>
          <p:cNvPr id="88067" name="Text Box 4"/>
          <p:cNvSpPr txBox="1">
            <a:spLocks noChangeArrowheads="1"/>
          </p:cNvSpPr>
          <p:nvPr/>
        </p:nvSpPr>
        <p:spPr bwMode="auto">
          <a:xfrm>
            <a:off x="8412163" y="0"/>
            <a:ext cx="731837" cy="457200"/>
          </a:xfrm>
          <a:prstGeom prst="rect">
            <a:avLst/>
          </a:prstGeom>
          <a:solidFill>
            <a:srgbClr val="000000"/>
          </a:solidFill>
          <a:ln>
            <a:noFill/>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ar-JO" b="1" dirty="0">
                <a:solidFill>
                  <a:srgbClr val="FFFFFF"/>
                </a:solidFill>
                <a:effectLst>
                  <a:outerShdw blurRad="53975" dist="76200" dir="2700000" sx="101000" sy="101000" algn="tl" rotWithShape="0">
                    <a:srgbClr val="000000"/>
                  </a:outerShdw>
                </a:effectLst>
                <a:latin typeface="Arial" panose="020B0604020202020204" pitchFamily="34" charset="0"/>
                <a:cs typeface="Arial" panose="020B0604020202020204" pitchFamily="34" charset="0"/>
              </a:rPr>
              <a:t>290</a:t>
            </a:r>
            <a:endParaRPr lang="en-US" b="1" dirty="0">
              <a:solidFill>
                <a:srgbClr val="FFFFFF"/>
              </a:solidFill>
              <a:effectLst>
                <a:outerShdw blurRad="53975" dist="76200" dir="2700000" sx="101000" sy="101000" algn="tl" rotWithShape="0">
                  <a:srgbClr val="000000"/>
                </a:outerShdw>
              </a:effectLst>
              <a:latin typeface="Arial" panose="020B0604020202020204" pitchFamily="34" charset="0"/>
              <a:cs typeface="Arial" panose="020B0604020202020204" pitchFamily="34" charset="0"/>
            </a:endParaRPr>
          </a:p>
        </p:txBody>
      </p:sp>
      <p:sp>
        <p:nvSpPr>
          <p:cNvPr id="20487" name="Rectangle 7"/>
          <p:cNvSpPr>
            <a:spLocks noChangeArrowheads="1"/>
          </p:cNvSpPr>
          <p:nvPr/>
        </p:nvSpPr>
        <p:spPr bwMode="auto">
          <a:xfrm>
            <a:off x="4459288" y="836613"/>
            <a:ext cx="4648200" cy="5867400"/>
          </a:xfrm>
          <a:prstGeom prst="rect">
            <a:avLst/>
          </a:prstGeom>
          <a:solidFill>
            <a:schemeClr val="bg1">
              <a:lumMod val="50000"/>
            </a:schemeClr>
          </a:solidFill>
          <a:ln>
            <a:noFill/>
          </a:ln>
        </p:spPr>
        <p:txBody>
          <a:bodyPr/>
          <a:lstStyle/>
          <a:p>
            <a:pPr marL="342900" indent="-342900" algn="ctr" rtl="1">
              <a:lnSpc>
                <a:spcPct val="90000"/>
              </a:lnSpc>
              <a:spcBef>
                <a:spcPct val="20000"/>
              </a:spcBef>
              <a:buClr>
                <a:schemeClr val="accent1"/>
              </a:buClr>
              <a:buSzPct val="80000"/>
              <a:buFont typeface="Wingdings" charset="0"/>
              <a:buNone/>
              <a:defRPr/>
            </a:pPr>
            <a:r>
              <a:rPr lang="ar-JO" altLang="zh-CN" sz="2800" b="1" u="sng" dirty="0">
                <a:solidFill>
                  <a:srgbClr val="FFFFFF"/>
                </a:solidFill>
                <a:latin typeface="Arial" panose="020B0604020202020204" pitchFamily="34" charset="0"/>
                <a:cs typeface="Arial" panose="020B0604020202020204" pitchFamily="34" charset="0"/>
              </a:rPr>
              <a:t>الدليل الداخلي</a:t>
            </a:r>
            <a:endParaRPr lang="en-US" altLang="zh-CN" sz="2800" b="1" dirty="0">
              <a:solidFill>
                <a:srgbClr val="FFFFFF"/>
              </a:solidFill>
              <a:latin typeface="Arial" panose="020B0604020202020204" pitchFamily="34" charset="0"/>
              <a:cs typeface="Arial" panose="020B0604020202020204" pitchFamily="34" charset="0"/>
            </a:endParaRPr>
          </a:p>
          <a:p>
            <a:pPr marL="342900" indent="-342900" algn="r" rtl="1">
              <a:lnSpc>
                <a:spcPct val="90000"/>
              </a:lnSpc>
              <a:spcBef>
                <a:spcPct val="20000"/>
              </a:spcBef>
              <a:buClr>
                <a:schemeClr val="accent1"/>
              </a:buClr>
              <a:buSzPct val="80000"/>
              <a:buFont typeface="Wingdings" charset="0"/>
              <a:buChar char="Ü"/>
              <a:defRPr/>
            </a:pPr>
            <a:r>
              <a:rPr lang="ar-JO" sz="2800" b="1" dirty="0">
                <a:latin typeface="Arial" panose="020B0604020202020204" pitchFamily="34" charset="0"/>
                <a:cs typeface="Arial" panose="020B0604020202020204" pitchFamily="34" charset="0"/>
              </a:rPr>
              <a:t>في 7: 27-9: 15 يشير المؤلف إلى نفسه بضمير المتكلم. هذا مهم لأن عزرا لم يولد حتى خلال أحداث الفصول 1-6 (538-516 ق.م) حيث تم تقديمه لأول مرة في 7: 1 (458 ق.م).</a:t>
            </a:r>
            <a:r>
              <a:rPr lang="en-US" altLang="zh-CN" sz="2800" b="1" dirty="0">
                <a:solidFill>
                  <a:srgbClr val="FFFFFF"/>
                </a:solidFill>
                <a:latin typeface="Arial" panose="020B0604020202020204" pitchFamily="34" charset="0"/>
                <a:cs typeface="Arial" panose="020B0604020202020204" pitchFamily="34" charset="0"/>
              </a:rPr>
              <a:t>  </a:t>
            </a:r>
          </a:p>
          <a:p>
            <a:pPr marL="342900" indent="-342900" algn="r" rtl="1">
              <a:lnSpc>
                <a:spcPct val="90000"/>
              </a:lnSpc>
              <a:spcBef>
                <a:spcPct val="20000"/>
              </a:spcBef>
              <a:buClr>
                <a:schemeClr val="accent1"/>
              </a:buClr>
              <a:buSzPct val="80000"/>
              <a:buFont typeface="Wingdings" charset="0"/>
              <a:buChar char="Ü"/>
              <a:defRPr/>
            </a:pPr>
            <a:r>
              <a:rPr lang="ar-JO" sz="2800" b="1" dirty="0">
                <a:latin typeface="Arial" panose="020B0604020202020204" pitchFamily="34" charset="0"/>
                <a:cs typeface="Arial" panose="020B0604020202020204" pitchFamily="34" charset="0"/>
              </a:rPr>
              <a:t>كما هوالحال في أخبار الأيام ، فإن الكتاب له تركيز كهنوتي قوي ، وكان عزرا ينحدر مباشرة من هارون عبر إليعازر وفينحاس وصادوق (٧: ١-٥).</a:t>
            </a:r>
            <a:endParaRPr lang="en-US" altLang="zh-CN" sz="2800" b="1" dirty="0">
              <a:solidFill>
                <a:srgbClr val="FFFFFF"/>
              </a:solidFill>
              <a:latin typeface="Arial" panose="020B0604020202020204" pitchFamily="34" charset="0"/>
              <a:cs typeface="Arial" panose="020B0604020202020204" pitchFamily="34" charset="0"/>
            </a:endParaRPr>
          </a:p>
          <a:p>
            <a:pPr marL="342900" indent="-342900" algn="r" rtl="1">
              <a:lnSpc>
                <a:spcPct val="90000"/>
              </a:lnSpc>
              <a:spcBef>
                <a:spcPct val="20000"/>
              </a:spcBef>
              <a:buClr>
                <a:schemeClr val="accent1"/>
              </a:buClr>
              <a:buSzPct val="80000"/>
              <a:buFont typeface="Wingdings" charset="0"/>
              <a:buChar char="Ü"/>
              <a:defRPr/>
            </a:pPr>
            <a:endParaRPr lang="en-US" sz="2800" b="1" dirty="0">
              <a:solidFill>
                <a:srgbClr val="FFFFFF"/>
              </a:solidFill>
              <a:latin typeface="Arial" panose="020B0604020202020204" pitchFamily="34" charset="0"/>
              <a:ea typeface="Times New Roman" charset="0"/>
              <a:cs typeface="Arial" panose="020B0604020202020204" pitchFamily="34" charset="0"/>
            </a:endParaRPr>
          </a:p>
        </p:txBody>
      </p:sp>
      <p:pic>
        <p:nvPicPr>
          <p:cNvPr id="114693" name="Picture 5" descr="ezra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446338"/>
            <a:ext cx="3336925" cy="441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6" name="Rectangle 6"/>
          <p:cNvSpPr>
            <a:spLocks noChangeArrowheads="1"/>
          </p:cNvSpPr>
          <p:nvPr/>
        </p:nvSpPr>
        <p:spPr bwMode="auto">
          <a:xfrm>
            <a:off x="-36513" y="836613"/>
            <a:ext cx="4419601" cy="1728291"/>
          </a:xfrm>
          <a:prstGeom prst="rect">
            <a:avLst/>
          </a:prstGeom>
          <a:solidFill>
            <a:schemeClr val="bg1">
              <a:lumMod val="50000"/>
            </a:schemeClr>
          </a:solidFill>
          <a:ln>
            <a:noFill/>
          </a:ln>
        </p:spPr>
        <p:txBody>
          <a:bodyPr/>
          <a:lstStyle/>
          <a:p>
            <a:pPr algn="ctr">
              <a:spcBef>
                <a:spcPct val="20000"/>
              </a:spcBef>
              <a:buClr>
                <a:schemeClr val="accent1"/>
              </a:buClr>
              <a:buSzPct val="80000"/>
              <a:buFont typeface="Wingdings" charset="0"/>
              <a:buNone/>
              <a:defRPr/>
            </a:pPr>
            <a:r>
              <a:rPr lang="ar-JO" altLang="zh-CN" sz="2800" b="1" u="sng" dirty="0">
                <a:solidFill>
                  <a:srgbClr val="FFFFFF"/>
                </a:solidFill>
                <a:latin typeface="Arial" panose="020B0604020202020204" pitchFamily="34" charset="0"/>
                <a:cs typeface="Arial" panose="020B0604020202020204" pitchFamily="34" charset="0"/>
              </a:rPr>
              <a:t>الدليل الخارجي</a:t>
            </a:r>
            <a:endParaRPr lang="en-US" altLang="zh-CN" sz="2800" b="1" u="sng" dirty="0">
              <a:solidFill>
                <a:srgbClr val="FFFFFF"/>
              </a:solidFill>
              <a:latin typeface="Arial" panose="020B0604020202020204" pitchFamily="34" charset="0"/>
              <a:cs typeface="Arial" panose="020B0604020202020204" pitchFamily="34" charset="0"/>
            </a:endParaRPr>
          </a:p>
          <a:p>
            <a:pPr algn="ctr">
              <a:spcBef>
                <a:spcPct val="20000"/>
              </a:spcBef>
              <a:buClr>
                <a:schemeClr val="accent1"/>
              </a:buClr>
              <a:buSzPct val="80000"/>
              <a:buFont typeface="Wingdings" charset="0"/>
              <a:buNone/>
              <a:defRPr/>
            </a:pPr>
            <a:r>
              <a:rPr lang="ar-JO" sz="2800" b="1" dirty="0">
                <a:latin typeface="Arial" panose="020B0604020202020204" pitchFamily="34" charset="0"/>
                <a:cs typeface="Arial" panose="020B0604020202020204" pitchFamily="34" charset="0"/>
              </a:rPr>
              <a:t>لطالما اعتبر التقليد التلمودي اليهودي أن عزرا هومن قام بتأليف هذا السفر</a:t>
            </a:r>
            <a:endParaRPr lang="en-US" altLang="zh-CN" sz="28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6"/>
                                        </p:tgtEl>
                                        <p:attrNameLst>
                                          <p:attrName>style.visibility</p:attrName>
                                        </p:attrNameLst>
                                      </p:cBhvr>
                                      <p:to>
                                        <p:strVal val="visible"/>
                                      </p:to>
                                    </p:set>
                                    <p:anim calcmode="lin" valueType="num">
                                      <p:cBhvr additive="base">
                                        <p:cTn id="7" dur="500" fill="hold"/>
                                        <p:tgtEl>
                                          <p:spTgt spid="20486"/>
                                        </p:tgtEl>
                                        <p:attrNameLst>
                                          <p:attrName>ppt_x</p:attrName>
                                        </p:attrNameLst>
                                      </p:cBhvr>
                                      <p:tavLst>
                                        <p:tav tm="0">
                                          <p:val>
                                            <p:strVal val="0-#ppt_w/2"/>
                                          </p:val>
                                        </p:tav>
                                        <p:tav tm="100000">
                                          <p:val>
                                            <p:strVal val="#ppt_x"/>
                                          </p:val>
                                        </p:tav>
                                      </p:tavLst>
                                    </p:anim>
                                    <p:anim calcmode="lin" valueType="num">
                                      <p:cBhvr additive="base">
                                        <p:cTn id="8" dur="500" fill="hold"/>
                                        <p:tgtEl>
                                          <p:spTgt spid="2048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487"/>
                                        </p:tgtEl>
                                        <p:attrNameLst>
                                          <p:attrName>style.visibility</p:attrName>
                                        </p:attrNameLst>
                                      </p:cBhvr>
                                      <p:to>
                                        <p:strVal val="visible"/>
                                      </p:to>
                                    </p:set>
                                    <p:anim calcmode="lin" valueType="num">
                                      <p:cBhvr additive="base">
                                        <p:cTn id="13" dur="500" fill="hold"/>
                                        <p:tgtEl>
                                          <p:spTgt spid="20487"/>
                                        </p:tgtEl>
                                        <p:attrNameLst>
                                          <p:attrName>ppt_x</p:attrName>
                                        </p:attrNameLst>
                                      </p:cBhvr>
                                      <p:tavLst>
                                        <p:tav tm="0">
                                          <p:val>
                                            <p:strVal val="1+#ppt_w/2"/>
                                          </p:val>
                                        </p:tav>
                                        <p:tav tm="100000">
                                          <p:val>
                                            <p:strVal val="#ppt_x"/>
                                          </p:val>
                                        </p:tav>
                                      </p:tavLst>
                                    </p:anim>
                                    <p:anim calcmode="lin" valueType="num">
                                      <p:cBhvr additive="base">
                                        <p:cTn id="14" dur="500" fill="hold"/>
                                        <p:tgtEl>
                                          <p:spTgt spid="204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animBg="1" autoUpdateAnimBg="0"/>
      <p:bldP spid="20486" grpId="0" animBg="1"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116738" name="Rectangle 6"/>
          <p:cNvSpPr>
            <a:spLocks noChangeArrowheads="1"/>
          </p:cNvSpPr>
          <p:nvPr/>
        </p:nvSpPr>
        <p:spPr bwMode="auto">
          <a:xfrm>
            <a:off x="34925" y="1066800"/>
            <a:ext cx="9096375" cy="5486400"/>
          </a:xfrm>
          <a:prstGeom prst="rect">
            <a:avLst/>
          </a:prstGeom>
          <a:solidFill>
            <a:srgbClr val="000000"/>
          </a:solidFill>
          <a:ln w="12700" cap="sq">
            <a:solidFill>
              <a:schemeClr val="tx1"/>
            </a:solidFill>
            <a:miter lim="800000"/>
            <a:headEnd type="none" w="sm" len="sm"/>
            <a:tailEnd type="none" w="sm" len="sm"/>
          </a:ln>
        </p:spPr>
        <p:txBody>
          <a:bodyPr wrap="none" anchor="ctr"/>
          <a:lstStyle/>
          <a:p>
            <a:endParaRPr lang="en-US"/>
          </a:p>
        </p:txBody>
      </p:sp>
      <p:sp>
        <p:nvSpPr>
          <p:cNvPr id="23556" name="Rectangle 4"/>
          <p:cNvSpPr>
            <a:spLocks noGrp="1" noChangeArrowheads="1"/>
          </p:cNvSpPr>
          <p:nvPr>
            <p:ph type="body" sz="half" idx="2"/>
          </p:nvPr>
        </p:nvSpPr>
        <p:spPr>
          <a:xfrm>
            <a:off x="-36513" y="1052513"/>
            <a:ext cx="9072563" cy="5562600"/>
          </a:xfrm>
          <a:noFill/>
        </p:spPr>
        <p:txBody>
          <a:bodyPr/>
          <a:lstStyle/>
          <a:p>
            <a:pPr algn="ctr" eaLnBrk="1" hangingPunct="1">
              <a:buFont typeface="Wingdings" charset="0"/>
              <a:buNone/>
            </a:pPr>
            <a:r>
              <a:rPr lang="ar-JO" altLang="zh-CN" sz="3200" b="1" u="sng" dirty="0">
                <a:solidFill>
                  <a:srgbClr val="FFFFFF"/>
                </a:solidFill>
                <a:latin typeface="Arial" panose="020B0604020202020204" pitchFamily="34" charset="0"/>
                <a:ea typeface="ＭＳ Ｐゴシック" charset="0"/>
                <a:cs typeface="Arial" panose="020B0604020202020204" pitchFamily="34" charset="0"/>
              </a:rPr>
              <a:t>التاريخ</a:t>
            </a:r>
            <a:endParaRPr lang="en-US" altLang="zh-CN" sz="3200" b="1" dirty="0">
              <a:solidFill>
                <a:srgbClr val="FFFFFF"/>
              </a:solidFill>
              <a:latin typeface="Arial" panose="020B0604020202020204" pitchFamily="34" charset="0"/>
              <a:ea typeface="ＭＳ Ｐゴシック" charset="0"/>
              <a:cs typeface="Arial" panose="020B0604020202020204" pitchFamily="34" charset="0"/>
            </a:endParaRPr>
          </a:p>
          <a:p>
            <a:pPr algn="ctr" eaLnBrk="1" hangingPunct="1">
              <a:buNone/>
            </a:pPr>
            <a:r>
              <a:rPr lang="ar-JO" sz="3200" b="1" dirty="0">
                <a:latin typeface="Arial" panose="020B0604020202020204" pitchFamily="34" charset="0"/>
                <a:cs typeface="Arial" panose="020B0604020202020204" pitchFamily="34" charset="0"/>
              </a:rPr>
              <a:t>وقعت أحداث عزرا 7-10 التي شارك فيها عزرا في 458-457 ق.م . أيضاً كان عزرا معاصراً لنحميا (نح 8: 1-9 ؛ 12 :36) ، الذي وصل إلى أورشليم عام 444 ق.م . قد يكون التاريخ المحتمل للتكوين بين هذين التاريخين ، ووضع الكتابة في حوالي 450 ق.م . ومع ذلك فإن سفر عزرا نفسه يغطي فترتين زمنيتين مختلفتين تفصل بينهما 58 عامًا. يروي عزرا 1-6 قصة زربابل (538-516 ق.م) بينما عزرا 7-10 هوفي الغالب سرد السيرة الذاتية لعزرا الذي بدأ بعد ستة عقود (458-457 ق.م).</a:t>
            </a:r>
            <a:endParaRPr lang="en-US" altLang="zh-CN" sz="32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3554" name="Rectangle 2"/>
          <p:cNvSpPr>
            <a:spLocks noGrp="1" noChangeArrowheads="1"/>
          </p:cNvSpPr>
          <p:nvPr>
            <p:ph type="title"/>
          </p:nvPr>
        </p:nvSpPr>
        <p:spPr>
          <a:xfrm>
            <a:off x="2133600" y="0"/>
            <a:ext cx="4846638" cy="685800"/>
          </a:xfrm>
          <a:solidFill>
            <a:srgbClr val="2A0200"/>
          </a:solidFill>
        </p:spPr>
        <p:txBody>
          <a:bodyPr/>
          <a:lstStyle/>
          <a:p>
            <a:pPr algn="ctr" eaLnBrk="1" hangingPunct="1">
              <a:defRPr/>
            </a:pPr>
            <a:r>
              <a:rPr lang="ar-JO" b="1" dirty="0">
                <a:solidFill>
                  <a:srgbClr val="FFFFFF"/>
                </a:solidFill>
                <a:latin typeface="Arial" panose="020B0604020202020204" pitchFamily="34" charset="0"/>
                <a:ea typeface="+mj-ea"/>
                <a:cs typeface="Arial" panose="020B0604020202020204" pitchFamily="34" charset="0"/>
              </a:rPr>
              <a:t>الظروف</a:t>
            </a:r>
            <a:endParaRPr lang="en-US" b="1" dirty="0">
              <a:solidFill>
                <a:srgbClr val="FFFFFF"/>
              </a:solidFill>
              <a:latin typeface="Arial" panose="020B0604020202020204" pitchFamily="34" charset="0"/>
              <a:ea typeface="+mj-ea"/>
              <a:cs typeface="Arial" panose="020B0604020202020204" pitchFamily="34" charset="0"/>
            </a:endParaRPr>
          </a:p>
        </p:txBody>
      </p:sp>
      <p:sp>
        <p:nvSpPr>
          <p:cNvPr id="116741"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290</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 calcmode="lin" valueType="num">
                                      <p:cBhvr additive="base">
                                        <p:cTn id="7" dur="500" fill="hold"/>
                                        <p:tgtEl>
                                          <p:spTgt spid="2355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bg>
      <p:bgPr>
        <a:solidFill>
          <a:schemeClr val="folHlink"/>
        </a:solidFill>
        <a:effectLst/>
      </p:bgPr>
    </p:bg>
    <p:spTree>
      <p:nvGrpSpPr>
        <p:cNvPr id="1" name=""/>
        <p:cNvGrpSpPr/>
        <p:nvPr/>
      </p:nvGrpSpPr>
      <p:grpSpPr>
        <a:xfrm>
          <a:off x="0" y="0"/>
          <a:ext cx="0" cy="0"/>
          <a:chOff x="0" y="0"/>
          <a:chExt cx="0" cy="0"/>
        </a:xfrm>
      </p:grpSpPr>
      <p:sp>
        <p:nvSpPr>
          <p:cNvPr id="187398" name="Rectangle 6"/>
          <p:cNvSpPr>
            <a:spLocks noGrp="1" noChangeArrowheads="1"/>
          </p:cNvSpPr>
          <p:nvPr>
            <p:ph type="title"/>
          </p:nvPr>
        </p:nvSpPr>
        <p:spPr>
          <a:xfrm>
            <a:off x="2133600" y="0"/>
            <a:ext cx="4846638" cy="685800"/>
          </a:xfrm>
          <a:solidFill>
            <a:srgbClr val="2A0200"/>
          </a:solidFill>
        </p:spPr>
        <p:txBody>
          <a:bodyPr/>
          <a:lstStyle/>
          <a:p>
            <a:pPr algn="ctr" eaLnBrk="1" hangingPunct="1">
              <a:defRPr/>
            </a:pPr>
            <a:r>
              <a:rPr lang="ar-JO" b="1" dirty="0">
                <a:solidFill>
                  <a:srgbClr val="FFFFFF"/>
                </a:solidFill>
                <a:latin typeface="Arial" panose="020B0604020202020204" pitchFamily="34" charset="0"/>
                <a:ea typeface="+mj-ea"/>
                <a:cs typeface="Arial" panose="020B0604020202020204" pitchFamily="34" charset="0"/>
              </a:rPr>
              <a:t>الظروف</a:t>
            </a:r>
            <a:endParaRPr lang="en-US" b="1" dirty="0">
              <a:solidFill>
                <a:srgbClr val="FFFFFF"/>
              </a:solidFill>
              <a:latin typeface="Arial" panose="020B0604020202020204" pitchFamily="34" charset="0"/>
              <a:ea typeface="+mj-ea"/>
              <a:cs typeface="Arial" panose="020B0604020202020204" pitchFamily="34" charset="0"/>
            </a:endParaRPr>
          </a:p>
        </p:txBody>
      </p:sp>
      <p:sp>
        <p:nvSpPr>
          <p:cNvPr id="187402" name="Text Box 10"/>
          <p:cNvSpPr txBox="1">
            <a:spLocks noChangeArrowheads="1"/>
          </p:cNvSpPr>
          <p:nvPr/>
        </p:nvSpPr>
        <p:spPr bwMode="auto">
          <a:xfrm rot="600000">
            <a:off x="139381" y="1201596"/>
            <a:ext cx="6298434" cy="4216539"/>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altLang="zh-CN" sz="2800" b="1" u="sng" dirty="0">
                <a:solidFill>
                  <a:srgbClr val="FFFFFF"/>
                </a:solidFill>
                <a:latin typeface="Arial" panose="020B0604020202020204" pitchFamily="34" charset="0"/>
                <a:cs typeface="Arial" panose="020B0604020202020204" pitchFamily="34" charset="0"/>
              </a:rPr>
              <a:t>المناسبة</a:t>
            </a:r>
            <a:endParaRPr lang="en-US" altLang="zh-CN" sz="2800" b="1" dirty="0">
              <a:solidFill>
                <a:srgbClr val="FFFFFF"/>
              </a:solidFill>
              <a:latin typeface="Arial" panose="020B0604020202020204" pitchFamily="34" charset="0"/>
              <a:cs typeface="Arial" panose="020B0604020202020204" pitchFamily="34" charset="0"/>
            </a:endParaRPr>
          </a:p>
          <a:p>
            <a:pPr algn="ctr">
              <a:spcBef>
                <a:spcPct val="50000"/>
              </a:spcBef>
            </a:pPr>
            <a:r>
              <a:rPr lang="ar-JO" altLang="zh-CN" b="1" dirty="0">
                <a:solidFill>
                  <a:srgbClr val="FFFFFF"/>
                </a:solidFill>
                <a:latin typeface="Arial" panose="020B0604020202020204" pitchFamily="34" charset="0"/>
                <a:cs typeface="Arial" panose="020B0604020202020204" pitchFamily="34" charset="0"/>
              </a:rPr>
              <a:t>أكمل عزرا قصة التاريخ اليهودي المسجلة في أخبار الأيام الثاني</a:t>
            </a:r>
            <a:r>
              <a:rPr lang="en-US" altLang="zh-CN" b="1" dirty="0">
                <a:solidFill>
                  <a:srgbClr val="FFFFFF"/>
                </a:solidFill>
                <a:latin typeface="Arial" panose="020B0604020202020204" pitchFamily="34" charset="0"/>
                <a:cs typeface="Arial" panose="020B0604020202020204" pitchFamily="34" charset="0"/>
              </a:rPr>
              <a:t>  </a:t>
            </a:r>
          </a:p>
          <a:p>
            <a:pPr algn="ctr">
              <a:spcBef>
                <a:spcPct val="50000"/>
              </a:spcBef>
            </a:pPr>
            <a:r>
              <a:rPr lang="ar-JO" altLang="zh-CN" b="1" dirty="0">
                <a:solidFill>
                  <a:srgbClr val="FFFFFF"/>
                </a:solidFill>
                <a:latin typeface="Arial" panose="020B0604020202020204" pitchFamily="34" charset="0"/>
                <a:cs typeface="Arial" panose="020B0604020202020204" pitchFamily="34" charset="0"/>
              </a:rPr>
              <a:t>يسجل أخبار الأيام كيف كان الله أميناً في تتميم وعوده بدينونة شر يهوذا</a:t>
            </a:r>
            <a:endParaRPr lang="en-US" altLang="zh-CN" b="1" dirty="0">
              <a:solidFill>
                <a:srgbClr val="FFFFFF"/>
              </a:solidFill>
              <a:latin typeface="Arial" panose="020B0604020202020204" pitchFamily="34" charset="0"/>
              <a:cs typeface="Arial" panose="020B0604020202020204" pitchFamily="34" charset="0"/>
            </a:endParaRPr>
          </a:p>
          <a:p>
            <a:pPr algn="ctr">
              <a:spcBef>
                <a:spcPct val="50000"/>
              </a:spcBef>
            </a:pPr>
            <a:r>
              <a:rPr lang="ar-JO" altLang="zh-CN" b="1" dirty="0">
                <a:solidFill>
                  <a:srgbClr val="FFFFFF"/>
                </a:solidFill>
                <a:latin typeface="Arial" panose="020B0604020202020204" pitchFamily="34" charset="0"/>
                <a:cs typeface="Arial" panose="020B0604020202020204" pitchFamily="34" charset="0"/>
              </a:rPr>
              <a:t>يسجل عزرا كيف كان الله أميناً لوعده في الإسترداد بعد 70 سنة كما تنبأ إرميا (إر 25: 11-12، 29: 10) </a:t>
            </a:r>
            <a:endParaRPr lang="en-US" altLang="zh-CN" b="1" dirty="0">
              <a:solidFill>
                <a:srgbClr val="FFFFFF"/>
              </a:solidFill>
              <a:latin typeface="Arial" panose="020B0604020202020204" pitchFamily="34" charset="0"/>
              <a:cs typeface="Arial" panose="020B0604020202020204" pitchFamily="34" charset="0"/>
            </a:endParaRPr>
          </a:p>
          <a:p>
            <a:pPr algn="ctr">
              <a:spcBef>
                <a:spcPct val="50000"/>
              </a:spcBef>
            </a:pPr>
            <a:r>
              <a:rPr lang="ar-JO" b="1" dirty="0">
                <a:solidFill>
                  <a:srgbClr val="FFFFFF"/>
                </a:solidFill>
                <a:latin typeface="Arial" panose="020B0604020202020204" pitchFamily="34" charset="0"/>
                <a:cs typeface="Arial" panose="020B0604020202020204" pitchFamily="34" charset="0"/>
              </a:rPr>
              <a:t>قصة عزرا عن الإسترداد تقوم على مساعدة العائدين لاتباع الرب بشكل شمولي</a:t>
            </a:r>
            <a:endParaRPr lang="en-US" b="1" dirty="0">
              <a:solidFill>
                <a:srgbClr val="FFFFFF"/>
              </a:solidFill>
              <a:latin typeface="Arial" panose="020B0604020202020204" pitchFamily="34" charset="0"/>
              <a:cs typeface="Arial" panose="020B0604020202020204" pitchFamily="34" charset="0"/>
            </a:endParaRPr>
          </a:p>
        </p:txBody>
      </p:sp>
      <p:sp>
        <p:nvSpPr>
          <p:cNvPr id="187403" name="Rectangle 11"/>
          <p:cNvSpPr>
            <a:spLocks noChangeArrowheads="1"/>
          </p:cNvSpPr>
          <p:nvPr/>
        </p:nvSpPr>
        <p:spPr bwMode="auto">
          <a:xfrm rot="-600000">
            <a:off x="4126343" y="1696572"/>
            <a:ext cx="5259453" cy="4450175"/>
          </a:xfrm>
          <a:prstGeom prst="rect">
            <a:avLst/>
          </a:prstGeom>
          <a:solidFill>
            <a:schemeClr val="bg2"/>
          </a:solidFill>
          <a:ln w="9525">
            <a:solidFill>
              <a:srgbClr val="FFFFFF"/>
            </a:solidFill>
            <a:miter lim="800000"/>
            <a:headEnd/>
            <a:tailEnd/>
          </a:ln>
        </p:spPr>
        <p:txBody>
          <a:bodyPr/>
          <a:lstStyle/>
          <a:p>
            <a:pPr marL="342900" indent="-342900" algn="ctr">
              <a:lnSpc>
                <a:spcPct val="90000"/>
              </a:lnSpc>
              <a:spcBef>
                <a:spcPct val="20000"/>
              </a:spcBef>
              <a:buClr>
                <a:schemeClr val="accent1"/>
              </a:buClr>
              <a:buSzPct val="80000"/>
              <a:buFont typeface="Wingdings" charset="0"/>
              <a:buNone/>
            </a:pPr>
            <a:r>
              <a:rPr lang="ar-JO" altLang="zh-CN" sz="2800" b="1" u="sng" dirty="0">
                <a:solidFill>
                  <a:srgbClr val="FFFFFF"/>
                </a:solidFill>
                <a:latin typeface="Arial" panose="020B0604020202020204" pitchFamily="34" charset="0"/>
                <a:cs typeface="Arial" panose="020B0604020202020204" pitchFamily="34" charset="0"/>
              </a:rPr>
              <a:t>المستلمين</a:t>
            </a:r>
            <a:endParaRPr lang="en-US" altLang="zh-CN" sz="2800" b="1" u="sng" dirty="0">
              <a:solidFill>
                <a:srgbClr val="FFFFFF"/>
              </a:solidFill>
              <a:latin typeface="Arial" panose="020B0604020202020204" pitchFamily="34" charset="0"/>
              <a:cs typeface="Arial" panose="020B0604020202020204" pitchFamily="34" charset="0"/>
            </a:endParaRPr>
          </a:p>
          <a:p>
            <a:pPr marL="342900" indent="-342900" algn="ctr">
              <a:lnSpc>
                <a:spcPct val="90000"/>
              </a:lnSpc>
              <a:spcBef>
                <a:spcPct val="20000"/>
              </a:spcBef>
              <a:buClr>
                <a:schemeClr val="accent1"/>
              </a:buClr>
              <a:buSzPct val="80000"/>
              <a:buFont typeface="Wingdings" charset="0"/>
              <a:buNone/>
            </a:pPr>
            <a:endParaRPr lang="en-US" altLang="zh-CN" sz="2800" b="1" dirty="0">
              <a:solidFill>
                <a:srgbClr val="FFFFFF"/>
              </a:solidFill>
              <a:latin typeface="Arial" panose="020B0604020202020204" pitchFamily="34" charset="0"/>
              <a:cs typeface="Arial" panose="020B0604020202020204" pitchFamily="34" charset="0"/>
            </a:endParaRPr>
          </a:p>
          <a:p>
            <a:pPr marL="342900" indent="-342900" algn="ctr">
              <a:lnSpc>
                <a:spcPct val="90000"/>
              </a:lnSpc>
              <a:spcBef>
                <a:spcPct val="20000"/>
              </a:spcBef>
              <a:buClr>
                <a:schemeClr val="accent1"/>
              </a:buClr>
              <a:buSzPct val="80000"/>
              <a:buFont typeface="Wingdings" charset="0"/>
              <a:buNone/>
            </a:pPr>
            <a:r>
              <a:rPr lang="ar-JO" altLang="zh-CN" sz="2800" b="1" dirty="0">
                <a:solidFill>
                  <a:srgbClr val="FFFFFF"/>
                </a:solidFill>
                <a:latin typeface="Arial" panose="020B0604020202020204" pitchFamily="34" charset="0"/>
                <a:cs typeface="Arial" panose="020B0604020202020204" pitchFamily="34" charset="0"/>
              </a:rPr>
              <a:t>يتألف قراء عزرا الأولون من اليهود الذين عادوا مؤخراً من فارس وأحفاد وأولاد أحفاد الذين عادوا من بابل قبل قرن من الزمان</a:t>
            </a:r>
            <a:endParaRPr lang="en-US" altLang="zh-CN" sz="2800" b="1" dirty="0">
              <a:solidFill>
                <a:srgbClr val="FFFFFF"/>
              </a:solidFill>
              <a:latin typeface="Arial" panose="020B0604020202020204" pitchFamily="34" charset="0"/>
              <a:cs typeface="Arial" panose="020B0604020202020204" pitchFamily="34" charset="0"/>
            </a:endParaRPr>
          </a:p>
          <a:p>
            <a:pPr marL="342900" indent="-342900" algn="ctr">
              <a:lnSpc>
                <a:spcPct val="90000"/>
              </a:lnSpc>
              <a:spcBef>
                <a:spcPct val="20000"/>
              </a:spcBef>
              <a:buClr>
                <a:schemeClr val="accent1"/>
              </a:buClr>
              <a:buSzPct val="80000"/>
              <a:buFont typeface="Wingdings" charset="0"/>
              <a:buNone/>
            </a:pPr>
            <a:endParaRPr lang="en-US" altLang="zh-CN" sz="2800" b="1" dirty="0">
              <a:solidFill>
                <a:srgbClr val="FFFFFF"/>
              </a:solidFill>
              <a:latin typeface="Arial" panose="020B0604020202020204" pitchFamily="34" charset="0"/>
              <a:cs typeface="Arial" panose="020B0604020202020204" pitchFamily="34" charset="0"/>
            </a:endParaRPr>
          </a:p>
        </p:txBody>
      </p:sp>
      <p:sp>
        <p:nvSpPr>
          <p:cNvPr id="118791"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290</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74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74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402" grpId="0" animBg="1"/>
      <p:bldP spid="18740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from Home to sort\Frese aerial south\sr\Bethlehem aerial from north2.JPG"/>
</p:tagLst>
</file>

<file path=ppt/theme/_rels/them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3.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Blan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Designs\Construction.pot</Template>
  <TotalTime>8871</TotalTime>
  <Words>12194</Words>
  <Application>Microsoft Macintosh PowerPoint</Application>
  <PresentationFormat>On-screen Show (4:3)</PresentationFormat>
  <Paragraphs>1589</Paragraphs>
  <Slides>176</Slides>
  <Notes>151</Notes>
  <HiddenSlides>0</HiddenSlides>
  <MMClips>0</MMClips>
  <ScaleCrop>false</ScaleCrop>
  <HeadingPairs>
    <vt:vector size="6" baseType="variant">
      <vt:variant>
        <vt:lpstr>Fonts Used</vt:lpstr>
      </vt:variant>
      <vt:variant>
        <vt:i4>22</vt:i4>
      </vt:variant>
      <vt:variant>
        <vt:lpstr>Theme</vt:lpstr>
      </vt:variant>
      <vt:variant>
        <vt:i4>34</vt:i4>
      </vt:variant>
      <vt:variant>
        <vt:lpstr>Slide Titles</vt:lpstr>
      </vt:variant>
      <vt:variant>
        <vt:i4>176</vt:i4>
      </vt:variant>
    </vt:vector>
  </HeadingPairs>
  <TitlesOfParts>
    <vt:vector size="232" baseType="lpstr">
      <vt:lpstr>Albertus Extra Bold</vt:lpstr>
      <vt:lpstr>Arail</vt:lpstr>
      <vt:lpstr>ＭＳ Ｐゴシック</vt:lpstr>
      <vt:lpstr>Osaka</vt:lpstr>
      <vt:lpstr>Times</vt:lpstr>
      <vt:lpstr>Arial</vt:lpstr>
      <vt:lpstr>Arial Black</vt:lpstr>
      <vt:lpstr>Arial Narrow</vt:lpstr>
      <vt:lpstr>Calibri</vt:lpstr>
      <vt:lpstr>Calibri Light</vt:lpstr>
      <vt:lpstr>Comic Sans MS</vt:lpstr>
      <vt:lpstr>Helvetica</vt:lpstr>
      <vt:lpstr>Helvetica Neue</vt:lpstr>
      <vt:lpstr>Impact</vt:lpstr>
      <vt:lpstr>Lucida Grande</vt:lpstr>
      <vt:lpstr>Matura MT Script Capitals</vt:lpstr>
      <vt:lpstr>Monotype Sorts</vt:lpstr>
      <vt:lpstr>Times New Roman</vt:lpstr>
      <vt:lpstr>Trebuchet MS</vt:lpstr>
      <vt:lpstr>Tw Cen MT</vt:lpstr>
      <vt:lpstr>Wingdings</vt:lpstr>
      <vt:lpstr>Wingdings 2</vt:lpstr>
      <vt:lpstr>Construction</vt:lpstr>
      <vt:lpstr>Project Overview (Standard)</vt:lpstr>
      <vt:lpstr>Default Design</vt:lpstr>
      <vt:lpstr>49_Blank Presentation</vt:lpstr>
      <vt:lpstr>Blank Presentation</vt:lpstr>
      <vt:lpstr>2_Construction</vt:lpstr>
      <vt:lpstr>4_Default Design</vt:lpstr>
      <vt:lpstr>1_Default Design</vt:lpstr>
      <vt:lpstr>White</vt:lpstr>
      <vt:lpstr>1_Office Theme</vt:lpstr>
      <vt:lpstr>1_untitled 1</vt:lpstr>
      <vt:lpstr>Median</vt:lpstr>
      <vt:lpstr>untitled 3</vt:lpstr>
      <vt:lpstr>3_untitled 3</vt:lpstr>
      <vt:lpstr>2_Default Design</vt:lpstr>
      <vt:lpstr>1_Construction</vt:lpstr>
      <vt:lpstr>3_Construction</vt:lpstr>
      <vt:lpstr>1_Blank Presentation</vt:lpstr>
      <vt:lpstr>50_Blank Presentation</vt:lpstr>
      <vt:lpstr>3_Default Design</vt:lpstr>
      <vt:lpstr>1_Bar Code</vt:lpstr>
      <vt:lpstr>Crumple</vt:lpstr>
      <vt:lpstr>54_Blank Presentation</vt:lpstr>
      <vt:lpstr>11_Office Theme</vt:lpstr>
      <vt:lpstr>21_Office Theme</vt:lpstr>
      <vt:lpstr>22_Default Design</vt:lpstr>
      <vt:lpstr>5_Default Design</vt:lpstr>
      <vt:lpstr>6_Default Design</vt:lpstr>
      <vt:lpstr>Blank</vt:lpstr>
      <vt:lpstr>23_Default Design</vt:lpstr>
      <vt:lpstr>Azure</vt:lpstr>
      <vt:lpstr>Soaring</vt:lpstr>
      <vt:lpstr>4_Soaring</vt:lpstr>
      <vt:lpstr>3_Azure</vt:lpstr>
      <vt:lpstr>عزرا</vt:lpstr>
      <vt:lpstr>الكلمة المفتاحية</vt:lpstr>
      <vt:lpstr>الموضوع الرئيسي</vt:lpstr>
      <vt:lpstr>الآية المفتاحية</vt:lpstr>
      <vt:lpstr>بيان الملكوت</vt:lpstr>
      <vt:lpstr>البيان الموجز</vt:lpstr>
      <vt:lpstr>العهد</vt:lpstr>
      <vt:lpstr>الفداء</vt:lpstr>
      <vt:lpstr>المسيا</vt:lpstr>
      <vt:lpstr>علاقة عزرا بأستير</vt:lpstr>
      <vt:lpstr>باري هدلستون, الكتاب المقدس التلخيصي (Grand Rapids: Baker, 1992)</vt:lpstr>
      <vt:lpstr>كن عابداً</vt:lpstr>
      <vt:lpstr>لماذا يستردنا الله؟</vt:lpstr>
      <vt:lpstr>سبيين ٧٠ سنة</vt:lpstr>
      <vt:lpstr>1. حرر الله المسبيين اليهود ليعبدوه</vt:lpstr>
      <vt:lpstr>2. يحررنا الله من عبوديتنا لنعبده  </vt:lpstr>
      <vt:lpstr>الفكرة الرئيسية في عزرا</vt:lpstr>
      <vt:lpstr> ما الذي سيتغير في حياتك إذا كان هدفك الرئيسي في الحياة هوالعبادة؟ </vt:lpstr>
      <vt:lpstr>التطبيق</vt:lpstr>
      <vt:lpstr>PowerPoint Presentation</vt:lpstr>
      <vt:lpstr>عزرا - نحميا</vt:lpstr>
      <vt:lpstr>الخط الزمني</vt:lpstr>
      <vt:lpstr>التسلسل الزمني في عزرا - نحميا</vt:lpstr>
      <vt:lpstr>The Postexilic Period</vt:lpstr>
      <vt:lpstr>Ezra Chart (Tanner)</vt:lpstr>
      <vt:lpstr>كورش يحتل بابل</vt:lpstr>
      <vt:lpstr>سقوط بابل 539 ق.م</vt:lpstr>
      <vt:lpstr>سقوط بابل (هيرودوت)</vt:lpstr>
      <vt:lpstr>سقوط بابل (هيرودوت)</vt:lpstr>
      <vt:lpstr>PowerPoint Presentation</vt:lpstr>
      <vt:lpstr>تحديد هوية داريوس المادي</vt:lpstr>
      <vt:lpstr>كورش يحتل بابل</vt:lpstr>
      <vt:lpstr>PowerPoint Presentation</vt:lpstr>
      <vt:lpstr>PowerPoint Presentation</vt:lpstr>
      <vt:lpstr>PowerPoint Presentation</vt:lpstr>
      <vt:lpstr>PowerPoint Presentation</vt:lpstr>
      <vt:lpstr>PowerPoint Presentation</vt:lpstr>
      <vt:lpstr>PowerPoint Presentation</vt:lpstr>
      <vt:lpstr>التنبؤ عن كورش</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ترامب أم كورش</vt:lpstr>
      <vt:lpstr>PowerPoint Presentation</vt:lpstr>
      <vt:lpstr>The Persian Empire</vt:lpstr>
      <vt:lpstr>كن عابداً</vt:lpstr>
      <vt:lpstr>الصفحات الصفراء</vt:lpstr>
      <vt:lpstr>لماذا الكنيسة؟</vt:lpstr>
      <vt:lpstr>مي لينغ</vt:lpstr>
      <vt:lpstr>مي لينغ</vt:lpstr>
      <vt:lpstr>أخطأ الدكتور راز</vt:lpstr>
      <vt:lpstr>مي لينغ</vt:lpstr>
      <vt:lpstr>كلنا أخطأنا</vt:lpstr>
      <vt:lpstr>لماذا يستردنا الله؟</vt:lpstr>
      <vt:lpstr>يحررنا الله من عبوديتنا لنعبده</vt:lpstr>
      <vt:lpstr>أخطأت إسرائيل</vt:lpstr>
      <vt:lpstr>سبيين ٧٠ سنة</vt:lpstr>
      <vt:lpstr>The Postexilic Era</vt:lpstr>
      <vt:lpstr>تم حفظ يهوذا</vt:lpstr>
      <vt:lpstr>PowerPoint Presentation</vt:lpstr>
      <vt:lpstr>PowerPoint Presentation</vt:lpstr>
      <vt:lpstr>PowerPoint Presentation</vt:lpstr>
      <vt:lpstr>PowerPoint Presentation</vt:lpstr>
      <vt:lpstr>دعونا ندرس   النص الكتابي</vt:lpstr>
      <vt:lpstr>لماذا يستردنا الله؟</vt:lpstr>
      <vt:lpstr> 1. حرر الله المسبيين اليهود ليعبدوه</vt:lpstr>
      <vt:lpstr>عزرا 1 </vt:lpstr>
      <vt:lpstr>PowerPoint Presentation</vt:lpstr>
      <vt:lpstr>PowerPoint Presentation</vt:lpstr>
      <vt:lpstr>PowerPoint Presentation</vt:lpstr>
      <vt:lpstr>PowerPoint Presentation</vt:lpstr>
      <vt:lpstr>PowerPoint Presentation</vt:lpstr>
      <vt:lpstr>كورش العظيم يحتل بابل</vt:lpstr>
      <vt:lpstr>مرسوم     كورش</vt:lpstr>
      <vt:lpstr>الخارجة</vt:lpstr>
      <vt:lpstr>الرجوع من السبي  كتاب الموارد المرئية للكتاب المقدس ، 95</vt:lpstr>
      <vt:lpstr>The Persian Empire</vt:lpstr>
      <vt:lpstr>لكن لماذا  يعتبر الرجوع إلى أرض إسرائيل مهماً جداً؟</vt:lpstr>
      <vt:lpstr>حدود الأرض الموعودة لإبراهيم</vt:lpstr>
      <vt:lpstr>Bethlehem aerial from north</vt:lpstr>
      <vt:lpstr>عزرا 2 </vt:lpstr>
      <vt:lpstr>الرجوع من السبي</vt:lpstr>
      <vt:lpstr>التسلسل الزمني في سفر عزرا</vt:lpstr>
      <vt:lpstr>التسلسل الزمني في عزرا ونحميا  كتاب المصادر المرئية للكتاب المقدس ، ٩٣</vt:lpstr>
      <vt:lpstr>التسلسل الزمني للسبي</vt:lpstr>
      <vt:lpstr>التسلسل الزمني للسبي</vt:lpstr>
      <vt:lpstr>التسلسل الزمني في عزرا ونحميا</vt:lpstr>
      <vt:lpstr>علاقة عزرا بأستير</vt:lpstr>
      <vt:lpstr>عزرا : الهيكل / الشعب</vt:lpstr>
      <vt:lpstr>هيكل زربابل  كتاب الموارد المرئية للكتاب المقدس ، 95</vt:lpstr>
      <vt:lpstr>العنوان</vt:lpstr>
      <vt:lpstr>التأليف</vt:lpstr>
      <vt:lpstr>الظروف</vt:lpstr>
      <vt:lpstr>الظروف</vt:lpstr>
      <vt:lpstr>الخصائص</vt:lpstr>
      <vt:lpstr>الخصائص</vt:lpstr>
      <vt:lpstr>الخصائص</vt:lpstr>
      <vt:lpstr>الحجة</vt:lpstr>
      <vt:lpstr>الفرضية</vt:lpstr>
      <vt:lpstr>الموجز</vt:lpstr>
      <vt:lpstr>عزرا 1-6</vt:lpstr>
      <vt:lpstr>قائمة أنبياء ما قبل السبي في العهد القديم</vt:lpstr>
      <vt:lpstr>قائمة السبي</vt:lpstr>
      <vt:lpstr>قائمة السبي</vt:lpstr>
      <vt:lpstr>عزرا 3 </vt:lpstr>
      <vt:lpstr>إعادة بناء المذبح أولاً (عزرا 3: 1-6)</vt:lpstr>
      <vt:lpstr>عزرا 4 </vt:lpstr>
      <vt:lpstr>مقاومة عمل الله (4: 1-2)</vt:lpstr>
      <vt:lpstr>مقاومة إعادة البناء</vt:lpstr>
      <vt:lpstr>السياق مقاومة إعادة بناء الهيكل</vt:lpstr>
      <vt:lpstr>مقاومة إعادة البناء</vt:lpstr>
      <vt:lpstr>Hug-I</vt:lpstr>
      <vt:lpstr>التاريخ</vt:lpstr>
      <vt:lpstr>التواريخ في حجي (2: 10، 18، 20)</vt:lpstr>
      <vt:lpstr>في السنة الثانية لداريوس الملك في الشهر السادس في أول يوم من الشهر كانت كلمة الرب عن يد حجي النبي إلى زربابل بن شألتئيل والي يهوذا وإلى يهوشع بن يهوصادق الكاهن العظيم قائلاً (1: 1)</vt:lpstr>
      <vt:lpstr>خط زمن المقاومة (عزرا 4)</vt:lpstr>
      <vt:lpstr>فترة ما بعد السبي المتأخرة (عزرا 7-10، نحميا 1-13)</vt:lpstr>
      <vt:lpstr>عزرا 5 </vt:lpstr>
      <vt:lpstr>مقاومة عمل الله دائماً</vt:lpstr>
      <vt:lpstr>علاقة عزرا مع أستير</vt:lpstr>
      <vt:lpstr>عزرا 6 </vt:lpstr>
      <vt:lpstr>إكمال الهيكل في 516 ق.م (عزرا 6 : 15)</vt:lpstr>
      <vt:lpstr>الموجز</vt:lpstr>
      <vt:lpstr>عزرا 7 </vt:lpstr>
      <vt:lpstr>من الأهم؟</vt:lpstr>
      <vt:lpstr>من الأهم؟</vt:lpstr>
      <vt:lpstr>من الأهم؟</vt:lpstr>
      <vt:lpstr>الموجز</vt:lpstr>
      <vt:lpstr>لأن عزرا هيأ قلبه لطلب شريعة الرب والعمل بها وليعلم إسرائيل فريضة وقضاء (عز 7: 10)</vt:lpstr>
      <vt:lpstr>عزرا  7-10</vt:lpstr>
      <vt:lpstr>عزرا 8 </vt:lpstr>
      <vt:lpstr>الرجوع من السبي  جون إتش والتون ، مخططات زمنية وخلفية للعهد القديم ، 35  جون أ.مارتن ، "عزرا ،" في تعليق معرفة الكتاب المقدس ، 1: 652 ، مقتبس</vt:lpstr>
      <vt:lpstr>Returns from Exile</vt:lpstr>
      <vt:lpstr>قيادة النهضة (عزرا 8: 15-20)</vt:lpstr>
      <vt:lpstr>عزرا يعلن الصوم (عزرا 8: 21)</vt:lpstr>
      <vt:lpstr>عزرا 9 </vt:lpstr>
      <vt:lpstr>مقاومة داخلية (عزرا 9)</vt:lpstr>
      <vt:lpstr>هيكل زربابل  كتاب الموارد المرئية للكتاب المقدس ، 95</vt:lpstr>
      <vt:lpstr>قيادة؟</vt:lpstr>
      <vt:lpstr>عزرا 10 </vt:lpstr>
      <vt:lpstr>اعتراف علني بالخطية (عزرا 10)</vt:lpstr>
      <vt:lpstr>وافق الله على الطلاق بقيادة عزرا</vt:lpstr>
      <vt:lpstr>اعتراف علني بالخطية (عزرا 10)</vt:lpstr>
      <vt:lpstr>التسلسل الزمني لعزرا - نحميا</vt:lpstr>
      <vt:lpstr>البداية الصغيرة قادت إلى استرداد أورشليم في القرن الميلادي الأول</vt:lpstr>
      <vt:lpstr>لماذا يستردنا الله؟</vt:lpstr>
      <vt:lpstr> 2. يحررنا الله من عبوديتنا لنعبده</vt:lpstr>
      <vt:lpstr>يعلم الله مدى فظاعة العبودية للآلهة الباطلة بالنسبة لنا </vt:lpstr>
      <vt:lpstr>هل تحتاج أن تسترد من عبوديتك للخطية؟</vt:lpstr>
      <vt:lpstr>لماذا يستردنا الله؟</vt:lpstr>
      <vt:lpstr>الفكرة الرئيسية في عزرا</vt:lpstr>
      <vt:lpstr> 1. حرر الله المسبيين اليهود ليعبدوه</vt:lpstr>
      <vt:lpstr>البيان الموجز</vt:lpstr>
      <vt:lpstr>2. يحررنا الله من عبوديتنا لنعبده</vt:lpstr>
      <vt:lpstr>رحلتي في العبادة</vt:lpstr>
      <vt:lpstr> ما الذي سيتغير في حياتك لوكان هدفك الرئيسي أن تحيا لتعبده؟ </vt:lpstr>
      <vt:lpstr>التطبيق</vt:lpstr>
      <vt:lpstr>Black</vt:lpstr>
      <vt:lpstr>        وعظ العهد القديمat BibleStudyDownloads.org</vt:lpstr>
      <vt:lpstr>Purify My Heart 1/1</vt:lpstr>
      <vt:lpstr>Purify My Heart 1/1</vt:lpstr>
      <vt:lpstr>Purify My Heart 1/1</vt:lpstr>
      <vt:lpstr>Purify My Heart 1/1</vt:lpstr>
      <vt:lpstr>Purify My Heart 1/1</vt:lpstr>
      <vt:lpstr>Purify My Heart 1/1</vt:lpstr>
      <vt:lpstr>Purify My Heart 1/1</vt:lpstr>
      <vt:lpstr>Purify My Heart 1/1</vt:lpstr>
      <vt:lpstr>Purify My Heart 1/1</vt:lpstr>
      <vt:lpstr>Purify My Heart 1/1</vt:lpstr>
      <vt:lpstr>PowerPoint Presentation</vt:lpstr>
      <vt:lpstr>      مسح العهد القديمat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298</cp:revision>
  <dcterms:created xsi:type="dcterms:W3CDTF">2003-09-12T14:00:07Z</dcterms:created>
  <dcterms:modified xsi:type="dcterms:W3CDTF">2024-02-12T07:27:50Z</dcterms:modified>
</cp:coreProperties>
</file>